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67" r:id="rId3"/>
    <p:sldId id="269" r:id="rId4"/>
    <p:sldId id="272" r:id="rId5"/>
    <p:sldId id="27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512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93" d="100"/>
          <a:sy n="93" d="100"/>
        </p:scale>
        <p:origin x="163" y="72"/>
      </p:cViewPr>
      <p:guideLst>
        <p:guide pos="751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04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12C5E-5ECA-4B7C-8FF5-B46AC71EF33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0ECB3-A3F7-4337-9F98-DFD14FAD1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72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C6874-87D3-4708-86B1-114C1FEE74C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0EF27-1900-472B-B1D5-4FBEA200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5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82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481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561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725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79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2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7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7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8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8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1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3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6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2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341C4-3268-4241-9C56-054F2F7015E6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2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sgs.gov/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4.jpg"/><Relationship Id="rId10" Type="http://schemas.openxmlformats.org/officeDocument/2006/relationships/image" Target="../media/image8.png"/><Relationship Id="rId4" Type="http://schemas.openxmlformats.org/officeDocument/2006/relationships/image" Target="../media/image2.tiff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447"/>
            <a:ext cx="9796849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Earth Science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781" y="1280158"/>
            <a:ext cx="7974229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We introduce students to the sub-disciplines of Earth Science and to the realm of scientific thinking.</a:t>
            </a:r>
          </a:p>
          <a:p>
            <a:endParaRPr lang="en-US" sz="2000" dirty="0"/>
          </a:p>
          <a:p>
            <a:r>
              <a:rPr lang="en-US" dirty="0" smtClean="0"/>
              <a:t>Most students are GE students... often taking their first science course.</a:t>
            </a:r>
          </a:p>
          <a:p>
            <a:endParaRPr lang="en-US" sz="2000" dirty="0"/>
          </a:p>
          <a:p>
            <a:r>
              <a:rPr lang="en-US" dirty="0" smtClean="0"/>
              <a:t>Two majors:  </a:t>
            </a:r>
          </a:p>
          <a:p>
            <a:pPr lvl="1"/>
            <a:r>
              <a:rPr lang="en-US" dirty="0" smtClean="0"/>
              <a:t>Earth </a:t>
            </a:r>
            <a:r>
              <a:rPr lang="en-US" dirty="0" smtClean="0"/>
              <a:t>Science AS</a:t>
            </a:r>
            <a:endParaRPr lang="en-US" dirty="0" smtClean="0"/>
          </a:p>
          <a:p>
            <a:pPr lvl="1"/>
            <a:r>
              <a:rPr lang="en-US" dirty="0" smtClean="0"/>
              <a:t>Environmental </a:t>
            </a:r>
            <a:r>
              <a:rPr lang="en-US" dirty="0" smtClean="0"/>
              <a:t>Science AS (pending)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847080"/>
            <a:ext cx="1618732" cy="7267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" y="416631"/>
            <a:ext cx="3480486" cy="348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83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447"/>
            <a:ext cx="9014254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Strengths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786" y="1047880"/>
            <a:ext cx="10515600" cy="4351338"/>
          </a:xfrm>
        </p:spPr>
        <p:txBody>
          <a:bodyPr/>
          <a:lstStyle/>
          <a:p>
            <a:r>
              <a:rPr lang="en-US" dirty="0" smtClean="0"/>
              <a:t>Broad range of disciplines </a:t>
            </a:r>
            <a:r>
              <a:rPr lang="en-US" dirty="0" smtClean="0"/>
              <a:t>offered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Environmental Science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Geography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Geology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Meteorology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Oceanography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/>
              <a:t>Opportunities to use </a:t>
            </a:r>
            <a:r>
              <a:rPr lang="en-US" dirty="0" smtClean="0"/>
              <a:t>remarkable </a:t>
            </a:r>
            <a:r>
              <a:rPr lang="en-US" dirty="0" smtClean="0"/>
              <a:t>local natural and human resources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847080"/>
            <a:ext cx="1618732" cy="7267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235" y="4556273"/>
            <a:ext cx="3024047" cy="1188619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" tIns="0" rIns="-9522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843534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Home">
            <a:hlinkClick r:id="rId6" tooltip="Hom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-2287588"/>
            <a:ext cx="15716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om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141" y="4602051"/>
            <a:ext cx="1800490" cy="66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/>
          <a:srcRect l="12066" t="36254" r="69802" b="43910"/>
          <a:stretch/>
        </p:blipFill>
        <p:spPr>
          <a:xfrm>
            <a:off x="6827172" y="4482500"/>
            <a:ext cx="3107660" cy="11173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1547" y="1145972"/>
            <a:ext cx="3401287" cy="25479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92633" y="4358146"/>
            <a:ext cx="1188655" cy="15848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3079" y="4358146"/>
            <a:ext cx="2198964" cy="160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44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447"/>
            <a:ext cx="8750643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Challenges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9867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Underprepared and overextended students.</a:t>
            </a:r>
          </a:p>
          <a:p>
            <a:endParaRPr lang="en-US" dirty="0" smtClean="0"/>
          </a:p>
          <a:p>
            <a:r>
              <a:rPr lang="en-US" dirty="0" smtClean="0"/>
              <a:t>Small </a:t>
            </a:r>
            <a:r>
              <a:rPr lang="en-US" dirty="0" smtClean="0"/>
              <a:t>department…. </a:t>
            </a:r>
            <a:r>
              <a:rPr lang="en-US" dirty="0" smtClean="0"/>
              <a:t>f</a:t>
            </a:r>
            <a:r>
              <a:rPr lang="en-US" dirty="0" smtClean="0"/>
              <a:t>aculty time for:  </a:t>
            </a:r>
          </a:p>
          <a:p>
            <a:pPr lvl="1"/>
            <a:r>
              <a:rPr lang="en-US" dirty="0" smtClean="0"/>
              <a:t>Better </a:t>
            </a:r>
            <a:r>
              <a:rPr lang="en-US" dirty="0" smtClean="0"/>
              <a:t>connections with local resources.</a:t>
            </a:r>
          </a:p>
          <a:p>
            <a:pPr lvl="1"/>
            <a:r>
              <a:rPr lang="en-US" dirty="0" smtClean="0"/>
              <a:t>Better connections with K-12.</a:t>
            </a:r>
          </a:p>
          <a:p>
            <a:pPr lvl="1"/>
            <a:r>
              <a:rPr lang="en-US" dirty="0" smtClean="0"/>
              <a:t>Better connections with local industry to develop CTE.</a:t>
            </a:r>
          </a:p>
          <a:p>
            <a:pPr lvl="1"/>
            <a:r>
              <a:rPr lang="en-US" dirty="0" smtClean="0"/>
              <a:t>More collaboration with other </a:t>
            </a:r>
            <a:r>
              <a:rPr lang="en-US" dirty="0" smtClean="0"/>
              <a:t>departments and programs..</a:t>
            </a:r>
          </a:p>
          <a:p>
            <a:pPr lvl="1"/>
            <a:r>
              <a:rPr lang="en-US" dirty="0" smtClean="0"/>
              <a:t>More collaboration and communication with adjunct instructors.</a:t>
            </a:r>
          </a:p>
          <a:p>
            <a:pPr lvl="1"/>
            <a:r>
              <a:rPr lang="en-US" dirty="0" smtClean="0"/>
              <a:t>More mentoring of majors students.</a:t>
            </a:r>
          </a:p>
          <a:p>
            <a:pPr lvl="1"/>
            <a:r>
              <a:rPr lang="en-US" dirty="0" smtClean="0"/>
              <a:t>Facilitating research opportunities for students.</a:t>
            </a:r>
          </a:p>
          <a:p>
            <a:pPr lvl="1"/>
            <a:r>
              <a:rPr lang="en-US" dirty="0" smtClean="0"/>
              <a:t>Planning…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847080"/>
            <a:ext cx="1618732" cy="7267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364" y="48476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9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447"/>
            <a:ext cx="1135380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Plans for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strengthening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program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7714"/>
            <a:ext cx="10515600" cy="477794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Department Meeting and Training:  SLO </a:t>
            </a:r>
            <a:r>
              <a:rPr lang="en-US" dirty="0" smtClean="0"/>
              <a:t>Assessment</a:t>
            </a:r>
            <a:r>
              <a:rPr lang="en-US" dirty="0"/>
              <a:t>, </a:t>
            </a:r>
            <a:r>
              <a:rPr lang="en-US" dirty="0" err="1"/>
              <a:t>TracDat</a:t>
            </a:r>
            <a:r>
              <a:rPr lang="en-US" dirty="0"/>
              <a:t>, etc… </a:t>
            </a:r>
          </a:p>
          <a:p>
            <a:endParaRPr lang="en-US" sz="1800" dirty="0" smtClean="0"/>
          </a:p>
          <a:p>
            <a:r>
              <a:rPr lang="en-US" dirty="0" smtClean="0"/>
              <a:t>Develop, market, and manage existing degree </a:t>
            </a:r>
            <a:r>
              <a:rPr lang="en-US" dirty="0"/>
              <a:t>p</a:t>
            </a:r>
            <a:r>
              <a:rPr lang="en-US" dirty="0" smtClean="0"/>
              <a:t>rograms… and create </a:t>
            </a:r>
            <a:r>
              <a:rPr lang="en-US" dirty="0"/>
              <a:t>t</a:t>
            </a:r>
            <a:r>
              <a:rPr lang="en-US" dirty="0" smtClean="0"/>
              <a:t>ransfer </a:t>
            </a:r>
            <a:r>
              <a:rPr lang="en-US" dirty="0"/>
              <a:t>d</a:t>
            </a:r>
            <a:r>
              <a:rPr lang="en-US" dirty="0" smtClean="0"/>
              <a:t>egrees</a:t>
            </a:r>
          </a:p>
          <a:p>
            <a:pPr lvl="1"/>
            <a:r>
              <a:rPr lang="en-US" dirty="0" smtClean="0"/>
              <a:t>Environmental Science AS-T   and   G</a:t>
            </a:r>
            <a:r>
              <a:rPr lang="en-US" dirty="0" smtClean="0"/>
              <a:t>eology AS-T</a:t>
            </a:r>
          </a:p>
          <a:p>
            <a:pPr lvl="1"/>
            <a:r>
              <a:rPr lang="en-US" dirty="0" smtClean="0"/>
              <a:t>Develop assessment plan for each program</a:t>
            </a:r>
          </a:p>
          <a:p>
            <a:pPr lvl="1"/>
            <a:r>
              <a:rPr lang="en-US" dirty="0" smtClean="0"/>
              <a:t>On-campus outreach and collaboration</a:t>
            </a:r>
          </a:p>
          <a:p>
            <a:pPr lvl="1"/>
            <a:r>
              <a:rPr lang="en-US" dirty="0" smtClean="0"/>
              <a:t>K-12 outreach and collaboration</a:t>
            </a:r>
          </a:p>
          <a:p>
            <a:pPr lvl="1"/>
            <a:endParaRPr lang="en-US" sz="1800" dirty="0" smtClean="0"/>
          </a:p>
          <a:p>
            <a:r>
              <a:rPr lang="en-US" dirty="0"/>
              <a:t>Develop better collaboration with other </a:t>
            </a:r>
            <a:r>
              <a:rPr lang="en-US" dirty="0" smtClean="0"/>
              <a:t>programs to facilitate student success. </a:t>
            </a:r>
            <a:endParaRPr lang="en-US" dirty="0"/>
          </a:p>
          <a:p>
            <a:endParaRPr lang="en-US" sz="1800" dirty="0" smtClean="0"/>
          </a:p>
          <a:p>
            <a:r>
              <a:rPr lang="en-US" dirty="0" smtClean="0"/>
              <a:t>Develop and offer more honors courses (duel CRN) to increase student research opportunities.</a:t>
            </a:r>
          </a:p>
          <a:p>
            <a:endParaRPr lang="en-US" sz="1800" dirty="0"/>
          </a:p>
          <a:p>
            <a:r>
              <a:rPr lang="en-US" dirty="0" smtClean="0"/>
              <a:t>Strengthen GE Pathways Program (Sustainability)</a:t>
            </a:r>
          </a:p>
          <a:p>
            <a:endParaRPr lang="en-US" sz="1800" dirty="0" smtClean="0"/>
          </a:p>
          <a:p>
            <a:r>
              <a:rPr lang="en-US" dirty="0" smtClean="0"/>
              <a:t>Research and develop Earth Science CTE Opportunities</a:t>
            </a:r>
          </a:p>
          <a:p>
            <a:pPr lvl="1"/>
            <a:r>
              <a:rPr lang="en-US" dirty="0" smtClean="0"/>
              <a:t>Collaboration with PRIE and Workforce Development.</a:t>
            </a:r>
          </a:p>
          <a:p>
            <a:pPr lvl="1"/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41522"/>
            <a:ext cx="12192000" cy="1805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847080"/>
            <a:ext cx="1618732" cy="72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94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447"/>
            <a:ext cx="1135380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Plans for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strengthening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program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…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and responses to IPC Feedback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7714"/>
            <a:ext cx="10515600" cy="477794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Department Meeting and Training:  </a:t>
            </a:r>
            <a:r>
              <a:rPr lang="en-US" dirty="0">
                <a:solidFill>
                  <a:srgbClr val="FF0000"/>
                </a:solidFill>
              </a:rPr>
              <a:t>SLO </a:t>
            </a:r>
            <a:r>
              <a:rPr lang="en-US" dirty="0" smtClean="0">
                <a:solidFill>
                  <a:srgbClr val="FF0000"/>
                </a:solidFill>
              </a:rPr>
              <a:t>Assessment</a:t>
            </a:r>
            <a:r>
              <a:rPr lang="en-US" dirty="0"/>
              <a:t>, </a:t>
            </a:r>
            <a:r>
              <a:rPr lang="en-US" dirty="0" err="1"/>
              <a:t>TracDat</a:t>
            </a:r>
            <a:r>
              <a:rPr lang="en-US" dirty="0"/>
              <a:t>, etc… </a:t>
            </a:r>
          </a:p>
          <a:p>
            <a:endParaRPr lang="en-US" sz="1800" dirty="0" smtClean="0"/>
          </a:p>
          <a:p>
            <a:r>
              <a:rPr lang="en-US" dirty="0" smtClean="0"/>
              <a:t>Develop, market, and manage existing degree </a:t>
            </a:r>
            <a:r>
              <a:rPr lang="en-US" dirty="0"/>
              <a:t>p</a:t>
            </a:r>
            <a:r>
              <a:rPr lang="en-US" dirty="0" smtClean="0"/>
              <a:t>rograms… and create </a:t>
            </a:r>
            <a:r>
              <a:rPr lang="en-US" dirty="0"/>
              <a:t>t</a:t>
            </a:r>
            <a:r>
              <a:rPr lang="en-US" dirty="0" smtClean="0"/>
              <a:t>ransfer </a:t>
            </a:r>
            <a:r>
              <a:rPr lang="en-US" dirty="0"/>
              <a:t>d</a:t>
            </a:r>
            <a:r>
              <a:rPr lang="en-US" dirty="0" smtClean="0"/>
              <a:t>egrees</a:t>
            </a:r>
          </a:p>
          <a:p>
            <a:pPr lvl="1"/>
            <a:r>
              <a:rPr lang="en-US" dirty="0" smtClean="0"/>
              <a:t>Environmental Science AS-T   and   G</a:t>
            </a:r>
            <a:r>
              <a:rPr lang="en-US" dirty="0" smtClean="0"/>
              <a:t>eology AS-T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Develop assessment plan for each program</a:t>
            </a:r>
          </a:p>
          <a:p>
            <a:pPr lvl="1"/>
            <a:r>
              <a:rPr lang="en-US" dirty="0" smtClean="0"/>
              <a:t>On-campus outreach and collaboration</a:t>
            </a:r>
          </a:p>
          <a:p>
            <a:pPr lvl="1"/>
            <a:r>
              <a:rPr lang="en-US" dirty="0" smtClean="0"/>
              <a:t>K-12 outreach and collaboration</a:t>
            </a:r>
          </a:p>
          <a:p>
            <a:pPr lvl="1"/>
            <a:endParaRPr lang="en-US" sz="1800" dirty="0" smtClean="0"/>
          </a:p>
          <a:p>
            <a:r>
              <a:rPr lang="en-US" dirty="0"/>
              <a:t>Develop better collaboration with other </a:t>
            </a:r>
            <a:r>
              <a:rPr lang="en-US" dirty="0" smtClean="0"/>
              <a:t>programs to facilitate student success. </a:t>
            </a:r>
            <a:endParaRPr lang="en-US" dirty="0"/>
          </a:p>
          <a:p>
            <a:endParaRPr lang="en-US" sz="1800" dirty="0" smtClean="0"/>
          </a:p>
          <a:p>
            <a:r>
              <a:rPr lang="en-US" dirty="0" smtClean="0"/>
              <a:t>Develop and offer more honors courses (duel CRN) to increase student research opportunities.</a:t>
            </a:r>
          </a:p>
          <a:p>
            <a:endParaRPr lang="en-US" sz="1800" dirty="0"/>
          </a:p>
          <a:p>
            <a:r>
              <a:rPr lang="en-US" dirty="0" smtClean="0"/>
              <a:t>Strengthen GE Pathways Program (Sustainability)</a:t>
            </a:r>
          </a:p>
          <a:p>
            <a:endParaRPr lang="en-US" sz="1800" dirty="0" smtClean="0"/>
          </a:p>
          <a:p>
            <a:r>
              <a:rPr lang="en-US" dirty="0" smtClean="0"/>
              <a:t>Research and develop Earth Science CTE Opportunities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Collaboration with PRIE and Workforce Development</a:t>
            </a:r>
            <a:r>
              <a:rPr lang="en-US" dirty="0" smtClean="0"/>
              <a:t>.</a:t>
            </a:r>
          </a:p>
          <a:p>
            <a:pPr lvl="1"/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41522"/>
            <a:ext cx="12192000" cy="1805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847080"/>
            <a:ext cx="1618732" cy="72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55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2598</TotalTime>
  <Words>335</Words>
  <Application>Microsoft Office PowerPoint</Application>
  <PresentationFormat>Widescreen</PresentationFormat>
  <Paragraphs>69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Franklin Gothic Book</vt:lpstr>
      <vt:lpstr>Office Theme</vt:lpstr>
      <vt:lpstr>Earth Science</vt:lpstr>
      <vt:lpstr>Strengths</vt:lpstr>
      <vt:lpstr>Challenges</vt:lpstr>
      <vt:lpstr>Plans for strengthening program</vt:lpstr>
      <vt:lpstr>Plans for strengthening program … and responses to IPC Feedback </vt:lpstr>
    </vt:vector>
  </TitlesOfParts>
  <Company>SMCCD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Rodriguez, Megan</dc:creator>
  <cp:lastModifiedBy>Mahoney, Susan</cp:lastModifiedBy>
  <cp:revision>128</cp:revision>
  <dcterms:created xsi:type="dcterms:W3CDTF">2015-08-26T22:52:00Z</dcterms:created>
  <dcterms:modified xsi:type="dcterms:W3CDTF">2017-05-04T18:51:34Z</dcterms:modified>
</cp:coreProperties>
</file>