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F4338-B677-0D43-AEBE-23677FD08FF4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2F776-A0FE-FB43-97FA-54E478D5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73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7A877-1A0A-3F4E-8F67-B3B165B2692F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8D125-2A19-C249-8400-D3784ED14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E8D125-2A19-C249-8400-D3784ED14D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23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3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4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48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1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9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3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4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1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6109-9949-1740-85E5-67C664770635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8660-4259-7C49-BE63-FF00ADCED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5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423"/>
            <a:ext cx="7772400" cy="2311266"/>
          </a:xfrm>
        </p:spPr>
        <p:txBody>
          <a:bodyPr/>
          <a:lstStyle/>
          <a:p>
            <a:r>
              <a:rPr lang="en-US" dirty="0" smtClean="0"/>
              <a:t>GE Thematic Pathways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69411"/>
            <a:ext cx="6400800" cy="2469389"/>
          </a:xfrm>
        </p:spPr>
        <p:txBody>
          <a:bodyPr>
            <a:normAutofit/>
          </a:bodyPr>
          <a:lstStyle/>
          <a:p>
            <a:r>
              <a:rPr lang="en-US" dirty="0"/>
              <a:t>A set of thematically </a:t>
            </a:r>
            <a:r>
              <a:rPr lang="en-US" dirty="0" smtClean="0"/>
              <a:t>associated courses across </a:t>
            </a:r>
            <a:r>
              <a:rPr lang="en-US" dirty="0"/>
              <a:t>the IGETC pattern, CSU GE, and AA/AS GE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00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Provides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3850"/>
            <a:ext cx="8229600" cy="4062313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ourse integration that explores </a:t>
            </a:r>
            <a:r>
              <a:rPr lang="en-US" dirty="0"/>
              <a:t>an issue from different perspectives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hematic learning approaches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ollaboration </a:t>
            </a:r>
            <a:r>
              <a:rPr lang="en-US" dirty="0"/>
              <a:t>across </a:t>
            </a:r>
            <a:r>
              <a:rPr lang="en-US" dirty="0" smtClean="0"/>
              <a:t>disciplines – faculty and students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</a:t>
            </a:r>
            <a:r>
              <a:rPr lang="en-US" dirty="0" smtClean="0"/>
              <a:t>ontext </a:t>
            </a:r>
            <a:r>
              <a:rPr lang="en-US" dirty="0"/>
              <a:t>and relevance to the GE pattern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O</a:t>
            </a:r>
            <a:r>
              <a:rPr lang="en-US" dirty="0" smtClean="0"/>
              <a:t>pportunities </a:t>
            </a:r>
            <a:r>
              <a:rPr lang="en-US" dirty="0"/>
              <a:t>for students to choose themes that interest them and explore them from multiple perspectives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K</a:t>
            </a:r>
            <a:r>
              <a:rPr lang="en-US" dirty="0" smtClean="0"/>
              <a:t>nowledge</a:t>
            </a:r>
            <a:r>
              <a:rPr lang="en-US" dirty="0"/>
              <a:t>/skill sets that may support or complement a major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evelopment of </a:t>
            </a:r>
            <a:r>
              <a:rPr lang="en-US" dirty="0"/>
              <a:t>student </a:t>
            </a:r>
            <a:r>
              <a:rPr lang="en-US" dirty="0" smtClean="0"/>
              <a:t>cohorts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</a:t>
            </a:r>
            <a:r>
              <a:rPr lang="en-US" dirty="0" smtClean="0"/>
              <a:t>rameworks </a:t>
            </a:r>
            <a:r>
              <a:rPr lang="en-US" dirty="0"/>
              <a:t>for honors pathways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ncreased </a:t>
            </a:r>
            <a:r>
              <a:rPr lang="en-US" dirty="0"/>
              <a:t>enrollments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treamlining </a:t>
            </a:r>
            <a:r>
              <a:rPr lang="en-US" dirty="0"/>
              <a:t>of the GE </a:t>
            </a:r>
            <a:r>
              <a:rPr lang="en-US" dirty="0" smtClean="0"/>
              <a:t>pattern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67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Identify thematic areas broad enough to provide an interdisciplinary experience, but narrow enough to be cohesive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Determine the number of courses (from the spectrum of GE areas) that need to be in the pathway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Develop learning outcomes for the pathways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Identify existing courses for the pathway (no new curriculum development)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41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Students can opt in/out at any time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Major/Minor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Offers opportunities for high impact practices:  </a:t>
            </a:r>
            <a:endParaRPr lang="en-US" dirty="0" smtClean="0"/>
          </a:p>
          <a:p>
            <a:pPr marL="914400" lvl="1" indent="-514350">
              <a:buAutoNum type="alphaLcPeriod"/>
            </a:pPr>
            <a:r>
              <a:rPr lang="en-US" dirty="0"/>
              <a:t>C</a:t>
            </a:r>
            <a:r>
              <a:rPr lang="en-US" dirty="0" smtClean="0"/>
              <a:t>ommunity Service </a:t>
            </a:r>
          </a:p>
          <a:p>
            <a:pPr marL="914400" lvl="1" indent="-514350">
              <a:buAutoNum type="alphaLcPeriod"/>
            </a:pPr>
            <a:r>
              <a:rPr lang="en-US" dirty="0"/>
              <a:t>P</a:t>
            </a:r>
            <a:r>
              <a:rPr lang="en-US" dirty="0" smtClean="0"/>
              <a:t>ublic Lectures</a:t>
            </a:r>
            <a:endParaRPr lang="en-US" dirty="0"/>
          </a:p>
          <a:p>
            <a:pPr marL="914400" lvl="1" indent="-514350">
              <a:buAutoNum type="alphaLcPeriod"/>
            </a:pPr>
            <a:r>
              <a:rPr lang="en-US" dirty="0"/>
              <a:t>F</a:t>
            </a:r>
            <a:r>
              <a:rPr lang="en-US" dirty="0" smtClean="0"/>
              <a:t>ield Trips</a:t>
            </a:r>
            <a:endParaRPr lang="en-US" dirty="0"/>
          </a:p>
          <a:p>
            <a:pPr marL="914400" lvl="1" indent="-514350">
              <a:buAutoNum type="alphaLcPeriod"/>
            </a:pPr>
            <a:r>
              <a:rPr lang="en-US" dirty="0"/>
              <a:t>I</a:t>
            </a:r>
            <a:r>
              <a:rPr lang="en-US" dirty="0" smtClean="0"/>
              <a:t>ntegrative </a:t>
            </a:r>
            <a:r>
              <a:rPr lang="en-US" dirty="0"/>
              <a:t>teaching on a common theme open to everyone in the pathway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</a:t>
            </a:r>
            <a:r>
              <a:rPr lang="en-US" dirty="0" smtClean="0"/>
              <a:t>onors/Non-Honors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Social Justice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Climate Change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Sustainability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Global Studies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Power and Politics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Arts, Media and Culture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66"/>
            <a:ext cx="8229600" cy="2659191"/>
          </a:xfrm>
        </p:spPr>
        <p:txBody>
          <a:bodyPr/>
          <a:lstStyle/>
          <a:p>
            <a:r>
              <a:rPr lang="en-US" dirty="0" smtClean="0"/>
              <a:t>Thematic Ideas of Your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32358"/>
            <a:ext cx="8229600" cy="2593805"/>
          </a:xfrm>
        </p:spPr>
        <p:txBody>
          <a:bodyPr/>
          <a:lstStyle/>
          <a:p>
            <a:r>
              <a:rPr lang="en-US" dirty="0" smtClean="0"/>
              <a:t>Pathway Brainstorm . . .</a:t>
            </a:r>
          </a:p>
          <a:p>
            <a:pPr lvl="1"/>
            <a:r>
              <a:rPr lang="en-US" dirty="0" smtClean="0"/>
              <a:t>Themes of interest?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213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 Thematic Pathways</vt:lpstr>
      <vt:lpstr>Provides . . .</vt:lpstr>
      <vt:lpstr>The Process</vt:lpstr>
      <vt:lpstr>Flexibility</vt:lpstr>
      <vt:lpstr>Pathway Possibilities</vt:lpstr>
      <vt:lpstr>Thematic Ideas of Your Own</vt:lpstr>
    </vt:vector>
  </TitlesOfParts>
  <Company>Humanities and Social Sciences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 Thematic Pathways</dc:title>
  <dc:creator>Lezlee Ware</dc:creator>
  <cp:lastModifiedBy>Denise</cp:lastModifiedBy>
  <cp:revision>5</cp:revision>
  <cp:lastPrinted>2015-02-06T18:08:16Z</cp:lastPrinted>
  <dcterms:created xsi:type="dcterms:W3CDTF">2015-01-26T07:11:09Z</dcterms:created>
  <dcterms:modified xsi:type="dcterms:W3CDTF">2015-02-25T00:31:18Z</dcterms:modified>
</cp:coreProperties>
</file>