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9" r:id="rId6"/>
    <p:sldId id="270" r:id="rId7"/>
    <p:sldId id="271" r:id="rId8"/>
    <p:sldId id="262" r:id="rId9"/>
    <p:sldId id="263" r:id="rId10"/>
    <p:sldId id="265" r:id="rId11"/>
    <p:sldId id="264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1" d="100"/>
          <a:sy n="101" d="100"/>
        </p:scale>
        <p:origin x="-1240" y="-120"/>
      </p:cViewPr>
      <p:guideLst>
        <p:guide orient="horz" pos="2160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9EC28-3BF3-BA49-A958-8C5C03F9ABE4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B11D9-970F-3E49-83C6-4C22D68EF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7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“this is the number of students that the</a:t>
            </a:r>
            <a:r>
              <a:rPr lang="en-US" baseline="0" dirty="0" smtClean="0"/>
              <a:t> physical limitations of the class will allow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B11D9-970F-3E49-83C6-4C22D68EFF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5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B11D9-970F-3E49-83C6-4C22D68EFF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5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 now, we have only physical</a:t>
            </a:r>
            <a:r>
              <a:rPr lang="en-US" baseline="0" dirty="0" smtClean="0"/>
              <a:t> caps for our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B11D9-970F-3E49-83C6-4C22D68EFF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50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actual calculator here!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B11D9-970F-3E49-83C6-4C22D68EFF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9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9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3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5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9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9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3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1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04254-2866-5C40-A093-3876B69B196B}" type="datetimeFigureOut">
              <a:rPr lang="en-US" smtClean="0"/>
              <a:t>10/7/15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3350-4184-734D-8386-9DB8509C4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2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microsoft.com/office/2007/relationships/hdphoto" Target="../media/hdphoto1.wdp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763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Courier"/>
                <a:cs typeface="Courier"/>
              </a:rPr>
              <a:t>ASGC Taskforce on </a:t>
            </a:r>
            <a:br>
              <a:rPr lang="en-US" sz="3200" dirty="0" smtClean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rgbClr val="0000FF"/>
                </a:solidFill>
                <a:latin typeface="Courier"/>
                <a:cs typeface="Courier"/>
              </a:rPr>
              <a:t>Course Enrollment Maximum</a:t>
            </a:r>
            <a:endParaRPr lang="en-US" sz="32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pic>
        <p:nvPicPr>
          <p:cNvPr id="5" name="Picture 4" descr="hyl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337" y="6268212"/>
            <a:ext cx="36576" cy="36576"/>
          </a:xfrm>
          <a:prstGeom prst="rect">
            <a:avLst/>
          </a:prstGeom>
        </p:spPr>
      </p:pic>
      <p:pic>
        <p:nvPicPr>
          <p:cNvPr id="6" name="Picture 5" descr="generic_us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33" y="3808141"/>
            <a:ext cx="1364696" cy="1360352"/>
          </a:xfrm>
          <a:prstGeom prst="rect">
            <a:avLst/>
          </a:prstGeom>
        </p:spPr>
      </p:pic>
      <p:pic>
        <p:nvPicPr>
          <p:cNvPr id="7" name="Picture 6" descr="miladinova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33" y="1087437"/>
            <a:ext cx="1364696" cy="1360352"/>
          </a:xfrm>
          <a:prstGeom prst="rect">
            <a:avLst/>
          </a:prstGeom>
        </p:spPr>
      </p:pic>
      <p:pic>
        <p:nvPicPr>
          <p:cNvPr id="8" name="Picture 7" descr="behonick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304" y="5168493"/>
            <a:ext cx="1368425" cy="1364069"/>
          </a:xfrm>
          <a:prstGeom prst="rect">
            <a:avLst/>
          </a:prstGeom>
        </p:spPr>
      </p:pic>
      <p:pic>
        <p:nvPicPr>
          <p:cNvPr id="9" name="Picture 8" descr="hyl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033" y="2447789"/>
            <a:ext cx="1364696" cy="13603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79750" y="1444448"/>
            <a:ext cx="503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Ana </a:t>
            </a:r>
            <a:r>
              <a:rPr lang="en-US" dirty="0" err="1" smtClean="0">
                <a:latin typeface="Courier"/>
                <a:cs typeface="Courier"/>
              </a:rPr>
              <a:t>Miladinova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Athletics, Library, Learning Center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9750" y="2804800"/>
            <a:ext cx="406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Hyla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Lacefield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Business, Design &amp; Workforce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9750" y="4165152"/>
            <a:ext cx="406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Katie </a:t>
            </a:r>
            <a:r>
              <a:rPr lang="en-US" dirty="0" err="1" smtClean="0">
                <a:latin typeface="Courier"/>
                <a:cs typeface="Courier"/>
              </a:rPr>
              <a:t>Schertle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Humanities &amp; Social Sciences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9750" y="5527362"/>
            <a:ext cx="2955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Dani</a:t>
            </a:r>
            <a:r>
              <a:rPr lang="en-US" dirty="0" smtClean="0">
                <a:latin typeface="Courier"/>
                <a:cs typeface="Courier"/>
              </a:rPr>
              <a:t> Behonick</a:t>
            </a:r>
          </a:p>
          <a:p>
            <a:r>
              <a:rPr lang="en-US" dirty="0" smtClean="0">
                <a:latin typeface="Courier"/>
                <a:cs typeface="Courier"/>
              </a:rPr>
              <a:t>Science &amp; Technology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15" name="Picture 14" descr="256px-hair-wig-clip-art-707914.jpg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8209" b="77612" l="81250" r="9570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558" t="58268" r="4461" b="22454"/>
          <a:stretch/>
        </p:blipFill>
        <p:spPr>
          <a:xfrm>
            <a:off x="1636693" y="3781587"/>
            <a:ext cx="678189" cy="97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73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Feedback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would these metrics meet your needs?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if not, what would you change?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85614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nk_dnd_character_sheet_pg1_by_seraph_colak-d3fjf0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0"/>
            <a:ext cx="55721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2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10-05 at 1.03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22" y="0"/>
            <a:ext cx="56904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197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Feedback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would this tool meet your needs?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if not, why/what would you change?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0711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assCapsS12_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281" y="0"/>
            <a:ext cx="5299364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628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dventure_tour_header_2.jpg"/>
          <p:cNvPicPr>
            <a:picLocks noChangeAspect="1"/>
          </p:cNvPicPr>
          <p:nvPr/>
        </p:nvPicPr>
        <p:blipFill>
          <a:blip r:embed="rId2"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7" y="3603625"/>
            <a:ext cx="9152930" cy="3254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First Steps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CEM terminology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information collection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70341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dventure_tour_header_2.jpg"/>
          <p:cNvPicPr>
            <a:picLocks noChangeAspect="1"/>
          </p:cNvPicPr>
          <p:nvPr/>
        </p:nvPicPr>
        <p:blipFill>
          <a:blip r:embed="rId2"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30" y="1833562"/>
            <a:ext cx="9152930" cy="3254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CEM Terminology!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2391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Course Enrollment Maximums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7681" y="5375959"/>
            <a:ext cx="3509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urier"/>
                <a:cs typeface="Courier"/>
              </a:rPr>
              <a:t>Physical Cap</a:t>
            </a:r>
            <a:endParaRPr lang="en-US" sz="3600" dirty="0">
              <a:latin typeface="Courier"/>
              <a:cs typeface="Courier"/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576699" y="1418175"/>
            <a:ext cx="4413250" cy="48609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urier"/>
                <a:cs typeface="Courier"/>
              </a:rPr>
              <a:t>set by dean</a:t>
            </a:r>
          </a:p>
          <a:p>
            <a:r>
              <a:rPr lang="en-US" dirty="0" smtClean="0">
                <a:latin typeface="Courier"/>
                <a:cs typeface="Courier"/>
              </a:rPr>
              <a:t>based on physical/regulatory limitations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facilities (seating, room size)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equipment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fire safety 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other regulations</a:t>
            </a:r>
          </a:p>
          <a:p>
            <a:r>
              <a:rPr lang="en-US" dirty="0" smtClean="0">
                <a:latin typeface="Courier"/>
                <a:cs typeface="Courier"/>
              </a:rPr>
              <a:t>information stored in Banner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98500" y="1587499"/>
            <a:ext cx="3492500" cy="3540125"/>
            <a:chOff x="698500" y="1587499"/>
            <a:chExt cx="3492500" cy="3540125"/>
          </a:xfrm>
        </p:grpSpPr>
        <p:sp>
          <p:nvSpPr>
            <p:cNvPr id="5" name="Rectangle 4"/>
            <p:cNvSpPr/>
            <p:nvPr/>
          </p:nvSpPr>
          <p:spPr>
            <a:xfrm>
              <a:off x="698500" y="1587499"/>
              <a:ext cx="3492500" cy="35401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0250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69988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16075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60575" y="1651000"/>
              <a:ext cx="369888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06663" y="1651000"/>
              <a:ext cx="369887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24175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63913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10000" y="165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0250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69988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16075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7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60575" y="2498725"/>
              <a:ext cx="369888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8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06663" y="2498725"/>
              <a:ext cx="369887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24175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63913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10000" y="2498725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7075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66813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12900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57400" y="3352800"/>
              <a:ext cx="369888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8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03488" y="3352800"/>
              <a:ext cx="369887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21000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60738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06825" y="33528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27075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66813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612900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7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57400" y="4191000"/>
              <a:ext cx="369888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8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03488" y="4191000"/>
              <a:ext cx="369887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4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21000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5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60738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6" descr="blue-male-toilet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806825" y="4191000"/>
              <a:ext cx="3683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099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Course Enrollment Maximums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7306" y="5375959"/>
            <a:ext cx="4340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urier"/>
                <a:cs typeface="Courier"/>
              </a:rPr>
              <a:t>Pedagogical Cap</a:t>
            </a:r>
            <a:endParaRPr lang="en-US" sz="3600" dirty="0">
              <a:latin typeface="Courier"/>
              <a:cs typeface="Courier"/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667250" y="1467850"/>
            <a:ext cx="4413250" cy="48609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urier"/>
                <a:cs typeface="Courier"/>
              </a:rPr>
              <a:t>set by faculty, in consultation w/ deans &amp; approved by Curriculum Committee</a:t>
            </a:r>
          </a:p>
          <a:p>
            <a:r>
              <a:rPr lang="en-US" dirty="0" smtClean="0">
                <a:latin typeface="Courier"/>
                <a:cs typeface="Courier"/>
              </a:rPr>
              <a:t>based on pedagogy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mode of instruction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methods of assessment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number of levels in classroom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safety issues (e.g. physical activity courses)</a:t>
            </a:r>
          </a:p>
          <a:p>
            <a:r>
              <a:rPr lang="en-US" dirty="0" smtClean="0">
                <a:latin typeface="Courier"/>
                <a:cs typeface="Courier"/>
              </a:rPr>
              <a:t>information stored in 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98500" y="1587499"/>
            <a:ext cx="3492500" cy="3540125"/>
            <a:chOff x="698500" y="1587499"/>
            <a:chExt cx="3492500" cy="3540125"/>
          </a:xfrm>
        </p:grpSpPr>
        <p:pic>
          <p:nvPicPr>
            <p:cNvPr id="44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418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2836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3254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3672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4090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4508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925" y="1679575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98500" y="1587499"/>
              <a:ext cx="3492500" cy="35401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418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2836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3254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3672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4090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4508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925" y="2500313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418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2836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3254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3672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4090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4508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925" y="3327401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20" descr="orange-person-symbol-h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154489"/>
              <a:ext cx="320675" cy="8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07669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20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Course Enrollment Maximums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222" y="1049119"/>
            <a:ext cx="2401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urier"/>
                <a:cs typeface="Courier"/>
              </a:rPr>
              <a:t>BLAH 100</a:t>
            </a:r>
            <a:endParaRPr lang="en-US" sz="3600" dirty="0">
              <a:latin typeface="Courier"/>
              <a:cs typeface="Courier"/>
            </a:endParaRPr>
          </a:p>
        </p:txBody>
      </p:sp>
      <p:pic>
        <p:nvPicPr>
          <p:cNvPr id="5" name="Picture 4" descr="Screen Shot 2015-10-05 at 1.52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27" y="2097850"/>
            <a:ext cx="3175000" cy="3848100"/>
          </a:xfrm>
          <a:prstGeom prst="rect">
            <a:avLst/>
          </a:prstGeom>
        </p:spPr>
      </p:pic>
      <p:pic>
        <p:nvPicPr>
          <p:cNvPr id="6" name="Picture 5" descr="Screen Shot 2015-10-05 at 1.52.3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375" y="2116900"/>
            <a:ext cx="36957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89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dventure_tour_header_2.jpg"/>
          <p:cNvPicPr>
            <a:picLocks noChangeAspect="1"/>
          </p:cNvPicPr>
          <p:nvPr/>
        </p:nvPicPr>
        <p:blipFill>
          <a:blip r:embed="rId2"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30" y="1833562"/>
            <a:ext cx="9152930" cy="3254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Information Collection</a:t>
            </a:r>
            <a:endParaRPr lang="en-US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5314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ass Size Resource Document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3" t="36342" r="2969" b="21990"/>
          <a:stretch/>
        </p:blipFill>
        <p:spPr>
          <a:xfrm>
            <a:off x="15875" y="523875"/>
            <a:ext cx="9128125" cy="58264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5022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i="1" dirty="0" smtClean="0">
                <a:latin typeface="Courier"/>
                <a:cs typeface="Courier"/>
              </a:rPr>
              <a:t>http://</a:t>
            </a:r>
            <a:r>
              <a:rPr lang="en-US" sz="1400" i="1" dirty="0" err="1" smtClean="0">
                <a:latin typeface="Courier"/>
                <a:cs typeface="Courier"/>
              </a:rPr>
              <a:t>curriculum.fullcoll.edu</a:t>
            </a:r>
            <a:r>
              <a:rPr lang="en-US" sz="1400" i="1" dirty="0" smtClean="0">
                <a:latin typeface="Courier"/>
                <a:cs typeface="Courier"/>
              </a:rPr>
              <a:t>/PDFs/Class%20Size%20Resource%20Document.pdf</a:t>
            </a:r>
            <a:endParaRPr lang="en-US" sz="1400" i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2871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206</Words>
  <Application>Microsoft Macintosh PowerPoint</Application>
  <PresentationFormat>On-screen Show (4:3)</PresentationFormat>
  <Paragraphs>51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ASGC Taskforce on  Course Enrollment Maximum</vt:lpstr>
      <vt:lpstr>PowerPoint Presentation</vt:lpstr>
      <vt:lpstr>First Steps</vt:lpstr>
      <vt:lpstr>CEM Terminology!</vt:lpstr>
      <vt:lpstr>Course Enrollment Maximums</vt:lpstr>
      <vt:lpstr>Course Enrollment Maximums</vt:lpstr>
      <vt:lpstr>Course Enrollment Maximums</vt:lpstr>
      <vt:lpstr>Information Collection</vt:lpstr>
      <vt:lpstr>PowerPoint Presentation</vt:lpstr>
      <vt:lpstr>Feedback</vt:lpstr>
      <vt:lpstr>PowerPoint Presentation</vt:lpstr>
      <vt:lpstr>PowerPoint Presentation</vt:lpstr>
      <vt:lpstr>Feedback</vt:lpstr>
    </vt:vector>
  </TitlesOfParts>
  <Company>Cañada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Enrollment Maximum Taskforce</dc:title>
  <dc:creator>Danielle Behonick</dc:creator>
  <cp:lastModifiedBy>Danielle Behonick</cp:lastModifiedBy>
  <cp:revision>27</cp:revision>
  <dcterms:created xsi:type="dcterms:W3CDTF">2015-10-02T22:49:08Z</dcterms:created>
  <dcterms:modified xsi:type="dcterms:W3CDTF">2015-10-08T02:22:19Z</dcterms:modified>
</cp:coreProperties>
</file>