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sldIdLst>
    <p:sldId id="289" r:id="rId5"/>
    <p:sldId id="308" r:id="rId6"/>
    <p:sldId id="316" r:id="rId7"/>
    <p:sldId id="301" r:id="rId8"/>
    <p:sldId id="309" r:id="rId9"/>
    <p:sldId id="310" r:id="rId10"/>
    <p:sldId id="311" r:id="rId11"/>
    <p:sldId id="312" r:id="rId12"/>
    <p:sldId id="313" r:id="rId13"/>
    <p:sldId id="314" r:id="rId14"/>
    <p:sldId id="328" r:id="rId15"/>
    <p:sldId id="281" r:id="rId16"/>
    <p:sldId id="282" r:id="rId17"/>
    <p:sldId id="276" r:id="rId18"/>
    <p:sldId id="285" r:id="rId19"/>
    <p:sldId id="267" r:id="rId20"/>
    <p:sldId id="315" r:id="rId21"/>
    <p:sldId id="302" r:id="rId22"/>
    <p:sldId id="327" r:id="rId23"/>
    <p:sldId id="325" r:id="rId24"/>
    <p:sldId id="326" r:id="rId25"/>
    <p:sldId id="320" r:id="rId26"/>
    <p:sldId id="321" r:id="rId27"/>
    <p:sldId id="322" r:id="rId28"/>
    <p:sldId id="324" r:id="rId29"/>
    <p:sldId id="329" r:id="rId30"/>
    <p:sldId id="261" r:id="rId31"/>
    <p:sldId id="287" r:id="rId32"/>
    <p:sldId id="286" r:id="rId33"/>
    <p:sldId id="317" r:id="rId34"/>
    <p:sldId id="318" r:id="rId35"/>
    <p:sldId id="33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B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75" autoAdjust="0"/>
    <p:restoredTop sz="94660"/>
  </p:normalViewPr>
  <p:slideViewPr>
    <p:cSldViewPr snapToGrid="0">
      <p:cViewPr varScale="1">
        <p:scale>
          <a:sx n="123" d="100"/>
          <a:sy n="123" d="100"/>
        </p:scale>
        <p:origin x="126"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C832BC-00CE-4DC3-841E-3CFD16227DBF}" type="doc">
      <dgm:prSet loTypeId="urn:microsoft.com/office/officeart/2005/8/layout/cycle8" loCatId="cycle" qsTypeId="urn:microsoft.com/office/officeart/2005/8/quickstyle/simple1" qsCatId="simple" csTypeId="urn:microsoft.com/office/officeart/2005/8/colors/colorful1" csCatId="colorful" phldr="1"/>
      <dgm:spPr/>
    </dgm:pt>
    <dgm:pt modelId="{C92D18DE-0167-4C63-8931-D2D246EDA2E1}">
      <dgm:prSet phldrT="[Text]" custT="1"/>
      <dgm:spPr/>
      <dgm:t>
        <a:bodyPr/>
        <a:lstStyle/>
        <a:p>
          <a:r>
            <a:rPr lang="en-US" sz="1600" dirty="0" smtClean="0"/>
            <a:t>Staff</a:t>
          </a:r>
          <a:endParaRPr lang="en-US" sz="1600" dirty="0"/>
        </a:p>
      </dgm:t>
    </dgm:pt>
    <dgm:pt modelId="{7FAE8088-2575-4352-A50F-A6FD26F6C095}" type="parTrans" cxnId="{EC6C1F56-0720-4A09-AE43-7BE183DAD03A}">
      <dgm:prSet/>
      <dgm:spPr/>
      <dgm:t>
        <a:bodyPr/>
        <a:lstStyle/>
        <a:p>
          <a:endParaRPr lang="en-US" sz="1600"/>
        </a:p>
      </dgm:t>
    </dgm:pt>
    <dgm:pt modelId="{04DFADC8-B3FC-4217-B7EC-BC3254DEABA2}" type="sibTrans" cxnId="{EC6C1F56-0720-4A09-AE43-7BE183DAD03A}">
      <dgm:prSet/>
      <dgm:spPr/>
      <dgm:t>
        <a:bodyPr/>
        <a:lstStyle/>
        <a:p>
          <a:endParaRPr lang="en-US" sz="1600"/>
        </a:p>
      </dgm:t>
    </dgm:pt>
    <dgm:pt modelId="{828D9F3A-A0D7-4FE1-B818-399F6D4D20FE}">
      <dgm:prSet phldrT="[Text]" custT="1"/>
      <dgm:spPr/>
      <dgm:t>
        <a:bodyPr/>
        <a:lstStyle/>
        <a:p>
          <a:r>
            <a:rPr lang="en-US" sz="1600" dirty="0" smtClean="0"/>
            <a:t>Faculty</a:t>
          </a:r>
          <a:endParaRPr lang="en-US" sz="1600" dirty="0"/>
        </a:p>
      </dgm:t>
    </dgm:pt>
    <dgm:pt modelId="{34CBB271-6A48-4231-BAE1-4FE829E4616D}" type="parTrans" cxnId="{F8FA2249-1BAF-4E61-B030-34F91ACD0065}">
      <dgm:prSet/>
      <dgm:spPr/>
      <dgm:t>
        <a:bodyPr/>
        <a:lstStyle/>
        <a:p>
          <a:endParaRPr lang="en-US" sz="1600"/>
        </a:p>
      </dgm:t>
    </dgm:pt>
    <dgm:pt modelId="{4680B406-A38F-4F2F-BED7-AA036173865C}" type="sibTrans" cxnId="{F8FA2249-1BAF-4E61-B030-34F91ACD0065}">
      <dgm:prSet/>
      <dgm:spPr/>
      <dgm:t>
        <a:bodyPr/>
        <a:lstStyle/>
        <a:p>
          <a:endParaRPr lang="en-US" sz="1600"/>
        </a:p>
      </dgm:t>
    </dgm:pt>
    <dgm:pt modelId="{59207BEB-71CB-41E5-882D-DA9B09641E9F}">
      <dgm:prSet phldrT="[Text]" custT="1"/>
      <dgm:spPr/>
      <dgm:t>
        <a:bodyPr/>
        <a:lstStyle/>
        <a:p>
          <a:r>
            <a:rPr lang="en-US" sz="1600" dirty="0" smtClean="0"/>
            <a:t>Students</a:t>
          </a:r>
          <a:endParaRPr lang="en-US" sz="1600" dirty="0"/>
        </a:p>
      </dgm:t>
    </dgm:pt>
    <dgm:pt modelId="{F7AB53E2-2E44-4FC5-90F4-EB2CF6CEEB8E}" type="parTrans" cxnId="{97CE7A61-71FC-4549-97E1-ADC8708537A1}">
      <dgm:prSet/>
      <dgm:spPr/>
      <dgm:t>
        <a:bodyPr/>
        <a:lstStyle/>
        <a:p>
          <a:endParaRPr lang="en-US" sz="1600"/>
        </a:p>
      </dgm:t>
    </dgm:pt>
    <dgm:pt modelId="{396FF6D4-DE48-428B-8732-E993CA69D202}" type="sibTrans" cxnId="{97CE7A61-71FC-4549-97E1-ADC8708537A1}">
      <dgm:prSet/>
      <dgm:spPr/>
      <dgm:t>
        <a:bodyPr/>
        <a:lstStyle/>
        <a:p>
          <a:endParaRPr lang="en-US" sz="1600"/>
        </a:p>
      </dgm:t>
    </dgm:pt>
    <dgm:pt modelId="{946A4660-3412-4FA1-90A3-C41A17AE4CCE}">
      <dgm:prSet phldrT="[Text]" custT="1"/>
      <dgm:spPr/>
      <dgm:t>
        <a:bodyPr/>
        <a:lstStyle/>
        <a:p>
          <a:r>
            <a:rPr lang="en-US" sz="1600" dirty="0" smtClean="0"/>
            <a:t>Administrators</a:t>
          </a:r>
          <a:endParaRPr lang="en-US" sz="1600" dirty="0"/>
        </a:p>
      </dgm:t>
    </dgm:pt>
    <dgm:pt modelId="{8015F164-D7E0-4BAB-8A83-4BECC80FBE90}" type="parTrans" cxnId="{9FB7CA2F-691E-49DB-931E-8CE111B73F6E}">
      <dgm:prSet/>
      <dgm:spPr/>
      <dgm:t>
        <a:bodyPr/>
        <a:lstStyle/>
        <a:p>
          <a:endParaRPr lang="en-US" sz="1600"/>
        </a:p>
      </dgm:t>
    </dgm:pt>
    <dgm:pt modelId="{0BBAD937-EE3F-4D36-989D-2828678CADBB}" type="sibTrans" cxnId="{9FB7CA2F-691E-49DB-931E-8CE111B73F6E}">
      <dgm:prSet/>
      <dgm:spPr/>
      <dgm:t>
        <a:bodyPr/>
        <a:lstStyle/>
        <a:p>
          <a:endParaRPr lang="en-US" sz="1600"/>
        </a:p>
      </dgm:t>
    </dgm:pt>
    <dgm:pt modelId="{59432DC4-2B32-4789-B522-0696BCECD08C}" type="pres">
      <dgm:prSet presAssocID="{D5C832BC-00CE-4DC3-841E-3CFD16227DBF}" presName="compositeShape" presStyleCnt="0">
        <dgm:presLayoutVars>
          <dgm:chMax val="7"/>
          <dgm:dir/>
          <dgm:resizeHandles val="exact"/>
        </dgm:presLayoutVars>
      </dgm:prSet>
      <dgm:spPr/>
    </dgm:pt>
    <dgm:pt modelId="{7ED073BC-03AC-416C-846E-A49B5D0EA7FB}" type="pres">
      <dgm:prSet presAssocID="{D5C832BC-00CE-4DC3-841E-3CFD16227DBF}" presName="wedge1" presStyleLbl="node1" presStyleIdx="0" presStyleCnt="4"/>
      <dgm:spPr/>
      <dgm:t>
        <a:bodyPr/>
        <a:lstStyle/>
        <a:p>
          <a:endParaRPr lang="en-US"/>
        </a:p>
      </dgm:t>
    </dgm:pt>
    <dgm:pt modelId="{437ED4A8-EE00-4FFE-BA59-90D0E9805B7B}" type="pres">
      <dgm:prSet presAssocID="{D5C832BC-00CE-4DC3-841E-3CFD16227DBF}" presName="dummy1a" presStyleCnt="0"/>
      <dgm:spPr/>
    </dgm:pt>
    <dgm:pt modelId="{0954D7B3-4CD4-4010-BE39-29111DBBE310}" type="pres">
      <dgm:prSet presAssocID="{D5C832BC-00CE-4DC3-841E-3CFD16227DBF}" presName="dummy1b" presStyleCnt="0"/>
      <dgm:spPr/>
    </dgm:pt>
    <dgm:pt modelId="{328432A1-8252-4410-9B77-BD632F91CD27}" type="pres">
      <dgm:prSet presAssocID="{D5C832BC-00CE-4DC3-841E-3CFD16227DBF}" presName="wedge1Tx" presStyleLbl="node1" presStyleIdx="0" presStyleCnt="4">
        <dgm:presLayoutVars>
          <dgm:chMax val="0"/>
          <dgm:chPref val="0"/>
          <dgm:bulletEnabled val="1"/>
        </dgm:presLayoutVars>
      </dgm:prSet>
      <dgm:spPr/>
      <dgm:t>
        <a:bodyPr/>
        <a:lstStyle/>
        <a:p>
          <a:endParaRPr lang="en-US"/>
        </a:p>
      </dgm:t>
    </dgm:pt>
    <dgm:pt modelId="{50E2E79E-101C-4890-A0FB-5805AFAF6660}" type="pres">
      <dgm:prSet presAssocID="{D5C832BC-00CE-4DC3-841E-3CFD16227DBF}" presName="wedge2" presStyleLbl="node1" presStyleIdx="1" presStyleCnt="4"/>
      <dgm:spPr/>
      <dgm:t>
        <a:bodyPr/>
        <a:lstStyle/>
        <a:p>
          <a:endParaRPr lang="en-US"/>
        </a:p>
      </dgm:t>
    </dgm:pt>
    <dgm:pt modelId="{4ABC6723-BB13-436F-9D1C-4A74FB5E752A}" type="pres">
      <dgm:prSet presAssocID="{D5C832BC-00CE-4DC3-841E-3CFD16227DBF}" presName="dummy2a" presStyleCnt="0"/>
      <dgm:spPr/>
    </dgm:pt>
    <dgm:pt modelId="{05457E56-E47F-4F98-9BBB-2B6566481AAF}" type="pres">
      <dgm:prSet presAssocID="{D5C832BC-00CE-4DC3-841E-3CFD16227DBF}" presName="dummy2b" presStyleCnt="0"/>
      <dgm:spPr/>
    </dgm:pt>
    <dgm:pt modelId="{0DCDD628-51FE-47A7-9282-8A0CFF5D38F2}" type="pres">
      <dgm:prSet presAssocID="{D5C832BC-00CE-4DC3-841E-3CFD16227DBF}" presName="wedge2Tx" presStyleLbl="node1" presStyleIdx="1" presStyleCnt="4">
        <dgm:presLayoutVars>
          <dgm:chMax val="0"/>
          <dgm:chPref val="0"/>
          <dgm:bulletEnabled val="1"/>
        </dgm:presLayoutVars>
      </dgm:prSet>
      <dgm:spPr/>
      <dgm:t>
        <a:bodyPr/>
        <a:lstStyle/>
        <a:p>
          <a:endParaRPr lang="en-US"/>
        </a:p>
      </dgm:t>
    </dgm:pt>
    <dgm:pt modelId="{FAF62A98-8A1B-40BE-92C4-4B7386A89C1D}" type="pres">
      <dgm:prSet presAssocID="{D5C832BC-00CE-4DC3-841E-3CFD16227DBF}" presName="wedge3" presStyleLbl="node1" presStyleIdx="2" presStyleCnt="4"/>
      <dgm:spPr/>
      <dgm:t>
        <a:bodyPr/>
        <a:lstStyle/>
        <a:p>
          <a:endParaRPr lang="en-US"/>
        </a:p>
      </dgm:t>
    </dgm:pt>
    <dgm:pt modelId="{88089E30-84C3-49E9-8BF8-414095FEAAC4}" type="pres">
      <dgm:prSet presAssocID="{D5C832BC-00CE-4DC3-841E-3CFD16227DBF}" presName="dummy3a" presStyleCnt="0"/>
      <dgm:spPr/>
    </dgm:pt>
    <dgm:pt modelId="{582B2319-6BCE-41F7-B8C1-A2D699F4EE29}" type="pres">
      <dgm:prSet presAssocID="{D5C832BC-00CE-4DC3-841E-3CFD16227DBF}" presName="dummy3b" presStyleCnt="0"/>
      <dgm:spPr/>
    </dgm:pt>
    <dgm:pt modelId="{528AADCB-9E27-406F-868F-E85FA873991F}" type="pres">
      <dgm:prSet presAssocID="{D5C832BC-00CE-4DC3-841E-3CFD16227DBF}" presName="wedge3Tx" presStyleLbl="node1" presStyleIdx="2" presStyleCnt="4">
        <dgm:presLayoutVars>
          <dgm:chMax val="0"/>
          <dgm:chPref val="0"/>
          <dgm:bulletEnabled val="1"/>
        </dgm:presLayoutVars>
      </dgm:prSet>
      <dgm:spPr/>
      <dgm:t>
        <a:bodyPr/>
        <a:lstStyle/>
        <a:p>
          <a:endParaRPr lang="en-US"/>
        </a:p>
      </dgm:t>
    </dgm:pt>
    <dgm:pt modelId="{6F12A730-1FB9-4F51-8E63-730B80C8298B}" type="pres">
      <dgm:prSet presAssocID="{D5C832BC-00CE-4DC3-841E-3CFD16227DBF}" presName="wedge4" presStyleLbl="node1" presStyleIdx="3" presStyleCnt="4"/>
      <dgm:spPr/>
      <dgm:t>
        <a:bodyPr/>
        <a:lstStyle/>
        <a:p>
          <a:endParaRPr lang="en-US"/>
        </a:p>
      </dgm:t>
    </dgm:pt>
    <dgm:pt modelId="{477EE90E-2117-48A2-A61A-A4AFC74EE690}" type="pres">
      <dgm:prSet presAssocID="{D5C832BC-00CE-4DC3-841E-3CFD16227DBF}" presName="dummy4a" presStyleCnt="0"/>
      <dgm:spPr/>
    </dgm:pt>
    <dgm:pt modelId="{5E366C87-65FE-4EAB-9E14-21F07D7C583A}" type="pres">
      <dgm:prSet presAssocID="{D5C832BC-00CE-4DC3-841E-3CFD16227DBF}" presName="dummy4b" presStyleCnt="0"/>
      <dgm:spPr/>
    </dgm:pt>
    <dgm:pt modelId="{2A799641-56B5-42D7-B0EA-877BC2AB4B63}" type="pres">
      <dgm:prSet presAssocID="{D5C832BC-00CE-4DC3-841E-3CFD16227DBF}" presName="wedge4Tx" presStyleLbl="node1" presStyleIdx="3" presStyleCnt="4">
        <dgm:presLayoutVars>
          <dgm:chMax val="0"/>
          <dgm:chPref val="0"/>
          <dgm:bulletEnabled val="1"/>
        </dgm:presLayoutVars>
      </dgm:prSet>
      <dgm:spPr/>
      <dgm:t>
        <a:bodyPr/>
        <a:lstStyle/>
        <a:p>
          <a:endParaRPr lang="en-US"/>
        </a:p>
      </dgm:t>
    </dgm:pt>
    <dgm:pt modelId="{9E29BE5C-9ED0-4A93-BC78-395516F55E13}" type="pres">
      <dgm:prSet presAssocID="{04DFADC8-B3FC-4217-B7EC-BC3254DEABA2}" presName="arrowWedge1" presStyleLbl="fgSibTrans2D1" presStyleIdx="0" presStyleCnt="4"/>
      <dgm:spPr/>
    </dgm:pt>
    <dgm:pt modelId="{66D1AE77-49C4-4B70-AE3E-A6E230D37024}" type="pres">
      <dgm:prSet presAssocID="{4680B406-A38F-4F2F-BED7-AA036173865C}" presName="arrowWedge2" presStyleLbl="fgSibTrans2D1" presStyleIdx="1" presStyleCnt="4"/>
      <dgm:spPr/>
    </dgm:pt>
    <dgm:pt modelId="{58717FA1-25BC-492F-AD40-192007DBE30D}" type="pres">
      <dgm:prSet presAssocID="{396FF6D4-DE48-428B-8732-E993CA69D202}" presName="arrowWedge3" presStyleLbl="fgSibTrans2D1" presStyleIdx="2" presStyleCnt="4"/>
      <dgm:spPr/>
    </dgm:pt>
    <dgm:pt modelId="{08B16505-7177-460C-8367-32ED999455A1}" type="pres">
      <dgm:prSet presAssocID="{0BBAD937-EE3F-4D36-989D-2828678CADBB}" presName="arrowWedge4" presStyleLbl="fgSibTrans2D1" presStyleIdx="3" presStyleCnt="4"/>
      <dgm:spPr/>
    </dgm:pt>
  </dgm:ptLst>
  <dgm:cxnLst>
    <dgm:cxn modelId="{4A921E19-4E40-4EC7-A40B-45FE471E426E}" type="presOf" srcId="{828D9F3A-A0D7-4FE1-B818-399F6D4D20FE}" destId="{50E2E79E-101C-4890-A0FB-5805AFAF6660}" srcOrd="0" destOrd="0" presId="urn:microsoft.com/office/officeart/2005/8/layout/cycle8"/>
    <dgm:cxn modelId="{9F2CA385-B9AE-42D2-913B-3EC4B0C1FFAE}" type="presOf" srcId="{828D9F3A-A0D7-4FE1-B818-399F6D4D20FE}" destId="{0DCDD628-51FE-47A7-9282-8A0CFF5D38F2}" srcOrd="1" destOrd="0" presId="urn:microsoft.com/office/officeart/2005/8/layout/cycle8"/>
    <dgm:cxn modelId="{9FB7CA2F-691E-49DB-931E-8CE111B73F6E}" srcId="{D5C832BC-00CE-4DC3-841E-3CFD16227DBF}" destId="{946A4660-3412-4FA1-90A3-C41A17AE4CCE}" srcOrd="3" destOrd="0" parTransId="{8015F164-D7E0-4BAB-8A83-4BECC80FBE90}" sibTransId="{0BBAD937-EE3F-4D36-989D-2828678CADBB}"/>
    <dgm:cxn modelId="{6BDFACB9-F624-4E87-9180-2C5B4398A54C}" type="presOf" srcId="{C92D18DE-0167-4C63-8931-D2D246EDA2E1}" destId="{328432A1-8252-4410-9B77-BD632F91CD27}" srcOrd="1" destOrd="0" presId="urn:microsoft.com/office/officeart/2005/8/layout/cycle8"/>
    <dgm:cxn modelId="{FAE3C953-34FB-484A-BC1D-1F714280E249}" type="presOf" srcId="{C92D18DE-0167-4C63-8931-D2D246EDA2E1}" destId="{7ED073BC-03AC-416C-846E-A49B5D0EA7FB}" srcOrd="0" destOrd="0" presId="urn:microsoft.com/office/officeart/2005/8/layout/cycle8"/>
    <dgm:cxn modelId="{F8FA2249-1BAF-4E61-B030-34F91ACD0065}" srcId="{D5C832BC-00CE-4DC3-841E-3CFD16227DBF}" destId="{828D9F3A-A0D7-4FE1-B818-399F6D4D20FE}" srcOrd="1" destOrd="0" parTransId="{34CBB271-6A48-4231-BAE1-4FE829E4616D}" sibTransId="{4680B406-A38F-4F2F-BED7-AA036173865C}"/>
    <dgm:cxn modelId="{2E97DC02-9C16-4A2D-8BBC-E5C8B7635D69}" type="presOf" srcId="{59207BEB-71CB-41E5-882D-DA9B09641E9F}" destId="{FAF62A98-8A1B-40BE-92C4-4B7386A89C1D}" srcOrd="0" destOrd="0" presId="urn:microsoft.com/office/officeart/2005/8/layout/cycle8"/>
    <dgm:cxn modelId="{8BA2EC08-EBB4-466E-AB53-52A8E64667F8}" type="presOf" srcId="{946A4660-3412-4FA1-90A3-C41A17AE4CCE}" destId="{6F12A730-1FB9-4F51-8E63-730B80C8298B}" srcOrd="0" destOrd="0" presId="urn:microsoft.com/office/officeart/2005/8/layout/cycle8"/>
    <dgm:cxn modelId="{AC62A9BB-9251-4B80-9512-2034CD505756}" type="presOf" srcId="{946A4660-3412-4FA1-90A3-C41A17AE4CCE}" destId="{2A799641-56B5-42D7-B0EA-877BC2AB4B63}" srcOrd="1" destOrd="0" presId="urn:microsoft.com/office/officeart/2005/8/layout/cycle8"/>
    <dgm:cxn modelId="{97CE7A61-71FC-4549-97E1-ADC8708537A1}" srcId="{D5C832BC-00CE-4DC3-841E-3CFD16227DBF}" destId="{59207BEB-71CB-41E5-882D-DA9B09641E9F}" srcOrd="2" destOrd="0" parTransId="{F7AB53E2-2E44-4FC5-90F4-EB2CF6CEEB8E}" sibTransId="{396FF6D4-DE48-428B-8732-E993CA69D202}"/>
    <dgm:cxn modelId="{EC6C1F56-0720-4A09-AE43-7BE183DAD03A}" srcId="{D5C832BC-00CE-4DC3-841E-3CFD16227DBF}" destId="{C92D18DE-0167-4C63-8931-D2D246EDA2E1}" srcOrd="0" destOrd="0" parTransId="{7FAE8088-2575-4352-A50F-A6FD26F6C095}" sibTransId="{04DFADC8-B3FC-4217-B7EC-BC3254DEABA2}"/>
    <dgm:cxn modelId="{6D752780-BB29-4554-981D-89F7CF786951}" type="presOf" srcId="{D5C832BC-00CE-4DC3-841E-3CFD16227DBF}" destId="{59432DC4-2B32-4789-B522-0696BCECD08C}" srcOrd="0" destOrd="0" presId="urn:microsoft.com/office/officeart/2005/8/layout/cycle8"/>
    <dgm:cxn modelId="{50F1E37E-98D3-4A33-9D5B-D057386FDF01}" type="presOf" srcId="{59207BEB-71CB-41E5-882D-DA9B09641E9F}" destId="{528AADCB-9E27-406F-868F-E85FA873991F}" srcOrd="1" destOrd="0" presId="urn:microsoft.com/office/officeart/2005/8/layout/cycle8"/>
    <dgm:cxn modelId="{9CCFC45F-3D05-498B-A156-1F5204CEEA20}" type="presParOf" srcId="{59432DC4-2B32-4789-B522-0696BCECD08C}" destId="{7ED073BC-03AC-416C-846E-A49B5D0EA7FB}" srcOrd="0" destOrd="0" presId="urn:microsoft.com/office/officeart/2005/8/layout/cycle8"/>
    <dgm:cxn modelId="{F58C7911-DFF3-407E-8D8C-7262A13FF7DF}" type="presParOf" srcId="{59432DC4-2B32-4789-B522-0696BCECD08C}" destId="{437ED4A8-EE00-4FFE-BA59-90D0E9805B7B}" srcOrd="1" destOrd="0" presId="urn:microsoft.com/office/officeart/2005/8/layout/cycle8"/>
    <dgm:cxn modelId="{F13D3333-6B33-462C-A711-9C05859CCF80}" type="presParOf" srcId="{59432DC4-2B32-4789-B522-0696BCECD08C}" destId="{0954D7B3-4CD4-4010-BE39-29111DBBE310}" srcOrd="2" destOrd="0" presId="urn:microsoft.com/office/officeart/2005/8/layout/cycle8"/>
    <dgm:cxn modelId="{7A9A5D20-EBB8-448C-AD07-69D4C42C1164}" type="presParOf" srcId="{59432DC4-2B32-4789-B522-0696BCECD08C}" destId="{328432A1-8252-4410-9B77-BD632F91CD27}" srcOrd="3" destOrd="0" presId="urn:microsoft.com/office/officeart/2005/8/layout/cycle8"/>
    <dgm:cxn modelId="{69B217D8-DB66-410A-97E9-15B46C46714F}" type="presParOf" srcId="{59432DC4-2B32-4789-B522-0696BCECD08C}" destId="{50E2E79E-101C-4890-A0FB-5805AFAF6660}" srcOrd="4" destOrd="0" presId="urn:microsoft.com/office/officeart/2005/8/layout/cycle8"/>
    <dgm:cxn modelId="{ADABD726-E700-4EE2-A211-CF2FD3D8D044}" type="presParOf" srcId="{59432DC4-2B32-4789-B522-0696BCECD08C}" destId="{4ABC6723-BB13-436F-9D1C-4A74FB5E752A}" srcOrd="5" destOrd="0" presId="urn:microsoft.com/office/officeart/2005/8/layout/cycle8"/>
    <dgm:cxn modelId="{3BA1A6D3-D963-4CA9-B49F-CB729027D093}" type="presParOf" srcId="{59432DC4-2B32-4789-B522-0696BCECD08C}" destId="{05457E56-E47F-4F98-9BBB-2B6566481AAF}" srcOrd="6" destOrd="0" presId="urn:microsoft.com/office/officeart/2005/8/layout/cycle8"/>
    <dgm:cxn modelId="{FCD21837-E30E-4D31-9E92-1D6A72DC5447}" type="presParOf" srcId="{59432DC4-2B32-4789-B522-0696BCECD08C}" destId="{0DCDD628-51FE-47A7-9282-8A0CFF5D38F2}" srcOrd="7" destOrd="0" presId="urn:microsoft.com/office/officeart/2005/8/layout/cycle8"/>
    <dgm:cxn modelId="{76C54A50-931F-486B-BB45-0832D87298A3}" type="presParOf" srcId="{59432DC4-2B32-4789-B522-0696BCECD08C}" destId="{FAF62A98-8A1B-40BE-92C4-4B7386A89C1D}" srcOrd="8" destOrd="0" presId="urn:microsoft.com/office/officeart/2005/8/layout/cycle8"/>
    <dgm:cxn modelId="{EF085E8F-70EE-42FD-86DF-DC7A403389A4}" type="presParOf" srcId="{59432DC4-2B32-4789-B522-0696BCECD08C}" destId="{88089E30-84C3-49E9-8BF8-414095FEAAC4}" srcOrd="9" destOrd="0" presId="urn:microsoft.com/office/officeart/2005/8/layout/cycle8"/>
    <dgm:cxn modelId="{51720721-1489-41CA-9E4E-DAA1A4180355}" type="presParOf" srcId="{59432DC4-2B32-4789-B522-0696BCECD08C}" destId="{582B2319-6BCE-41F7-B8C1-A2D699F4EE29}" srcOrd="10" destOrd="0" presId="urn:microsoft.com/office/officeart/2005/8/layout/cycle8"/>
    <dgm:cxn modelId="{AEC7A7F4-7FFA-4866-9090-F7DFBA5C8B19}" type="presParOf" srcId="{59432DC4-2B32-4789-B522-0696BCECD08C}" destId="{528AADCB-9E27-406F-868F-E85FA873991F}" srcOrd="11" destOrd="0" presId="urn:microsoft.com/office/officeart/2005/8/layout/cycle8"/>
    <dgm:cxn modelId="{6B9521DC-79D4-4F67-B653-2F3798E01A08}" type="presParOf" srcId="{59432DC4-2B32-4789-B522-0696BCECD08C}" destId="{6F12A730-1FB9-4F51-8E63-730B80C8298B}" srcOrd="12" destOrd="0" presId="urn:microsoft.com/office/officeart/2005/8/layout/cycle8"/>
    <dgm:cxn modelId="{EC8DC7B0-B511-4F71-A99C-4FD46697C6FC}" type="presParOf" srcId="{59432DC4-2B32-4789-B522-0696BCECD08C}" destId="{477EE90E-2117-48A2-A61A-A4AFC74EE690}" srcOrd="13" destOrd="0" presId="urn:microsoft.com/office/officeart/2005/8/layout/cycle8"/>
    <dgm:cxn modelId="{3AB790A5-E516-4185-904F-3F563C9D95BC}" type="presParOf" srcId="{59432DC4-2B32-4789-B522-0696BCECD08C}" destId="{5E366C87-65FE-4EAB-9E14-21F07D7C583A}" srcOrd="14" destOrd="0" presId="urn:microsoft.com/office/officeart/2005/8/layout/cycle8"/>
    <dgm:cxn modelId="{CAD0C3A6-B764-48A3-92BC-76BDB483E78F}" type="presParOf" srcId="{59432DC4-2B32-4789-B522-0696BCECD08C}" destId="{2A799641-56B5-42D7-B0EA-877BC2AB4B63}" srcOrd="15" destOrd="0" presId="urn:microsoft.com/office/officeart/2005/8/layout/cycle8"/>
    <dgm:cxn modelId="{2055A69E-E467-4BB0-AB76-45F5698EA83E}" type="presParOf" srcId="{59432DC4-2B32-4789-B522-0696BCECD08C}" destId="{9E29BE5C-9ED0-4A93-BC78-395516F55E13}" srcOrd="16" destOrd="0" presId="urn:microsoft.com/office/officeart/2005/8/layout/cycle8"/>
    <dgm:cxn modelId="{EBA2BCB5-4E2D-49E5-AB7F-290E71C86988}" type="presParOf" srcId="{59432DC4-2B32-4789-B522-0696BCECD08C}" destId="{66D1AE77-49C4-4B70-AE3E-A6E230D37024}" srcOrd="17" destOrd="0" presId="urn:microsoft.com/office/officeart/2005/8/layout/cycle8"/>
    <dgm:cxn modelId="{43AD84FA-959C-4FA4-850D-769C3F32DE1F}" type="presParOf" srcId="{59432DC4-2B32-4789-B522-0696BCECD08C}" destId="{58717FA1-25BC-492F-AD40-192007DBE30D}" srcOrd="18" destOrd="0" presId="urn:microsoft.com/office/officeart/2005/8/layout/cycle8"/>
    <dgm:cxn modelId="{B6C3C70C-C3F3-4D73-99BF-CEA1D5A2F915}" type="presParOf" srcId="{59432DC4-2B32-4789-B522-0696BCECD08C}" destId="{08B16505-7177-460C-8367-32ED999455A1}"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B9D8C4F-FF8B-4EE8-A1AC-C277A6C24D72}" type="doc">
      <dgm:prSet loTypeId="urn:microsoft.com/office/officeart/2005/8/layout/chevron1" loCatId="process" qsTypeId="urn:microsoft.com/office/officeart/2005/8/quickstyle/simple1" qsCatId="simple" csTypeId="urn:microsoft.com/office/officeart/2005/8/colors/colorful5" csCatId="colorful" phldr="1"/>
      <dgm:spPr/>
    </dgm:pt>
    <dgm:pt modelId="{F59CAD6A-2145-478B-A354-795752FEE841}">
      <dgm:prSet phldrT="[Text]"/>
      <dgm:spPr/>
      <dgm:t>
        <a:bodyPr/>
        <a:lstStyle/>
        <a:p>
          <a:r>
            <a:rPr lang="en-US" dirty="0" smtClean="0"/>
            <a:t>August</a:t>
          </a:r>
          <a:endParaRPr lang="en-US" dirty="0"/>
        </a:p>
      </dgm:t>
    </dgm:pt>
    <dgm:pt modelId="{1998CEBE-7A58-42A6-9100-041099E05541}" type="parTrans" cxnId="{F9739C33-D071-4B04-ADAF-7F2610753E61}">
      <dgm:prSet/>
      <dgm:spPr/>
      <dgm:t>
        <a:bodyPr/>
        <a:lstStyle/>
        <a:p>
          <a:endParaRPr lang="en-US"/>
        </a:p>
      </dgm:t>
    </dgm:pt>
    <dgm:pt modelId="{7C8B559D-A996-48E5-A50A-FD3B4934EEB5}" type="sibTrans" cxnId="{F9739C33-D071-4B04-ADAF-7F2610753E61}">
      <dgm:prSet/>
      <dgm:spPr/>
      <dgm:t>
        <a:bodyPr/>
        <a:lstStyle/>
        <a:p>
          <a:endParaRPr lang="en-US"/>
        </a:p>
      </dgm:t>
    </dgm:pt>
    <dgm:pt modelId="{42788D5A-4C90-493E-B978-85E2A02616D2}">
      <dgm:prSet phldrT="[Text]"/>
      <dgm:spPr/>
      <dgm:t>
        <a:bodyPr/>
        <a:lstStyle/>
        <a:p>
          <a:r>
            <a:rPr lang="en-US" dirty="0" smtClean="0"/>
            <a:t>November</a:t>
          </a:r>
          <a:endParaRPr lang="en-US" dirty="0"/>
        </a:p>
      </dgm:t>
    </dgm:pt>
    <dgm:pt modelId="{62C9D2B4-9A1D-496A-B675-50BE78028345}" type="parTrans" cxnId="{C7302F44-B2FA-4E3C-B638-76374D4F8C59}">
      <dgm:prSet/>
      <dgm:spPr/>
      <dgm:t>
        <a:bodyPr/>
        <a:lstStyle/>
        <a:p>
          <a:endParaRPr lang="en-US"/>
        </a:p>
      </dgm:t>
    </dgm:pt>
    <dgm:pt modelId="{16C317DB-2F1B-4103-82A6-D1FD08639423}" type="sibTrans" cxnId="{C7302F44-B2FA-4E3C-B638-76374D4F8C59}">
      <dgm:prSet/>
      <dgm:spPr/>
      <dgm:t>
        <a:bodyPr/>
        <a:lstStyle/>
        <a:p>
          <a:endParaRPr lang="en-US"/>
        </a:p>
      </dgm:t>
    </dgm:pt>
    <dgm:pt modelId="{01F04EBF-BE21-4251-83A5-E626FD662638}">
      <dgm:prSet phldrT="[Text]"/>
      <dgm:spPr/>
      <dgm:t>
        <a:bodyPr/>
        <a:lstStyle/>
        <a:p>
          <a:r>
            <a:rPr lang="en-US" dirty="0" smtClean="0"/>
            <a:t>December</a:t>
          </a:r>
          <a:endParaRPr lang="en-US" dirty="0"/>
        </a:p>
      </dgm:t>
    </dgm:pt>
    <dgm:pt modelId="{FBBE35DC-A933-4A61-835F-7A314E57BDC7}" type="parTrans" cxnId="{56ABEEA9-4826-4F85-BB90-3FDBBFD74B5F}">
      <dgm:prSet/>
      <dgm:spPr/>
      <dgm:t>
        <a:bodyPr/>
        <a:lstStyle/>
        <a:p>
          <a:endParaRPr lang="en-US"/>
        </a:p>
      </dgm:t>
    </dgm:pt>
    <dgm:pt modelId="{64EED9F2-C564-4588-8612-FD9C09917CBD}" type="sibTrans" cxnId="{56ABEEA9-4826-4F85-BB90-3FDBBFD74B5F}">
      <dgm:prSet/>
      <dgm:spPr/>
      <dgm:t>
        <a:bodyPr/>
        <a:lstStyle/>
        <a:p>
          <a:endParaRPr lang="en-US"/>
        </a:p>
      </dgm:t>
    </dgm:pt>
    <dgm:pt modelId="{520536B7-4A64-4049-98AF-E035E04F8DA7}">
      <dgm:prSet phldrT="[Text]"/>
      <dgm:spPr/>
      <dgm:t>
        <a:bodyPr/>
        <a:lstStyle/>
        <a:p>
          <a:r>
            <a:rPr lang="en-US" dirty="0" smtClean="0"/>
            <a:t>February</a:t>
          </a:r>
          <a:endParaRPr lang="en-US" dirty="0"/>
        </a:p>
      </dgm:t>
    </dgm:pt>
    <dgm:pt modelId="{2D1FE2AB-CBC1-49D0-83CD-7C78100CD627}" type="parTrans" cxnId="{211D4A2F-1789-40EC-B8C8-D5F30F96A605}">
      <dgm:prSet/>
      <dgm:spPr/>
      <dgm:t>
        <a:bodyPr/>
        <a:lstStyle/>
        <a:p>
          <a:endParaRPr lang="en-US"/>
        </a:p>
      </dgm:t>
    </dgm:pt>
    <dgm:pt modelId="{A7F4AE33-BF18-40C2-A0CB-743B725D4123}" type="sibTrans" cxnId="{211D4A2F-1789-40EC-B8C8-D5F30F96A605}">
      <dgm:prSet/>
      <dgm:spPr/>
      <dgm:t>
        <a:bodyPr/>
        <a:lstStyle/>
        <a:p>
          <a:endParaRPr lang="en-US"/>
        </a:p>
      </dgm:t>
    </dgm:pt>
    <dgm:pt modelId="{F7AEB562-17A8-40D9-BC72-40D5C08DCC0A}">
      <dgm:prSet phldrT="[Text]"/>
      <dgm:spPr/>
      <dgm:t>
        <a:bodyPr/>
        <a:lstStyle/>
        <a:p>
          <a:r>
            <a:rPr lang="en-US" dirty="0" smtClean="0"/>
            <a:t>March</a:t>
          </a:r>
          <a:endParaRPr lang="en-US" dirty="0"/>
        </a:p>
      </dgm:t>
    </dgm:pt>
    <dgm:pt modelId="{15E43381-49CC-43A6-9E50-5162B4104C74}" type="parTrans" cxnId="{92B58A50-9452-42C3-ACDD-B1111E247166}">
      <dgm:prSet/>
      <dgm:spPr/>
      <dgm:t>
        <a:bodyPr/>
        <a:lstStyle/>
        <a:p>
          <a:endParaRPr lang="en-US"/>
        </a:p>
      </dgm:t>
    </dgm:pt>
    <dgm:pt modelId="{C532A03C-A0EC-4225-AC99-0EE00E58AD14}" type="sibTrans" cxnId="{92B58A50-9452-42C3-ACDD-B1111E247166}">
      <dgm:prSet/>
      <dgm:spPr/>
      <dgm:t>
        <a:bodyPr/>
        <a:lstStyle/>
        <a:p>
          <a:endParaRPr lang="en-US"/>
        </a:p>
      </dgm:t>
    </dgm:pt>
    <dgm:pt modelId="{A3E01463-4889-42DD-92AA-B80BAAAC8F89}">
      <dgm:prSet phldrT="[Text]"/>
      <dgm:spPr/>
      <dgm:t>
        <a:bodyPr/>
        <a:lstStyle/>
        <a:p>
          <a:r>
            <a:rPr lang="en-US" dirty="0" smtClean="0"/>
            <a:t>April</a:t>
          </a:r>
          <a:endParaRPr lang="en-US" dirty="0"/>
        </a:p>
      </dgm:t>
    </dgm:pt>
    <dgm:pt modelId="{902F0472-A4F1-4805-A5FA-75A7D85D6073}" type="parTrans" cxnId="{E723DB78-7DD4-4E21-A244-F9F8F4F67CCE}">
      <dgm:prSet/>
      <dgm:spPr/>
      <dgm:t>
        <a:bodyPr/>
        <a:lstStyle/>
        <a:p>
          <a:endParaRPr lang="en-US"/>
        </a:p>
      </dgm:t>
    </dgm:pt>
    <dgm:pt modelId="{B053E176-AC2D-47A2-A2A0-0051D47526B1}" type="sibTrans" cxnId="{E723DB78-7DD4-4E21-A244-F9F8F4F67CCE}">
      <dgm:prSet/>
      <dgm:spPr/>
      <dgm:t>
        <a:bodyPr/>
        <a:lstStyle/>
        <a:p>
          <a:endParaRPr lang="en-US"/>
        </a:p>
      </dgm:t>
    </dgm:pt>
    <dgm:pt modelId="{ADF24B34-C276-453E-8EF6-F587DA1A70C8}">
      <dgm:prSet phldrT="[Text]"/>
      <dgm:spPr/>
      <dgm:t>
        <a:bodyPr/>
        <a:lstStyle/>
        <a:p>
          <a:r>
            <a:rPr lang="en-US" dirty="0" smtClean="0"/>
            <a:t>May</a:t>
          </a:r>
          <a:endParaRPr lang="en-US" dirty="0"/>
        </a:p>
      </dgm:t>
    </dgm:pt>
    <dgm:pt modelId="{28A587DD-D94C-415A-B714-7060B338200E}" type="parTrans" cxnId="{6ED85EBB-C6E0-459A-8A75-E8D15A16F27C}">
      <dgm:prSet/>
      <dgm:spPr/>
      <dgm:t>
        <a:bodyPr/>
        <a:lstStyle/>
        <a:p>
          <a:endParaRPr lang="en-US"/>
        </a:p>
      </dgm:t>
    </dgm:pt>
    <dgm:pt modelId="{C8AB6BF9-A014-458C-9A1E-AD63AFC016F0}" type="sibTrans" cxnId="{6ED85EBB-C6E0-459A-8A75-E8D15A16F27C}">
      <dgm:prSet/>
      <dgm:spPr/>
      <dgm:t>
        <a:bodyPr/>
        <a:lstStyle/>
        <a:p>
          <a:endParaRPr lang="en-US"/>
        </a:p>
      </dgm:t>
    </dgm:pt>
    <dgm:pt modelId="{14EC5AF6-D6C2-4793-A95D-B18BF8C3C49B}">
      <dgm:prSet phldrT="[Text]"/>
      <dgm:spPr/>
      <dgm:t>
        <a:bodyPr/>
        <a:lstStyle/>
        <a:p>
          <a:r>
            <a:rPr lang="en-US" smtClean="0"/>
            <a:t>October</a:t>
          </a:r>
          <a:endParaRPr lang="en-US" dirty="0"/>
        </a:p>
      </dgm:t>
    </dgm:pt>
    <dgm:pt modelId="{2DDA0690-D064-426F-B844-EDE43EFBEF83}" type="parTrans" cxnId="{395C5AED-F516-4CEC-AA86-B201E8E4E11E}">
      <dgm:prSet/>
      <dgm:spPr/>
      <dgm:t>
        <a:bodyPr/>
        <a:lstStyle/>
        <a:p>
          <a:endParaRPr lang="en-US"/>
        </a:p>
      </dgm:t>
    </dgm:pt>
    <dgm:pt modelId="{951FD48E-85F5-4FD3-A54F-9E66C2A14D3A}" type="sibTrans" cxnId="{395C5AED-F516-4CEC-AA86-B201E8E4E11E}">
      <dgm:prSet/>
      <dgm:spPr/>
      <dgm:t>
        <a:bodyPr/>
        <a:lstStyle/>
        <a:p>
          <a:endParaRPr lang="en-US"/>
        </a:p>
      </dgm:t>
    </dgm:pt>
    <dgm:pt modelId="{406D46E1-1865-4CAA-8C91-EAB48A564C84}">
      <dgm:prSet phldrT="[Text]"/>
      <dgm:spPr/>
      <dgm:t>
        <a:bodyPr/>
        <a:lstStyle/>
        <a:p>
          <a:r>
            <a:rPr lang="en-US" smtClean="0"/>
            <a:t>September</a:t>
          </a:r>
          <a:endParaRPr lang="en-US" dirty="0"/>
        </a:p>
      </dgm:t>
    </dgm:pt>
    <dgm:pt modelId="{778274BF-7472-4F80-8817-EF742B3F1E80}" type="parTrans" cxnId="{708AA0D8-CDDD-4B77-90C8-F672585DA4E5}">
      <dgm:prSet/>
      <dgm:spPr/>
      <dgm:t>
        <a:bodyPr/>
        <a:lstStyle/>
        <a:p>
          <a:endParaRPr lang="en-US"/>
        </a:p>
      </dgm:t>
    </dgm:pt>
    <dgm:pt modelId="{16D5BE03-A809-40C4-8F8B-4D6C762CE7C6}" type="sibTrans" cxnId="{708AA0D8-CDDD-4B77-90C8-F672585DA4E5}">
      <dgm:prSet/>
      <dgm:spPr/>
      <dgm:t>
        <a:bodyPr/>
        <a:lstStyle/>
        <a:p>
          <a:endParaRPr lang="en-US"/>
        </a:p>
      </dgm:t>
    </dgm:pt>
    <dgm:pt modelId="{C9BCC6FD-83F5-4C37-BB8B-1D115787B59A}">
      <dgm:prSet phldrT="[Text]"/>
      <dgm:spPr/>
      <dgm:t>
        <a:bodyPr/>
        <a:lstStyle/>
        <a:p>
          <a:r>
            <a:rPr lang="en-US" dirty="0" smtClean="0"/>
            <a:t>January</a:t>
          </a:r>
          <a:endParaRPr lang="en-US" dirty="0"/>
        </a:p>
      </dgm:t>
    </dgm:pt>
    <dgm:pt modelId="{1600B5EC-CB5B-497E-AC35-113E088A0F8F}" type="parTrans" cxnId="{96B0740D-F9BA-4667-9959-93F2342337BC}">
      <dgm:prSet/>
      <dgm:spPr/>
      <dgm:t>
        <a:bodyPr/>
        <a:lstStyle/>
        <a:p>
          <a:endParaRPr lang="en-US"/>
        </a:p>
      </dgm:t>
    </dgm:pt>
    <dgm:pt modelId="{6FF6CBC1-2F34-4E01-97FA-FA985F698B03}" type="sibTrans" cxnId="{96B0740D-F9BA-4667-9959-93F2342337BC}">
      <dgm:prSet/>
      <dgm:spPr/>
      <dgm:t>
        <a:bodyPr/>
        <a:lstStyle/>
        <a:p>
          <a:endParaRPr lang="en-US"/>
        </a:p>
      </dgm:t>
    </dgm:pt>
    <dgm:pt modelId="{69FE148A-4119-40BD-9960-25D114B9DF00}" type="pres">
      <dgm:prSet presAssocID="{EB9D8C4F-FF8B-4EE8-A1AC-C277A6C24D72}" presName="Name0" presStyleCnt="0">
        <dgm:presLayoutVars>
          <dgm:dir/>
          <dgm:animLvl val="lvl"/>
          <dgm:resizeHandles val="exact"/>
        </dgm:presLayoutVars>
      </dgm:prSet>
      <dgm:spPr/>
    </dgm:pt>
    <dgm:pt modelId="{9B8471EF-4645-4000-B922-F475D72A88ED}" type="pres">
      <dgm:prSet presAssocID="{F59CAD6A-2145-478B-A354-795752FEE841}" presName="parTxOnly" presStyleLbl="node1" presStyleIdx="0" presStyleCnt="10">
        <dgm:presLayoutVars>
          <dgm:chMax val="0"/>
          <dgm:chPref val="0"/>
          <dgm:bulletEnabled val="1"/>
        </dgm:presLayoutVars>
      </dgm:prSet>
      <dgm:spPr/>
      <dgm:t>
        <a:bodyPr/>
        <a:lstStyle/>
        <a:p>
          <a:endParaRPr lang="en-US"/>
        </a:p>
      </dgm:t>
    </dgm:pt>
    <dgm:pt modelId="{741200A6-742D-47DC-9FB2-CB31834AD40C}" type="pres">
      <dgm:prSet presAssocID="{7C8B559D-A996-48E5-A50A-FD3B4934EEB5}" presName="parTxOnlySpace" presStyleCnt="0"/>
      <dgm:spPr/>
    </dgm:pt>
    <dgm:pt modelId="{F186DB9C-37FB-4F18-8DE5-F515EFFD0189}" type="pres">
      <dgm:prSet presAssocID="{406D46E1-1865-4CAA-8C91-EAB48A564C84}" presName="parTxOnly" presStyleLbl="node1" presStyleIdx="1" presStyleCnt="10">
        <dgm:presLayoutVars>
          <dgm:chMax val="0"/>
          <dgm:chPref val="0"/>
          <dgm:bulletEnabled val="1"/>
        </dgm:presLayoutVars>
      </dgm:prSet>
      <dgm:spPr/>
      <dgm:t>
        <a:bodyPr/>
        <a:lstStyle/>
        <a:p>
          <a:endParaRPr lang="en-US"/>
        </a:p>
      </dgm:t>
    </dgm:pt>
    <dgm:pt modelId="{C2BD3112-A08F-4DBF-9C3F-8F8BB43A1501}" type="pres">
      <dgm:prSet presAssocID="{16D5BE03-A809-40C4-8F8B-4D6C762CE7C6}" presName="parTxOnlySpace" presStyleCnt="0"/>
      <dgm:spPr/>
    </dgm:pt>
    <dgm:pt modelId="{727DDAE2-11EB-437D-8DD9-51D17A7726AB}" type="pres">
      <dgm:prSet presAssocID="{14EC5AF6-D6C2-4793-A95D-B18BF8C3C49B}" presName="parTxOnly" presStyleLbl="node1" presStyleIdx="2" presStyleCnt="10">
        <dgm:presLayoutVars>
          <dgm:chMax val="0"/>
          <dgm:chPref val="0"/>
          <dgm:bulletEnabled val="1"/>
        </dgm:presLayoutVars>
      </dgm:prSet>
      <dgm:spPr/>
      <dgm:t>
        <a:bodyPr/>
        <a:lstStyle/>
        <a:p>
          <a:endParaRPr lang="en-US"/>
        </a:p>
      </dgm:t>
    </dgm:pt>
    <dgm:pt modelId="{0217A86D-42D2-4E36-A536-7C2079C6C810}" type="pres">
      <dgm:prSet presAssocID="{951FD48E-85F5-4FD3-A54F-9E66C2A14D3A}" presName="parTxOnlySpace" presStyleCnt="0"/>
      <dgm:spPr/>
    </dgm:pt>
    <dgm:pt modelId="{1F541E42-D322-4A89-B823-C341D55371E7}" type="pres">
      <dgm:prSet presAssocID="{42788D5A-4C90-493E-B978-85E2A02616D2}" presName="parTxOnly" presStyleLbl="node1" presStyleIdx="3" presStyleCnt="10">
        <dgm:presLayoutVars>
          <dgm:chMax val="0"/>
          <dgm:chPref val="0"/>
          <dgm:bulletEnabled val="1"/>
        </dgm:presLayoutVars>
      </dgm:prSet>
      <dgm:spPr/>
      <dgm:t>
        <a:bodyPr/>
        <a:lstStyle/>
        <a:p>
          <a:endParaRPr lang="en-US"/>
        </a:p>
      </dgm:t>
    </dgm:pt>
    <dgm:pt modelId="{E2AFE76A-AFCB-473D-936D-CBF4CA39C575}" type="pres">
      <dgm:prSet presAssocID="{16C317DB-2F1B-4103-82A6-D1FD08639423}" presName="parTxOnlySpace" presStyleCnt="0"/>
      <dgm:spPr/>
    </dgm:pt>
    <dgm:pt modelId="{5FF65A9E-F846-470D-8AE4-1C653D91D4F8}" type="pres">
      <dgm:prSet presAssocID="{01F04EBF-BE21-4251-83A5-E626FD662638}" presName="parTxOnly" presStyleLbl="node1" presStyleIdx="4" presStyleCnt="10">
        <dgm:presLayoutVars>
          <dgm:chMax val="0"/>
          <dgm:chPref val="0"/>
          <dgm:bulletEnabled val="1"/>
        </dgm:presLayoutVars>
      </dgm:prSet>
      <dgm:spPr/>
      <dgm:t>
        <a:bodyPr/>
        <a:lstStyle/>
        <a:p>
          <a:endParaRPr lang="en-US"/>
        </a:p>
      </dgm:t>
    </dgm:pt>
    <dgm:pt modelId="{174D866C-93C4-43D5-8AAF-128D8F3D173D}" type="pres">
      <dgm:prSet presAssocID="{64EED9F2-C564-4588-8612-FD9C09917CBD}" presName="parTxOnlySpace" presStyleCnt="0"/>
      <dgm:spPr/>
    </dgm:pt>
    <dgm:pt modelId="{F4FC2CB1-F3A2-4407-BF95-438FA26D291B}" type="pres">
      <dgm:prSet presAssocID="{C9BCC6FD-83F5-4C37-BB8B-1D115787B59A}" presName="parTxOnly" presStyleLbl="node1" presStyleIdx="5" presStyleCnt="10">
        <dgm:presLayoutVars>
          <dgm:chMax val="0"/>
          <dgm:chPref val="0"/>
          <dgm:bulletEnabled val="1"/>
        </dgm:presLayoutVars>
      </dgm:prSet>
      <dgm:spPr/>
      <dgm:t>
        <a:bodyPr/>
        <a:lstStyle/>
        <a:p>
          <a:endParaRPr lang="en-US"/>
        </a:p>
      </dgm:t>
    </dgm:pt>
    <dgm:pt modelId="{BF514380-3355-4E92-BFC3-8D7693031A45}" type="pres">
      <dgm:prSet presAssocID="{6FF6CBC1-2F34-4E01-97FA-FA985F698B03}" presName="parTxOnlySpace" presStyleCnt="0"/>
      <dgm:spPr/>
    </dgm:pt>
    <dgm:pt modelId="{7465B662-C6E5-41CC-9437-FBEE28ECC7CD}" type="pres">
      <dgm:prSet presAssocID="{520536B7-4A64-4049-98AF-E035E04F8DA7}" presName="parTxOnly" presStyleLbl="node1" presStyleIdx="6" presStyleCnt="10">
        <dgm:presLayoutVars>
          <dgm:chMax val="0"/>
          <dgm:chPref val="0"/>
          <dgm:bulletEnabled val="1"/>
        </dgm:presLayoutVars>
      </dgm:prSet>
      <dgm:spPr/>
      <dgm:t>
        <a:bodyPr/>
        <a:lstStyle/>
        <a:p>
          <a:endParaRPr lang="en-US"/>
        </a:p>
      </dgm:t>
    </dgm:pt>
    <dgm:pt modelId="{7A72B261-8106-4D15-86DF-687690D8DEBC}" type="pres">
      <dgm:prSet presAssocID="{A7F4AE33-BF18-40C2-A0CB-743B725D4123}" presName="parTxOnlySpace" presStyleCnt="0"/>
      <dgm:spPr/>
    </dgm:pt>
    <dgm:pt modelId="{71EDFE50-F8FB-4FC7-A226-0F0EA4B538BB}" type="pres">
      <dgm:prSet presAssocID="{F7AEB562-17A8-40D9-BC72-40D5C08DCC0A}" presName="parTxOnly" presStyleLbl="node1" presStyleIdx="7" presStyleCnt="10">
        <dgm:presLayoutVars>
          <dgm:chMax val="0"/>
          <dgm:chPref val="0"/>
          <dgm:bulletEnabled val="1"/>
        </dgm:presLayoutVars>
      </dgm:prSet>
      <dgm:spPr/>
      <dgm:t>
        <a:bodyPr/>
        <a:lstStyle/>
        <a:p>
          <a:endParaRPr lang="en-US"/>
        </a:p>
      </dgm:t>
    </dgm:pt>
    <dgm:pt modelId="{A200624F-D7B6-40B1-AAA8-31D702265A5B}" type="pres">
      <dgm:prSet presAssocID="{C532A03C-A0EC-4225-AC99-0EE00E58AD14}" presName="parTxOnlySpace" presStyleCnt="0"/>
      <dgm:spPr/>
    </dgm:pt>
    <dgm:pt modelId="{A6503E57-3071-41E7-B77A-29948AC47B40}" type="pres">
      <dgm:prSet presAssocID="{A3E01463-4889-42DD-92AA-B80BAAAC8F89}" presName="parTxOnly" presStyleLbl="node1" presStyleIdx="8" presStyleCnt="10">
        <dgm:presLayoutVars>
          <dgm:chMax val="0"/>
          <dgm:chPref val="0"/>
          <dgm:bulletEnabled val="1"/>
        </dgm:presLayoutVars>
      </dgm:prSet>
      <dgm:spPr/>
      <dgm:t>
        <a:bodyPr/>
        <a:lstStyle/>
        <a:p>
          <a:endParaRPr lang="en-US"/>
        </a:p>
      </dgm:t>
    </dgm:pt>
    <dgm:pt modelId="{55495B9C-C5B1-4CF2-8604-81A9378CB5A2}" type="pres">
      <dgm:prSet presAssocID="{B053E176-AC2D-47A2-A2A0-0051D47526B1}" presName="parTxOnlySpace" presStyleCnt="0"/>
      <dgm:spPr/>
    </dgm:pt>
    <dgm:pt modelId="{A4FFF1AF-8279-40C3-A6AA-D00041FCF52D}" type="pres">
      <dgm:prSet presAssocID="{ADF24B34-C276-453E-8EF6-F587DA1A70C8}" presName="parTxOnly" presStyleLbl="node1" presStyleIdx="9" presStyleCnt="10">
        <dgm:presLayoutVars>
          <dgm:chMax val="0"/>
          <dgm:chPref val="0"/>
          <dgm:bulletEnabled val="1"/>
        </dgm:presLayoutVars>
      </dgm:prSet>
      <dgm:spPr/>
      <dgm:t>
        <a:bodyPr/>
        <a:lstStyle/>
        <a:p>
          <a:endParaRPr lang="en-US"/>
        </a:p>
      </dgm:t>
    </dgm:pt>
  </dgm:ptLst>
  <dgm:cxnLst>
    <dgm:cxn modelId="{8970CCEF-34D7-463F-9C61-AD375204AEAE}" type="presOf" srcId="{C9BCC6FD-83F5-4C37-BB8B-1D115787B59A}" destId="{F4FC2CB1-F3A2-4407-BF95-438FA26D291B}" srcOrd="0" destOrd="0" presId="urn:microsoft.com/office/officeart/2005/8/layout/chevron1"/>
    <dgm:cxn modelId="{2AE3340A-5C8A-42FF-B349-C281E801A517}" type="presOf" srcId="{F7AEB562-17A8-40D9-BC72-40D5C08DCC0A}" destId="{71EDFE50-F8FB-4FC7-A226-0F0EA4B538BB}" srcOrd="0" destOrd="0" presId="urn:microsoft.com/office/officeart/2005/8/layout/chevron1"/>
    <dgm:cxn modelId="{92B58A50-9452-42C3-ACDD-B1111E247166}" srcId="{EB9D8C4F-FF8B-4EE8-A1AC-C277A6C24D72}" destId="{F7AEB562-17A8-40D9-BC72-40D5C08DCC0A}" srcOrd="7" destOrd="0" parTransId="{15E43381-49CC-43A6-9E50-5162B4104C74}" sibTransId="{C532A03C-A0EC-4225-AC99-0EE00E58AD14}"/>
    <dgm:cxn modelId="{DD7EAE9E-A6D3-4CE3-B412-AF94D4719E8D}" type="presOf" srcId="{42788D5A-4C90-493E-B978-85E2A02616D2}" destId="{1F541E42-D322-4A89-B823-C341D55371E7}" srcOrd="0" destOrd="0" presId="urn:microsoft.com/office/officeart/2005/8/layout/chevron1"/>
    <dgm:cxn modelId="{211D4A2F-1789-40EC-B8C8-D5F30F96A605}" srcId="{EB9D8C4F-FF8B-4EE8-A1AC-C277A6C24D72}" destId="{520536B7-4A64-4049-98AF-E035E04F8DA7}" srcOrd="6" destOrd="0" parTransId="{2D1FE2AB-CBC1-49D0-83CD-7C78100CD627}" sibTransId="{A7F4AE33-BF18-40C2-A0CB-743B725D4123}"/>
    <dgm:cxn modelId="{265DBB3C-B26F-4774-9D82-60F4A106B8AB}" type="presOf" srcId="{01F04EBF-BE21-4251-83A5-E626FD662638}" destId="{5FF65A9E-F846-470D-8AE4-1C653D91D4F8}" srcOrd="0" destOrd="0" presId="urn:microsoft.com/office/officeart/2005/8/layout/chevron1"/>
    <dgm:cxn modelId="{395C5AED-F516-4CEC-AA86-B201E8E4E11E}" srcId="{EB9D8C4F-FF8B-4EE8-A1AC-C277A6C24D72}" destId="{14EC5AF6-D6C2-4793-A95D-B18BF8C3C49B}" srcOrd="2" destOrd="0" parTransId="{2DDA0690-D064-426F-B844-EDE43EFBEF83}" sibTransId="{951FD48E-85F5-4FD3-A54F-9E66C2A14D3A}"/>
    <dgm:cxn modelId="{F9739C33-D071-4B04-ADAF-7F2610753E61}" srcId="{EB9D8C4F-FF8B-4EE8-A1AC-C277A6C24D72}" destId="{F59CAD6A-2145-478B-A354-795752FEE841}" srcOrd="0" destOrd="0" parTransId="{1998CEBE-7A58-42A6-9100-041099E05541}" sibTransId="{7C8B559D-A996-48E5-A50A-FD3B4934EEB5}"/>
    <dgm:cxn modelId="{96B0740D-F9BA-4667-9959-93F2342337BC}" srcId="{EB9D8C4F-FF8B-4EE8-A1AC-C277A6C24D72}" destId="{C9BCC6FD-83F5-4C37-BB8B-1D115787B59A}" srcOrd="5" destOrd="0" parTransId="{1600B5EC-CB5B-497E-AC35-113E088A0F8F}" sibTransId="{6FF6CBC1-2F34-4E01-97FA-FA985F698B03}"/>
    <dgm:cxn modelId="{D07E6B10-3326-4246-9748-81E87F1B6408}" type="presOf" srcId="{EB9D8C4F-FF8B-4EE8-A1AC-C277A6C24D72}" destId="{69FE148A-4119-40BD-9960-25D114B9DF00}" srcOrd="0" destOrd="0" presId="urn:microsoft.com/office/officeart/2005/8/layout/chevron1"/>
    <dgm:cxn modelId="{708AA0D8-CDDD-4B77-90C8-F672585DA4E5}" srcId="{EB9D8C4F-FF8B-4EE8-A1AC-C277A6C24D72}" destId="{406D46E1-1865-4CAA-8C91-EAB48A564C84}" srcOrd="1" destOrd="0" parTransId="{778274BF-7472-4F80-8817-EF742B3F1E80}" sibTransId="{16D5BE03-A809-40C4-8F8B-4D6C762CE7C6}"/>
    <dgm:cxn modelId="{6ED85EBB-C6E0-459A-8A75-E8D15A16F27C}" srcId="{EB9D8C4F-FF8B-4EE8-A1AC-C277A6C24D72}" destId="{ADF24B34-C276-453E-8EF6-F587DA1A70C8}" srcOrd="9" destOrd="0" parTransId="{28A587DD-D94C-415A-B714-7060B338200E}" sibTransId="{C8AB6BF9-A014-458C-9A1E-AD63AFC016F0}"/>
    <dgm:cxn modelId="{9D437229-F412-445B-A0BC-629E5F44B4FD}" type="presOf" srcId="{520536B7-4A64-4049-98AF-E035E04F8DA7}" destId="{7465B662-C6E5-41CC-9437-FBEE28ECC7CD}" srcOrd="0" destOrd="0" presId="urn:microsoft.com/office/officeart/2005/8/layout/chevron1"/>
    <dgm:cxn modelId="{56ABEEA9-4826-4F85-BB90-3FDBBFD74B5F}" srcId="{EB9D8C4F-FF8B-4EE8-A1AC-C277A6C24D72}" destId="{01F04EBF-BE21-4251-83A5-E626FD662638}" srcOrd="4" destOrd="0" parTransId="{FBBE35DC-A933-4A61-835F-7A314E57BDC7}" sibTransId="{64EED9F2-C564-4588-8612-FD9C09917CBD}"/>
    <dgm:cxn modelId="{C7302F44-B2FA-4E3C-B638-76374D4F8C59}" srcId="{EB9D8C4F-FF8B-4EE8-A1AC-C277A6C24D72}" destId="{42788D5A-4C90-493E-B978-85E2A02616D2}" srcOrd="3" destOrd="0" parTransId="{62C9D2B4-9A1D-496A-B675-50BE78028345}" sibTransId="{16C317DB-2F1B-4103-82A6-D1FD08639423}"/>
    <dgm:cxn modelId="{F27DE72C-AAE9-40AA-A2B8-7C002DDB10BD}" type="presOf" srcId="{ADF24B34-C276-453E-8EF6-F587DA1A70C8}" destId="{A4FFF1AF-8279-40C3-A6AA-D00041FCF52D}" srcOrd="0" destOrd="0" presId="urn:microsoft.com/office/officeart/2005/8/layout/chevron1"/>
    <dgm:cxn modelId="{D413D10C-477A-423E-B6DC-5DEA170E7BBD}" type="presOf" srcId="{F59CAD6A-2145-478B-A354-795752FEE841}" destId="{9B8471EF-4645-4000-B922-F475D72A88ED}" srcOrd="0" destOrd="0" presId="urn:microsoft.com/office/officeart/2005/8/layout/chevron1"/>
    <dgm:cxn modelId="{E723DB78-7DD4-4E21-A244-F9F8F4F67CCE}" srcId="{EB9D8C4F-FF8B-4EE8-A1AC-C277A6C24D72}" destId="{A3E01463-4889-42DD-92AA-B80BAAAC8F89}" srcOrd="8" destOrd="0" parTransId="{902F0472-A4F1-4805-A5FA-75A7D85D6073}" sibTransId="{B053E176-AC2D-47A2-A2A0-0051D47526B1}"/>
    <dgm:cxn modelId="{0E08CC8C-BB7E-4D85-B7C7-B79C66BF27F5}" type="presOf" srcId="{A3E01463-4889-42DD-92AA-B80BAAAC8F89}" destId="{A6503E57-3071-41E7-B77A-29948AC47B40}" srcOrd="0" destOrd="0" presId="urn:microsoft.com/office/officeart/2005/8/layout/chevron1"/>
    <dgm:cxn modelId="{9EC9BA61-3048-4104-BB82-01AE0D6DF8E1}" type="presOf" srcId="{406D46E1-1865-4CAA-8C91-EAB48A564C84}" destId="{F186DB9C-37FB-4F18-8DE5-F515EFFD0189}" srcOrd="0" destOrd="0" presId="urn:microsoft.com/office/officeart/2005/8/layout/chevron1"/>
    <dgm:cxn modelId="{D3E50607-0C1B-482A-966F-F9C8F57CE44E}" type="presOf" srcId="{14EC5AF6-D6C2-4793-A95D-B18BF8C3C49B}" destId="{727DDAE2-11EB-437D-8DD9-51D17A7726AB}" srcOrd="0" destOrd="0" presId="urn:microsoft.com/office/officeart/2005/8/layout/chevron1"/>
    <dgm:cxn modelId="{7BD0D525-14A3-4304-8D04-2F331BD4A5B8}" type="presParOf" srcId="{69FE148A-4119-40BD-9960-25D114B9DF00}" destId="{9B8471EF-4645-4000-B922-F475D72A88ED}" srcOrd="0" destOrd="0" presId="urn:microsoft.com/office/officeart/2005/8/layout/chevron1"/>
    <dgm:cxn modelId="{5929EF27-202F-4843-9AE3-A29F0D5D6128}" type="presParOf" srcId="{69FE148A-4119-40BD-9960-25D114B9DF00}" destId="{741200A6-742D-47DC-9FB2-CB31834AD40C}" srcOrd="1" destOrd="0" presId="urn:microsoft.com/office/officeart/2005/8/layout/chevron1"/>
    <dgm:cxn modelId="{9BE45F16-2F48-4C8A-8778-EEBA3267A179}" type="presParOf" srcId="{69FE148A-4119-40BD-9960-25D114B9DF00}" destId="{F186DB9C-37FB-4F18-8DE5-F515EFFD0189}" srcOrd="2" destOrd="0" presId="urn:microsoft.com/office/officeart/2005/8/layout/chevron1"/>
    <dgm:cxn modelId="{4860FE1E-DD61-45C0-A170-0267D7643D36}" type="presParOf" srcId="{69FE148A-4119-40BD-9960-25D114B9DF00}" destId="{C2BD3112-A08F-4DBF-9C3F-8F8BB43A1501}" srcOrd="3" destOrd="0" presId="urn:microsoft.com/office/officeart/2005/8/layout/chevron1"/>
    <dgm:cxn modelId="{CB74EA99-4548-40F0-BBDB-C060D6ACB164}" type="presParOf" srcId="{69FE148A-4119-40BD-9960-25D114B9DF00}" destId="{727DDAE2-11EB-437D-8DD9-51D17A7726AB}" srcOrd="4" destOrd="0" presId="urn:microsoft.com/office/officeart/2005/8/layout/chevron1"/>
    <dgm:cxn modelId="{17A04D43-8685-4DB0-9A76-9C0563B56690}" type="presParOf" srcId="{69FE148A-4119-40BD-9960-25D114B9DF00}" destId="{0217A86D-42D2-4E36-A536-7C2079C6C810}" srcOrd="5" destOrd="0" presId="urn:microsoft.com/office/officeart/2005/8/layout/chevron1"/>
    <dgm:cxn modelId="{F0B4F2F9-87F9-4775-B211-5C64AEC2AF48}" type="presParOf" srcId="{69FE148A-4119-40BD-9960-25D114B9DF00}" destId="{1F541E42-D322-4A89-B823-C341D55371E7}" srcOrd="6" destOrd="0" presId="urn:microsoft.com/office/officeart/2005/8/layout/chevron1"/>
    <dgm:cxn modelId="{877971FB-93FF-4D87-947A-C37B42B10A68}" type="presParOf" srcId="{69FE148A-4119-40BD-9960-25D114B9DF00}" destId="{E2AFE76A-AFCB-473D-936D-CBF4CA39C575}" srcOrd="7" destOrd="0" presId="urn:microsoft.com/office/officeart/2005/8/layout/chevron1"/>
    <dgm:cxn modelId="{4FB5B199-9E40-4767-8F44-1216CF1CE124}" type="presParOf" srcId="{69FE148A-4119-40BD-9960-25D114B9DF00}" destId="{5FF65A9E-F846-470D-8AE4-1C653D91D4F8}" srcOrd="8" destOrd="0" presId="urn:microsoft.com/office/officeart/2005/8/layout/chevron1"/>
    <dgm:cxn modelId="{9EE248E9-434E-4C81-A41F-4A7C0F471FC1}" type="presParOf" srcId="{69FE148A-4119-40BD-9960-25D114B9DF00}" destId="{174D866C-93C4-43D5-8AAF-128D8F3D173D}" srcOrd="9" destOrd="0" presId="urn:microsoft.com/office/officeart/2005/8/layout/chevron1"/>
    <dgm:cxn modelId="{8BA66000-EB84-43B3-8A3A-54D520296823}" type="presParOf" srcId="{69FE148A-4119-40BD-9960-25D114B9DF00}" destId="{F4FC2CB1-F3A2-4407-BF95-438FA26D291B}" srcOrd="10" destOrd="0" presId="urn:microsoft.com/office/officeart/2005/8/layout/chevron1"/>
    <dgm:cxn modelId="{7B969A3D-5B74-418E-B603-85EF5D4C67D0}" type="presParOf" srcId="{69FE148A-4119-40BD-9960-25D114B9DF00}" destId="{BF514380-3355-4E92-BFC3-8D7693031A45}" srcOrd="11" destOrd="0" presId="urn:microsoft.com/office/officeart/2005/8/layout/chevron1"/>
    <dgm:cxn modelId="{57AFBF3A-E1D8-4C2F-A6DC-6EC172FCF6EF}" type="presParOf" srcId="{69FE148A-4119-40BD-9960-25D114B9DF00}" destId="{7465B662-C6E5-41CC-9437-FBEE28ECC7CD}" srcOrd="12" destOrd="0" presId="urn:microsoft.com/office/officeart/2005/8/layout/chevron1"/>
    <dgm:cxn modelId="{1FCED803-F94B-4837-A8F8-9F00EC782373}" type="presParOf" srcId="{69FE148A-4119-40BD-9960-25D114B9DF00}" destId="{7A72B261-8106-4D15-86DF-687690D8DEBC}" srcOrd="13" destOrd="0" presId="urn:microsoft.com/office/officeart/2005/8/layout/chevron1"/>
    <dgm:cxn modelId="{B2FF7141-36DA-45D2-9A84-7CE7AC2ABEC4}" type="presParOf" srcId="{69FE148A-4119-40BD-9960-25D114B9DF00}" destId="{71EDFE50-F8FB-4FC7-A226-0F0EA4B538BB}" srcOrd="14" destOrd="0" presId="urn:microsoft.com/office/officeart/2005/8/layout/chevron1"/>
    <dgm:cxn modelId="{8711F56F-B12D-4A9C-84A0-5FB0F4D87B90}" type="presParOf" srcId="{69FE148A-4119-40BD-9960-25D114B9DF00}" destId="{A200624F-D7B6-40B1-AAA8-31D702265A5B}" srcOrd="15" destOrd="0" presId="urn:microsoft.com/office/officeart/2005/8/layout/chevron1"/>
    <dgm:cxn modelId="{E840CCA0-6F09-4C87-9398-B4F2017FB912}" type="presParOf" srcId="{69FE148A-4119-40BD-9960-25D114B9DF00}" destId="{A6503E57-3071-41E7-B77A-29948AC47B40}" srcOrd="16" destOrd="0" presId="urn:microsoft.com/office/officeart/2005/8/layout/chevron1"/>
    <dgm:cxn modelId="{CE147862-F32D-4B66-94D7-E0A54B2A1174}" type="presParOf" srcId="{69FE148A-4119-40BD-9960-25D114B9DF00}" destId="{55495B9C-C5B1-4CF2-8604-81A9378CB5A2}" srcOrd="17" destOrd="0" presId="urn:microsoft.com/office/officeart/2005/8/layout/chevron1"/>
    <dgm:cxn modelId="{6390C6A7-1630-4387-8EA0-B04B6B166D99}" type="presParOf" srcId="{69FE148A-4119-40BD-9960-25D114B9DF00}" destId="{A4FFF1AF-8279-40C3-A6AA-D00041FCF52D}" srcOrd="1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C832BC-00CE-4DC3-841E-3CFD16227DBF}" type="doc">
      <dgm:prSet loTypeId="urn:microsoft.com/office/officeart/2005/8/layout/cycle8" loCatId="cycle" qsTypeId="urn:microsoft.com/office/officeart/2005/8/quickstyle/simple1" qsCatId="simple" csTypeId="urn:microsoft.com/office/officeart/2005/8/colors/colorful1" csCatId="colorful" phldr="1"/>
      <dgm:spPr/>
    </dgm:pt>
    <dgm:pt modelId="{C92D18DE-0167-4C63-8931-D2D246EDA2E1}">
      <dgm:prSet phldrT="[Text]" custT="1"/>
      <dgm:spPr/>
      <dgm:t>
        <a:bodyPr/>
        <a:lstStyle/>
        <a:p>
          <a:r>
            <a:rPr lang="en-US" sz="1100" dirty="0" smtClean="0"/>
            <a:t>Staff</a:t>
          </a:r>
          <a:endParaRPr lang="en-US" sz="1100" dirty="0"/>
        </a:p>
      </dgm:t>
    </dgm:pt>
    <dgm:pt modelId="{7FAE8088-2575-4352-A50F-A6FD26F6C095}" type="parTrans" cxnId="{EC6C1F56-0720-4A09-AE43-7BE183DAD03A}">
      <dgm:prSet/>
      <dgm:spPr/>
      <dgm:t>
        <a:bodyPr/>
        <a:lstStyle/>
        <a:p>
          <a:endParaRPr lang="en-US" sz="1100"/>
        </a:p>
      </dgm:t>
    </dgm:pt>
    <dgm:pt modelId="{04DFADC8-B3FC-4217-B7EC-BC3254DEABA2}" type="sibTrans" cxnId="{EC6C1F56-0720-4A09-AE43-7BE183DAD03A}">
      <dgm:prSet/>
      <dgm:spPr/>
      <dgm:t>
        <a:bodyPr/>
        <a:lstStyle/>
        <a:p>
          <a:endParaRPr lang="en-US" sz="1100"/>
        </a:p>
      </dgm:t>
    </dgm:pt>
    <dgm:pt modelId="{828D9F3A-A0D7-4FE1-B818-399F6D4D20FE}">
      <dgm:prSet phldrT="[Text]" custT="1"/>
      <dgm:spPr/>
      <dgm:t>
        <a:bodyPr/>
        <a:lstStyle/>
        <a:p>
          <a:r>
            <a:rPr lang="en-US" sz="1050" dirty="0" smtClean="0"/>
            <a:t>Faculty</a:t>
          </a:r>
          <a:endParaRPr lang="en-US" sz="1050" dirty="0"/>
        </a:p>
      </dgm:t>
    </dgm:pt>
    <dgm:pt modelId="{34CBB271-6A48-4231-BAE1-4FE829E4616D}" type="parTrans" cxnId="{F8FA2249-1BAF-4E61-B030-34F91ACD0065}">
      <dgm:prSet/>
      <dgm:spPr/>
      <dgm:t>
        <a:bodyPr/>
        <a:lstStyle/>
        <a:p>
          <a:endParaRPr lang="en-US" sz="1100"/>
        </a:p>
      </dgm:t>
    </dgm:pt>
    <dgm:pt modelId="{4680B406-A38F-4F2F-BED7-AA036173865C}" type="sibTrans" cxnId="{F8FA2249-1BAF-4E61-B030-34F91ACD0065}">
      <dgm:prSet/>
      <dgm:spPr/>
      <dgm:t>
        <a:bodyPr/>
        <a:lstStyle/>
        <a:p>
          <a:endParaRPr lang="en-US" sz="1100"/>
        </a:p>
      </dgm:t>
    </dgm:pt>
    <dgm:pt modelId="{59207BEB-71CB-41E5-882D-DA9B09641E9F}">
      <dgm:prSet phldrT="[Text]" custT="1"/>
      <dgm:spPr/>
      <dgm:t>
        <a:bodyPr/>
        <a:lstStyle/>
        <a:p>
          <a:r>
            <a:rPr lang="en-US" sz="800" dirty="0" smtClean="0"/>
            <a:t>Students</a:t>
          </a:r>
          <a:endParaRPr lang="en-US" sz="800" dirty="0"/>
        </a:p>
      </dgm:t>
    </dgm:pt>
    <dgm:pt modelId="{F7AB53E2-2E44-4FC5-90F4-EB2CF6CEEB8E}" type="parTrans" cxnId="{97CE7A61-71FC-4549-97E1-ADC8708537A1}">
      <dgm:prSet/>
      <dgm:spPr/>
      <dgm:t>
        <a:bodyPr/>
        <a:lstStyle/>
        <a:p>
          <a:endParaRPr lang="en-US" sz="1100"/>
        </a:p>
      </dgm:t>
    </dgm:pt>
    <dgm:pt modelId="{396FF6D4-DE48-428B-8732-E993CA69D202}" type="sibTrans" cxnId="{97CE7A61-71FC-4549-97E1-ADC8708537A1}">
      <dgm:prSet/>
      <dgm:spPr/>
      <dgm:t>
        <a:bodyPr/>
        <a:lstStyle/>
        <a:p>
          <a:endParaRPr lang="en-US" sz="1100"/>
        </a:p>
      </dgm:t>
    </dgm:pt>
    <dgm:pt modelId="{946A4660-3412-4FA1-90A3-C41A17AE4CCE}">
      <dgm:prSet phldrT="[Text]" custT="1"/>
      <dgm:spPr/>
      <dgm:t>
        <a:bodyPr/>
        <a:lstStyle/>
        <a:p>
          <a:r>
            <a:rPr lang="en-US" sz="1000" dirty="0" smtClean="0"/>
            <a:t>Administrators</a:t>
          </a:r>
          <a:endParaRPr lang="en-US" sz="1000" dirty="0"/>
        </a:p>
      </dgm:t>
    </dgm:pt>
    <dgm:pt modelId="{8015F164-D7E0-4BAB-8A83-4BECC80FBE90}" type="parTrans" cxnId="{9FB7CA2F-691E-49DB-931E-8CE111B73F6E}">
      <dgm:prSet/>
      <dgm:spPr/>
      <dgm:t>
        <a:bodyPr/>
        <a:lstStyle/>
        <a:p>
          <a:endParaRPr lang="en-US" sz="1100"/>
        </a:p>
      </dgm:t>
    </dgm:pt>
    <dgm:pt modelId="{0BBAD937-EE3F-4D36-989D-2828678CADBB}" type="sibTrans" cxnId="{9FB7CA2F-691E-49DB-931E-8CE111B73F6E}">
      <dgm:prSet/>
      <dgm:spPr/>
      <dgm:t>
        <a:bodyPr/>
        <a:lstStyle/>
        <a:p>
          <a:endParaRPr lang="en-US" sz="1100"/>
        </a:p>
      </dgm:t>
    </dgm:pt>
    <dgm:pt modelId="{59432DC4-2B32-4789-B522-0696BCECD08C}" type="pres">
      <dgm:prSet presAssocID="{D5C832BC-00CE-4DC3-841E-3CFD16227DBF}" presName="compositeShape" presStyleCnt="0">
        <dgm:presLayoutVars>
          <dgm:chMax val="7"/>
          <dgm:dir/>
          <dgm:resizeHandles val="exact"/>
        </dgm:presLayoutVars>
      </dgm:prSet>
      <dgm:spPr/>
    </dgm:pt>
    <dgm:pt modelId="{7ED073BC-03AC-416C-846E-A49B5D0EA7FB}" type="pres">
      <dgm:prSet presAssocID="{D5C832BC-00CE-4DC3-841E-3CFD16227DBF}" presName="wedge1" presStyleLbl="node1" presStyleIdx="0" presStyleCnt="4"/>
      <dgm:spPr/>
      <dgm:t>
        <a:bodyPr/>
        <a:lstStyle/>
        <a:p>
          <a:endParaRPr lang="en-US"/>
        </a:p>
      </dgm:t>
    </dgm:pt>
    <dgm:pt modelId="{437ED4A8-EE00-4FFE-BA59-90D0E9805B7B}" type="pres">
      <dgm:prSet presAssocID="{D5C832BC-00CE-4DC3-841E-3CFD16227DBF}" presName="dummy1a" presStyleCnt="0"/>
      <dgm:spPr/>
    </dgm:pt>
    <dgm:pt modelId="{0954D7B3-4CD4-4010-BE39-29111DBBE310}" type="pres">
      <dgm:prSet presAssocID="{D5C832BC-00CE-4DC3-841E-3CFD16227DBF}" presName="dummy1b" presStyleCnt="0"/>
      <dgm:spPr/>
    </dgm:pt>
    <dgm:pt modelId="{328432A1-8252-4410-9B77-BD632F91CD27}" type="pres">
      <dgm:prSet presAssocID="{D5C832BC-00CE-4DC3-841E-3CFD16227DBF}" presName="wedge1Tx" presStyleLbl="node1" presStyleIdx="0" presStyleCnt="4">
        <dgm:presLayoutVars>
          <dgm:chMax val="0"/>
          <dgm:chPref val="0"/>
          <dgm:bulletEnabled val="1"/>
        </dgm:presLayoutVars>
      </dgm:prSet>
      <dgm:spPr/>
      <dgm:t>
        <a:bodyPr/>
        <a:lstStyle/>
        <a:p>
          <a:endParaRPr lang="en-US"/>
        </a:p>
      </dgm:t>
    </dgm:pt>
    <dgm:pt modelId="{50E2E79E-101C-4890-A0FB-5805AFAF6660}" type="pres">
      <dgm:prSet presAssocID="{D5C832BC-00CE-4DC3-841E-3CFD16227DBF}" presName="wedge2" presStyleLbl="node1" presStyleIdx="1" presStyleCnt="4"/>
      <dgm:spPr/>
      <dgm:t>
        <a:bodyPr/>
        <a:lstStyle/>
        <a:p>
          <a:endParaRPr lang="en-US"/>
        </a:p>
      </dgm:t>
    </dgm:pt>
    <dgm:pt modelId="{4ABC6723-BB13-436F-9D1C-4A74FB5E752A}" type="pres">
      <dgm:prSet presAssocID="{D5C832BC-00CE-4DC3-841E-3CFD16227DBF}" presName="dummy2a" presStyleCnt="0"/>
      <dgm:spPr/>
    </dgm:pt>
    <dgm:pt modelId="{05457E56-E47F-4F98-9BBB-2B6566481AAF}" type="pres">
      <dgm:prSet presAssocID="{D5C832BC-00CE-4DC3-841E-3CFD16227DBF}" presName="dummy2b" presStyleCnt="0"/>
      <dgm:spPr/>
    </dgm:pt>
    <dgm:pt modelId="{0DCDD628-51FE-47A7-9282-8A0CFF5D38F2}" type="pres">
      <dgm:prSet presAssocID="{D5C832BC-00CE-4DC3-841E-3CFD16227DBF}" presName="wedge2Tx" presStyleLbl="node1" presStyleIdx="1" presStyleCnt="4">
        <dgm:presLayoutVars>
          <dgm:chMax val="0"/>
          <dgm:chPref val="0"/>
          <dgm:bulletEnabled val="1"/>
        </dgm:presLayoutVars>
      </dgm:prSet>
      <dgm:spPr/>
      <dgm:t>
        <a:bodyPr/>
        <a:lstStyle/>
        <a:p>
          <a:endParaRPr lang="en-US"/>
        </a:p>
      </dgm:t>
    </dgm:pt>
    <dgm:pt modelId="{FAF62A98-8A1B-40BE-92C4-4B7386A89C1D}" type="pres">
      <dgm:prSet presAssocID="{D5C832BC-00CE-4DC3-841E-3CFD16227DBF}" presName="wedge3" presStyleLbl="node1" presStyleIdx="2" presStyleCnt="4"/>
      <dgm:spPr/>
      <dgm:t>
        <a:bodyPr/>
        <a:lstStyle/>
        <a:p>
          <a:endParaRPr lang="en-US"/>
        </a:p>
      </dgm:t>
    </dgm:pt>
    <dgm:pt modelId="{88089E30-84C3-49E9-8BF8-414095FEAAC4}" type="pres">
      <dgm:prSet presAssocID="{D5C832BC-00CE-4DC3-841E-3CFD16227DBF}" presName="dummy3a" presStyleCnt="0"/>
      <dgm:spPr/>
    </dgm:pt>
    <dgm:pt modelId="{582B2319-6BCE-41F7-B8C1-A2D699F4EE29}" type="pres">
      <dgm:prSet presAssocID="{D5C832BC-00CE-4DC3-841E-3CFD16227DBF}" presName="dummy3b" presStyleCnt="0"/>
      <dgm:spPr/>
    </dgm:pt>
    <dgm:pt modelId="{528AADCB-9E27-406F-868F-E85FA873991F}" type="pres">
      <dgm:prSet presAssocID="{D5C832BC-00CE-4DC3-841E-3CFD16227DBF}" presName="wedge3Tx" presStyleLbl="node1" presStyleIdx="2" presStyleCnt="4">
        <dgm:presLayoutVars>
          <dgm:chMax val="0"/>
          <dgm:chPref val="0"/>
          <dgm:bulletEnabled val="1"/>
        </dgm:presLayoutVars>
      </dgm:prSet>
      <dgm:spPr/>
      <dgm:t>
        <a:bodyPr/>
        <a:lstStyle/>
        <a:p>
          <a:endParaRPr lang="en-US"/>
        </a:p>
      </dgm:t>
    </dgm:pt>
    <dgm:pt modelId="{6F12A730-1FB9-4F51-8E63-730B80C8298B}" type="pres">
      <dgm:prSet presAssocID="{D5C832BC-00CE-4DC3-841E-3CFD16227DBF}" presName="wedge4" presStyleLbl="node1" presStyleIdx="3" presStyleCnt="4"/>
      <dgm:spPr/>
      <dgm:t>
        <a:bodyPr/>
        <a:lstStyle/>
        <a:p>
          <a:endParaRPr lang="en-US"/>
        </a:p>
      </dgm:t>
    </dgm:pt>
    <dgm:pt modelId="{477EE90E-2117-48A2-A61A-A4AFC74EE690}" type="pres">
      <dgm:prSet presAssocID="{D5C832BC-00CE-4DC3-841E-3CFD16227DBF}" presName="dummy4a" presStyleCnt="0"/>
      <dgm:spPr/>
    </dgm:pt>
    <dgm:pt modelId="{5E366C87-65FE-4EAB-9E14-21F07D7C583A}" type="pres">
      <dgm:prSet presAssocID="{D5C832BC-00CE-4DC3-841E-3CFD16227DBF}" presName="dummy4b" presStyleCnt="0"/>
      <dgm:spPr/>
    </dgm:pt>
    <dgm:pt modelId="{2A799641-56B5-42D7-B0EA-877BC2AB4B63}" type="pres">
      <dgm:prSet presAssocID="{D5C832BC-00CE-4DC3-841E-3CFD16227DBF}" presName="wedge4Tx" presStyleLbl="node1" presStyleIdx="3" presStyleCnt="4">
        <dgm:presLayoutVars>
          <dgm:chMax val="0"/>
          <dgm:chPref val="0"/>
          <dgm:bulletEnabled val="1"/>
        </dgm:presLayoutVars>
      </dgm:prSet>
      <dgm:spPr/>
      <dgm:t>
        <a:bodyPr/>
        <a:lstStyle/>
        <a:p>
          <a:endParaRPr lang="en-US"/>
        </a:p>
      </dgm:t>
    </dgm:pt>
    <dgm:pt modelId="{9E29BE5C-9ED0-4A93-BC78-395516F55E13}" type="pres">
      <dgm:prSet presAssocID="{04DFADC8-B3FC-4217-B7EC-BC3254DEABA2}" presName="arrowWedge1" presStyleLbl="fgSibTrans2D1" presStyleIdx="0" presStyleCnt="4"/>
      <dgm:spPr/>
    </dgm:pt>
    <dgm:pt modelId="{66D1AE77-49C4-4B70-AE3E-A6E230D37024}" type="pres">
      <dgm:prSet presAssocID="{4680B406-A38F-4F2F-BED7-AA036173865C}" presName="arrowWedge2" presStyleLbl="fgSibTrans2D1" presStyleIdx="1" presStyleCnt="4"/>
      <dgm:spPr/>
    </dgm:pt>
    <dgm:pt modelId="{58717FA1-25BC-492F-AD40-192007DBE30D}" type="pres">
      <dgm:prSet presAssocID="{396FF6D4-DE48-428B-8732-E993CA69D202}" presName="arrowWedge3" presStyleLbl="fgSibTrans2D1" presStyleIdx="2" presStyleCnt="4"/>
      <dgm:spPr/>
    </dgm:pt>
    <dgm:pt modelId="{08B16505-7177-460C-8367-32ED999455A1}" type="pres">
      <dgm:prSet presAssocID="{0BBAD937-EE3F-4D36-989D-2828678CADBB}" presName="arrowWedge4" presStyleLbl="fgSibTrans2D1" presStyleIdx="3" presStyleCnt="4"/>
      <dgm:spPr/>
    </dgm:pt>
  </dgm:ptLst>
  <dgm:cxnLst>
    <dgm:cxn modelId="{4A921E19-4E40-4EC7-A40B-45FE471E426E}" type="presOf" srcId="{828D9F3A-A0D7-4FE1-B818-399F6D4D20FE}" destId="{50E2E79E-101C-4890-A0FB-5805AFAF6660}" srcOrd="0" destOrd="0" presId="urn:microsoft.com/office/officeart/2005/8/layout/cycle8"/>
    <dgm:cxn modelId="{9F2CA385-B9AE-42D2-913B-3EC4B0C1FFAE}" type="presOf" srcId="{828D9F3A-A0D7-4FE1-B818-399F6D4D20FE}" destId="{0DCDD628-51FE-47A7-9282-8A0CFF5D38F2}" srcOrd="1" destOrd="0" presId="urn:microsoft.com/office/officeart/2005/8/layout/cycle8"/>
    <dgm:cxn modelId="{9FB7CA2F-691E-49DB-931E-8CE111B73F6E}" srcId="{D5C832BC-00CE-4DC3-841E-3CFD16227DBF}" destId="{946A4660-3412-4FA1-90A3-C41A17AE4CCE}" srcOrd="3" destOrd="0" parTransId="{8015F164-D7E0-4BAB-8A83-4BECC80FBE90}" sibTransId="{0BBAD937-EE3F-4D36-989D-2828678CADBB}"/>
    <dgm:cxn modelId="{6BDFACB9-F624-4E87-9180-2C5B4398A54C}" type="presOf" srcId="{C92D18DE-0167-4C63-8931-D2D246EDA2E1}" destId="{328432A1-8252-4410-9B77-BD632F91CD27}" srcOrd="1" destOrd="0" presId="urn:microsoft.com/office/officeart/2005/8/layout/cycle8"/>
    <dgm:cxn modelId="{FAE3C953-34FB-484A-BC1D-1F714280E249}" type="presOf" srcId="{C92D18DE-0167-4C63-8931-D2D246EDA2E1}" destId="{7ED073BC-03AC-416C-846E-A49B5D0EA7FB}" srcOrd="0" destOrd="0" presId="urn:microsoft.com/office/officeart/2005/8/layout/cycle8"/>
    <dgm:cxn modelId="{F8FA2249-1BAF-4E61-B030-34F91ACD0065}" srcId="{D5C832BC-00CE-4DC3-841E-3CFD16227DBF}" destId="{828D9F3A-A0D7-4FE1-B818-399F6D4D20FE}" srcOrd="1" destOrd="0" parTransId="{34CBB271-6A48-4231-BAE1-4FE829E4616D}" sibTransId="{4680B406-A38F-4F2F-BED7-AA036173865C}"/>
    <dgm:cxn modelId="{2E97DC02-9C16-4A2D-8BBC-E5C8B7635D69}" type="presOf" srcId="{59207BEB-71CB-41E5-882D-DA9B09641E9F}" destId="{FAF62A98-8A1B-40BE-92C4-4B7386A89C1D}" srcOrd="0" destOrd="0" presId="urn:microsoft.com/office/officeart/2005/8/layout/cycle8"/>
    <dgm:cxn modelId="{8BA2EC08-EBB4-466E-AB53-52A8E64667F8}" type="presOf" srcId="{946A4660-3412-4FA1-90A3-C41A17AE4CCE}" destId="{6F12A730-1FB9-4F51-8E63-730B80C8298B}" srcOrd="0" destOrd="0" presId="urn:microsoft.com/office/officeart/2005/8/layout/cycle8"/>
    <dgm:cxn modelId="{AC62A9BB-9251-4B80-9512-2034CD505756}" type="presOf" srcId="{946A4660-3412-4FA1-90A3-C41A17AE4CCE}" destId="{2A799641-56B5-42D7-B0EA-877BC2AB4B63}" srcOrd="1" destOrd="0" presId="urn:microsoft.com/office/officeart/2005/8/layout/cycle8"/>
    <dgm:cxn modelId="{97CE7A61-71FC-4549-97E1-ADC8708537A1}" srcId="{D5C832BC-00CE-4DC3-841E-3CFD16227DBF}" destId="{59207BEB-71CB-41E5-882D-DA9B09641E9F}" srcOrd="2" destOrd="0" parTransId="{F7AB53E2-2E44-4FC5-90F4-EB2CF6CEEB8E}" sibTransId="{396FF6D4-DE48-428B-8732-E993CA69D202}"/>
    <dgm:cxn modelId="{EC6C1F56-0720-4A09-AE43-7BE183DAD03A}" srcId="{D5C832BC-00CE-4DC3-841E-3CFD16227DBF}" destId="{C92D18DE-0167-4C63-8931-D2D246EDA2E1}" srcOrd="0" destOrd="0" parTransId="{7FAE8088-2575-4352-A50F-A6FD26F6C095}" sibTransId="{04DFADC8-B3FC-4217-B7EC-BC3254DEABA2}"/>
    <dgm:cxn modelId="{6D752780-BB29-4554-981D-89F7CF786951}" type="presOf" srcId="{D5C832BC-00CE-4DC3-841E-3CFD16227DBF}" destId="{59432DC4-2B32-4789-B522-0696BCECD08C}" srcOrd="0" destOrd="0" presId="urn:microsoft.com/office/officeart/2005/8/layout/cycle8"/>
    <dgm:cxn modelId="{50F1E37E-98D3-4A33-9D5B-D057386FDF01}" type="presOf" srcId="{59207BEB-71CB-41E5-882D-DA9B09641E9F}" destId="{528AADCB-9E27-406F-868F-E85FA873991F}" srcOrd="1" destOrd="0" presId="urn:microsoft.com/office/officeart/2005/8/layout/cycle8"/>
    <dgm:cxn modelId="{9CCFC45F-3D05-498B-A156-1F5204CEEA20}" type="presParOf" srcId="{59432DC4-2B32-4789-B522-0696BCECD08C}" destId="{7ED073BC-03AC-416C-846E-A49B5D0EA7FB}" srcOrd="0" destOrd="0" presId="urn:microsoft.com/office/officeart/2005/8/layout/cycle8"/>
    <dgm:cxn modelId="{F58C7911-DFF3-407E-8D8C-7262A13FF7DF}" type="presParOf" srcId="{59432DC4-2B32-4789-B522-0696BCECD08C}" destId="{437ED4A8-EE00-4FFE-BA59-90D0E9805B7B}" srcOrd="1" destOrd="0" presId="urn:microsoft.com/office/officeart/2005/8/layout/cycle8"/>
    <dgm:cxn modelId="{F13D3333-6B33-462C-A711-9C05859CCF80}" type="presParOf" srcId="{59432DC4-2B32-4789-B522-0696BCECD08C}" destId="{0954D7B3-4CD4-4010-BE39-29111DBBE310}" srcOrd="2" destOrd="0" presId="urn:microsoft.com/office/officeart/2005/8/layout/cycle8"/>
    <dgm:cxn modelId="{7A9A5D20-EBB8-448C-AD07-69D4C42C1164}" type="presParOf" srcId="{59432DC4-2B32-4789-B522-0696BCECD08C}" destId="{328432A1-8252-4410-9B77-BD632F91CD27}" srcOrd="3" destOrd="0" presId="urn:microsoft.com/office/officeart/2005/8/layout/cycle8"/>
    <dgm:cxn modelId="{69B217D8-DB66-410A-97E9-15B46C46714F}" type="presParOf" srcId="{59432DC4-2B32-4789-B522-0696BCECD08C}" destId="{50E2E79E-101C-4890-A0FB-5805AFAF6660}" srcOrd="4" destOrd="0" presId="urn:microsoft.com/office/officeart/2005/8/layout/cycle8"/>
    <dgm:cxn modelId="{ADABD726-E700-4EE2-A211-CF2FD3D8D044}" type="presParOf" srcId="{59432DC4-2B32-4789-B522-0696BCECD08C}" destId="{4ABC6723-BB13-436F-9D1C-4A74FB5E752A}" srcOrd="5" destOrd="0" presId="urn:microsoft.com/office/officeart/2005/8/layout/cycle8"/>
    <dgm:cxn modelId="{3BA1A6D3-D963-4CA9-B49F-CB729027D093}" type="presParOf" srcId="{59432DC4-2B32-4789-B522-0696BCECD08C}" destId="{05457E56-E47F-4F98-9BBB-2B6566481AAF}" srcOrd="6" destOrd="0" presId="urn:microsoft.com/office/officeart/2005/8/layout/cycle8"/>
    <dgm:cxn modelId="{FCD21837-E30E-4D31-9E92-1D6A72DC5447}" type="presParOf" srcId="{59432DC4-2B32-4789-B522-0696BCECD08C}" destId="{0DCDD628-51FE-47A7-9282-8A0CFF5D38F2}" srcOrd="7" destOrd="0" presId="urn:microsoft.com/office/officeart/2005/8/layout/cycle8"/>
    <dgm:cxn modelId="{76C54A50-931F-486B-BB45-0832D87298A3}" type="presParOf" srcId="{59432DC4-2B32-4789-B522-0696BCECD08C}" destId="{FAF62A98-8A1B-40BE-92C4-4B7386A89C1D}" srcOrd="8" destOrd="0" presId="urn:microsoft.com/office/officeart/2005/8/layout/cycle8"/>
    <dgm:cxn modelId="{EF085E8F-70EE-42FD-86DF-DC7A403389A4}" type="presParOf" srcId="{59432DC4-2B32-4789-B522-0696BCECD08C}" destId="{88089E30-84C3-49E9-8BF8-414095FEAAC4}" srcOrd="9" destOrd="0" presId="urn:microsoft.com/office/officeart/2005/8/layout/cycle8"/>
    <dgm:cxn modelId="{51720721-1489-41CA-9E4E-DAA1A4180355}" type="presParOf" srcId="{59432DC4-2B32-4789-B522-0696BCECD08C}" destId="{582B2319-6BCE-41F7-B8C1-A2D699F4EE29}" srcOrd="10" destOrd="0" presId="urn:microsoft.com/office/officeart/2005/8/layout/cycle8"/>
    <dgm:cxn modelId="{AEC7A7F4-7FFA-4866-9090-F7DFBA5C8B19}" type="presParOf" srcId="{59432DC4-2B32-4789-B522-0696BCECD08C}" destId="{528AADCB-9E27-406F-868F-E85FA873991F}" srcOrd="11" destOrd="0" presId="urn:microsoft.com/office/officeart/2005/8/layout/cycle8"/>
    <dgm:cxn modelId="{6B9521DC-79D4-4F67-B653-2F3798E01A08}" type="presParOf" srcId="{59432DC4-2B32-4789-B522-0696BCECD08C}" destId="{6F12A730-1FB9-4F51-8E63-730B80C8298B}" srcOrd="12" destOrd="0" presId="urn:microsoft.com/office/officeart/2005/8/layout/cycle8"/>
    <dgm:cxn modelId="{EC8DC7B0-B511-4F71-A99C-4FD46697C6FC}" type="presParOf" srcId="{59432DC4-2B32-4789-B522-0696BCECD08C}" destId="{477EE90E-2117-48A2-A61A-A4AFC74EE690}" srcOrd="13" destOrd="0" presId="urn:microsoft.com/office/officeart/2005/8/layout/cycle8"/>
    <dgm:cxn modelId="{3AB790A5-E516-4185-904F-3F563C9D95BC}" type="presParOf" srcId="{59432DC4-2B32-4789-B522-0696BCECD08C}" destId="{5E366C87-65FE-4EAB-9E14-21F07D7C583A}" srcOrd="14" destOrd="0" presId="urn:microsoft.com/office/officeart/2005/8/layout/cycle8"/>
    <dgm:cxn modelId="{CAD0C3A6-B764-48A3-92BC-76BDB483E78F}" type="presParOf" srcId="{59432DC4-2B32-4789-B522-0696BCECD08C}" destId="{2A799641-56B5-42D7-B0EA-877BC2AB4B63}" srcOrd="15" destOrd="0" presId="urn:microsoft.com/office/officeart/2005/8/layout/cycle8"/>
    <dgm:cxn modelId="{2055A69E-E467-4BB0-AB76-45F5698EA83E}" type="presParOf" srcId="{59432DC4-2B32-4789-B522-0696BCECD08C}" destId="{9E29BE5C-9ED0-4A93-BC78-395516F55E13}" srcOrd="16" destOrd="0" presId="urn:microsoft.com/office/officeart/2005/8/layout/cycle8"/>
    <dgm:cxn modelId="{EBA2BCB5-4E2D-49E5-AB7F-290E71C86988}" type="presParOf" srcId="{59432DC4-2B32-4789-B522-0696BCECD08C}" destId="{66D1AE77-49C4-4B70-AE3E-A6E230D37024}" srcOrd="17" destOrd="0" presId="urn:microsoft.com/office/officeart/2005/8/layout/cycle8"/>
    <dgm:cxn modelId="{43AD84FA-959C-4FA4-850D-769C3F32DE1F}" type="presParOf" srcId="{59432DC4-2B32-4789-B522-0696BCECD08C}" destId="{58717FA1-25BC-492F-AD40-192007DBE30D}" srcOrd="18" destOrd="0" presId="urn:microsoft.com/office/officeart/2005/8/layout/cycle8"/>
    <dgm:cxn modelId="{B6C3C70C-C3F3-4D73-99BF-CEA1D5A2F915}" type="presParOf" srcId="{59432DC4-2B32-4789-B522-0696BCECD08C}" destId="{08B16505-7177-460C-8367-32ED999455A1}"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C832BC-00CE-4DC3-841E-3CFD16227DBF}" type="doc">
      <dgm:prSet loTypeId="urn:microsoft.com/office/officeart/2005/8/layout/cycle8" loCatId="cycle" qsTypeId="urn:microsoft.com/office/officeart/2005/8/quickstyle/simple1" qsCatId="simple" csTypeId="urn:microsoft.com/office/officeart/2005/8/colors/colorful1" csCatId="colorful" phldr="1"/>
      <dgm:spPr/>
    </dgm:pt>
    <dgm:pt modelId="{C92D18DE-0167-4C63-8931-D2D246EDA2E1}">
      <dgm:prSet phldrT="[Text]" custT="1"/>
      <dgm:spPr/>
      <dgm:t>
        <a:bodyPr/>
        <a:lstStyle/>
        <a:p>
          <a:r>
            <a:rPr lang="en-US" sz="1100" dirty="0" smtClean="0"/>
            <a:t>Staff</a:t>
          </a:r>
          <a:endParaRPr lang="en-US" sz="1100" dirty="0"/>
        </a:p>
      </dgm:t>
    </dgm:pt>
    <dgm:pt modelId="{7FAE8088-2575-4352-A50F-A6FD26F6C095}" type="parTrans" cxnId="{EC6C1F56-0720-4A09-AE43-7BE183DAD03A}">
      <dgm:prSet/>
      <dgm:spPr/>
      <dgm:t>
        <a:bodyPr/>
        <a:lstStyle/>
        <a:p>
          <a:endParaRPr lang="en-US" sz="1100"/>
        </a:p>
      </dgm:t>
    </dgm:pt>
    <dgm:pt modelId="{04DFADC8-B3FC-4217-B7EC-BC3254DEABA2}" type="sibTrans" cxnId="{EC6C1F56-0720-4A09-AE43-7BE183DAD03A}">
      <dgm:prSet/>
      <dgm:spPr/>
      <dgm:t>
        <a:bodyPr/>
        <a:lstStyle/>
        <a:p>
          <a:endParaRPr lang="en-US" sz="1100"/>
        </a:p>
      </dgm:t>
    </dgm:pt>
    <dgm:pt modelId="{828D9F3A-A0D7-4FE1-B818-399F6D4D20FE}">
      <dgm:prSet phldrT="[Text]" custT="1"/>
      <dgm:spPr/>
      <dgm:t>
        <a:bodyPr/>
        <a:lstStyle/>
        <a:p>
          <a:r>
            <a:rPr lang="en-US" sz="1050" dirty="0" smtClean="0"/>
            <a:t>Faculty</a:t>
          </a:r>
          <a:endParaRPr lang="en-US" sz="1050" dirty="0"/>
        </a:p>
      </dgm:t>
    </dgm:pt>
    <dgm:pt modelId="{34CBB271-6A48-4231-BAE1-4FE829E4616D}" type="parTrans" cxnId="{F8FA2249-1BAF-4E61-B030-34F91ACD0065}">
      <dgm:prSet/>
      <dgm:spPr/>
      <dgm:t>
        <a:bodyPr/>
        <a:lstStyle/>
        <a:p>
          <a:endParaRPr lang="en-US" sz="1100"/>
        </a:p>
      </dgm:t>
    </dgm:pt>
    <dgm:pt modelId="{4680B406-A38F-4F2F-BED7-AA036173865C}" type="sibTrans" cxnId="{F8FA2249-1BAF-4E61-B030-34F91ACD0065}">
      <dgm:prSet/>
      <dgm:spPr/>
      <dgm:t>
        <a:bodyPr/>
        <a:lstStyle/>
        <a:p>
          <a:endParaRPr lang="en-US" sz="1100"/>
        </a:p>
      </dgm:t>
    </dgm:pt>
    <dgm:pt modelId="{59207BEB-71CB-41E5-882D-DA9B09641E9F}">
      <dgm:prSet phldrT="[Text]" custT="1"/>
      <dgm:spPr/>
      <dgm:t>
        <a:bodyPr/>
        <a:lstStyle/>
        <a:p>
          <a:r>
            <a:rPr lang="en-US" sz="800" dirty="0" smtClean="0"/>
            <a:t>Students</a:t>
          </a:r>
          <a:endParaRPr lang="en-US" sz="800" dirty="0"/>
        </a:p>
      </dgm:t>
    </dgm:pt>
    <dgm:pt modelId="{F7AB53E2-2E44-4FC5-90F4-EB2CF6CEEB8E}" type="parTrans" cxnId="{97CE7A61-71FC-4549-97E1-ADC8708537A1}">
      <dgm:prSet/>
      <dgm:spPr/>
      <dgm:t>
        <a:bodyPr/>
        <a:lstStyle/>
        <a:p>
          <a:endParaRPr lang="en-US" sz="1100"/>
        </a:p>
      </dgm:t>
    </dgm:pt>
    <dgm:pt modelId="{396FF6D4-DE48-428B-8732-E993CA69D202}" type="sibTrans" cxnId="{97CE7A61-71FC-4549-97E1-ADC8708537A1}">
      <dgm:prSet/>
      <dgm:spPr/>
      <dgm:t>
        <a:bodyPr/>
        <a:lstStyle/>
        <a:p>
          <a:endParaRPr lang="en-US" sz="1100"/>
        </a:p>
      </dgm:t>
    </dgm:pt>
    <dgm:pt modelId="{946A4660-3412-4FA1-90A3-C41A17AE4CCE}">
      <dgm:prSet phldrT="[Text]" custT="1"/>
      <dgm:spPr/>
      <dgm:t>
        <a:bodyPr/>
        <a:lstStyle/>
        <a:p>
          <a:r>
            <a:rPr lang="en-US" sz="1000" dirty="0" smtClean="0"/>
            <a:t>Administrators</a:t>
          </a:r>
          <a:endParaRPr lang="en-US" sz="1000" dirty="0"/>
        </a:p>
      </dgm:t>
    </dgm:pt>
    <dgm:pt modelId="{8015F164-D7E0-4BAB-8A83-4BECC80FBE90}" type="parTrans" cxnId="{9FB7CA2F-691E-49DB-931E-8CE111B73F6E}">
      <dgm:prSet/>
      <dgm:spPr/>
      <dgm:t>
        <a:bodyPr/>
        <a:lstStyle/>
        <a:p>
          <a:endParaRPr lang="en-US" sz="1100"/>
        </a:p>
      </dgm:t>
    </dgm:pt>
    <dgm:pt modelId="{0BBAD937-EE3F-4D36-989D-2828678CADBB}" type="sibTrans" cxnId="{9FB7CA2F-691E-49DB-931E-8CE111B73F6E}">
      <dgm:prSet/>
      <dgm:spPr/>
      <dgm:t>
        <a:bodyPr/>
        <a:lstStyle/>
        <a:p>
          <a:endParaRPr lang="en-US" sz="1100"/>
        </a:p>
      </dgm:t>
    </dgm:pt>
    <dgm:pt modelId="{59432DC4-2B32-4789-B522-0696BCECD08C}" type="pres">
      <dgm:prSet presAssocID="{D5C832BC-00CE-4DC3-841E-3CFD16227DBF}" presName="compositeShape" presStyleCnt="0">
        <dgm:presLayoutVars>
          <dgm:chMax val="7"/>
          <dgm:dir/>
          <dgm:resizeHandles val="exact"/>
        </dgm:presLayoutVars>
      </dgm:prSet>
      <dgm:spPr/>
    </dgm:pt>
    <dgm:pt modelId="{7ED073BC-03AC-416C-846E-A49B5D0EA7FB}" type="pres">
      <dgm:prSet presAssocID="{D5C832BC-00CE-4DC3-841E-3CFD16227DBF}" presName="wedge1" presStyleLbl="node1" presStyleIdx="0" presStyleCnt="4"/>
      <dgm:spPr/>
      <dgm:t>
        <a:bodyPr/>
        <a:lstStyle/>
        <a:p>
          <a:endParaRPr lang="en-US"/>
        </a:p>
      </dgm:t>
    </dgm:pt>
    <dgm:pt modelId="{437ED4A8-EE00-4FFE-BA59-90D0E9805B7B}" type="pres">
      <dgm:prSet presAssocID="{D5C832BC-00CE-4DC3-841E-3CFD16227DBF}" presName="dummy1a" presStyleCnt="0"/>
      <dgm:spPr/>
    </dgm:pt>
    <dgm:pt modelId="{0954D7B3-4CD4-4010-BE39-29111DBBE310}" type="pres">
      <dgm:prSet presAssocID="{D5C832BC-00CE-4DC3-841E-3CFD16227DBF}" presName="dummy1b" presStyleCnt="0"/>
      <dgm:spPr/>
    </dgm:pt>
    <dgm:pt modelId="{328432A1-8252-4410-9B77-BD632F91CD27}" type="pres">
      <dgm:prSet presAssocID="{D5C832BC-00CE-4DC3-841E-3CFD16227DBF}" presName="wedge1Tx" presStyleLbl="node1" presStyleIdx="0" presStyleCnt="4">
        <dgm:presLayoutVars>
          <dgm:chMax val="0"/>
          <dgm:chPref val="0"/>
          <dgm:bulletEnabled val="1"/>
        </dgm:presLayoutVars>
      </dgm:prSet>
      <dgm:spPr/>
      <dgm:t>
        <a:bodyPr/>
        <a:lstStyle/>
        <a:p>
          <a:endParaRPr lang="en-US"/>
        </a:p>
      </dgm:t>
    </dgm:pt>
    <dgm:pt modelId="{50E2E79E-101C-4890-A0FB-5805AFAF6660}" type="pres">
      <dgm:prSet presAssocID="{D5C832BC-00CE-4DC3-841E-3CFD16227DBF}" presName="wedge2" presStyleLbl="node1" presStyleIdx="1" presStyleCnt="4"/>
      <dgm:spPr/>
      <dgm:t>
        <a:bodyPr/>
        <a:lstStyle/>
        <a:p>
          <a:endParaRPr lang="en-US"/>
        </a:p>
      </dgm:t>
    </dgm:pt>
    <dgm:pt modelId="{4ABC6723-BB13-436F-9D1C-4A74FB5E752A}" type="pres">
      <dgm:prSet presAssocID="{D5C832BC-00CE-4DC3-841E-3CFD16227DBF}" presName="dummy2a" presStyleCnt="0"/>
      <dgm:spPr/>
    </dgm:pt>
    <dgm:pt modelId="{05457E56-E47F-4F98-9BBB-2B6566481AAF}" type="pres">
      <dgm:prSet presAssocID="{D5C832BC-00CE-4DC3-841E-3CFD16227DBF}" presName="dummy2b" presStyleCnt="0"/>
      <dgm:spPr/>
    </dgm:pt>
    <dgm:pt modelId="{0DCDD628-51FE-47A7-9282-8A0CFF5D38F2}" type="pres">
      <dgm:prSet presAssocID="{D5C832BC-00CE-4DC3-841E-3CFD16227DBF}" presName="wedge2Tx" presStyleLbl="node1" presStyleIdx="1" presStyleCnt="4">
        <dgm:presLayoutVars>
          <dgm:chMax val="0"/>
          <dgm:chPref val="0"/>
          <dgm:bulletEnabled val="1"/>
        </dgm:presLayoutVars>
      </dgm:prSet>
      <dgm:spPr/>
      <dgm:t>
        <a:bodyPr/>
        <a:lstStyle/>
        <a:p>
          <a:endParaRPr lang="en-US"/>
        </a:p>
      </dgm:t>
    </dgm:pt>
    <dgm:pt modelId="{FAF62A98-8A1B-40BE-92C4-4B7386A89C1D}" type="pres">
      <dgm:prSet presAssocID="{D5C832BC-00CE-4DC3-841E-3CFD16227DBF}" presName="wedge3" presStyleLbl="node1" presStyleIdx="2" presStyleCnt="4"/>
      <dgm:spPr/>
      <dgm:t>
        <a:bodyPr/>
        <a:lstStyle/>
        <a:p>
          <a:endParaRPr lang="en-US"/>
        </a:p>
      </dgm:t>
    </dgm:pt>
    <dgm:pt modelId="{88089E30-84C3-49E9-8BF8-414095FEAAC4}" type="pres">
      <dgm:prSet presAssocID="{D5C832BC-00CE-4DC3-841E-3CFD16227DBF}" presName="dummy3a" presStyleCnt="0"/>
      <dgm:spPr/>
    </dgm:pt>
    <dgm:pt modelId="{582B2319-6BCE-41F7-B8C1-A2D699F4EE29}" type="pres">
      <dgm:prSet presAssocID="{D5C832BC-00CE-4DC3-841E-3CFD16227DBF}" presName="dummy3b" presStyleCnt="0"/>
      <dgm:spPr/>
    </dgm:pt>
    <dgm:pt modelId="{528AADCB-9E27-406F-868F-E85FA873991F}" type="pres">
      <dgm:prSet presAssocID="{D5C832BC-00CE-4DC3-841E-3CFD16227DBF}" presName="wedge3Tx" presStyleLbl="node1" presStyleIdx="2" presStyleCnt="4">
        <dgm:presLayoutVars>
          <dgm:chMax val="0"/>
          <dgm:chPref val="0"/>
          <dgm:bulletEnabled val="1"/>
        </dgm:presLayoutVars>
      </dgm:prSet>
      <dgm:spPr/>
      <dgm:t>
        <a:bodyPr/>
        <a:lstStyle/>
        <a:p>
          <a:endParaRPr lang="en-US"/>
        </a:p>
      </dgm:t>
    </dgm:pt>
    <dgm:pt modelId="{6F12A730-1FB9-4F51-8E63-730B80C8298B}" type="pres">
      <dgm:prSet presAssocID="{D5C832BC-00CE-4DC3-841E-3CFD16227DBF}" presName="wedge4" presStyleLbl="node1" presStyleIdx="3" presStyleCnt="4"/>
      <dgm:spPr/>
      <dgm:t>
        <a:bodyPr/>
        <a:lstStyle/>
        <a:p>
          <a:endParaRPr lang="en-US"/>
        </a:p>
      </dgm:t>
    </dgm:pt>
    <dgm:pt modelId="{477EE90E-2117-48A2-A61A-A4AFC74EE690}" type="pres">
      <dgm:prSet presAssocID="{D5C832BC-00CE-4DC3-841E-3CFD16227DBF}" presName="dummy4a" presStyleCnt="0"/>
      <dgm:spPr/>
    </dgm:pt>
    <dgm:pt modelId="{5E366C87-65FE-4EAB-9E14-21F07D7C583A}" type="pres">
      <dgm:prSet presAssocID="{D5C832BC-00CE-4DC3-841E-3CFD16227DBF}" presName="dummy4b" presStyleCnt="0"/>
      <dgm:spPr/>
    </dgm:pt>
    <dgm:pt modelId="{2A799641-56B5-42D7-B0EA-877BC2AB4B63}" type="pres">
      <dgm:prSet presAssocID="{D5C832BC-00CE-4DC3-841E-3CFD16227DBF}" presName="wedge4Tx" presStyleLbl="node1" presStyleIdx="3" presStyleCnt="4">
        <dgm:presLayoutVars>
          <dgm:chMax val="0"/>
          <dgm:chPref val="0"/>
          <dgm:bulletEnabled val="1"/>
        </dgm:presLayoutVars>
      </dgm:prSet>
      <dgm:spPr/>
      <dgm:t>
        <a:bodyPr/>
        <a:lstStyle/>
        <a:p>
          <a:endParaRPr lang="en-US"/>
        </a:p>
      </dgm:t>
    </dgm:pt>
    <dgm:pt modelId="{9E29BE5C-9ED0-4A93-BC78-395516F55E13}" type="pres">
      <dgm:prSet presAssocID="{04DFADC8-B3FC-4217-B7EC-BC3254DEABA2}" presName="arrowWedge1" presStyleLbl="fgSibTrans2D1" presStyleIdx="0" presStyleCnt="4"/>
      <dgm:spPr/>
    </dgm:pt>
    <dgm:pt modelId="{66D1AE77-49C4-4B70-AE3E-A6E230D37024}" type="pres">
      <dgm:prSet presAssocID="{4680B406-A38F-4F2F-BED7-AA036173865C}" presName="arrowWedge2" presStyleLbl="fgSibTrans2D1" presStyleIdx="1" presStyleCnt="4"/>
      <dgm:spPr/>
    </dgm:pt>
    <dgm:pt modelId="{58717FA1-25BC-492F-AD40-192007DBE30D}" type="pres">
      <dgm:prSet presAssocID="{396FF6D4-DE48-428B-8732-E993CA69D202}" presName="arrowWedge3" presStyleLbl="fgSibTrans2D1" presStyleIdx="2" presStyleCnt="4"/>
      <dgm:spPr/>
    </dgm:pt>
    <dgm:pt modelId="{08B16505-7177-460C-8367-32ED999455A1}" type="pres">
      <dgm:prSet presAssocID="{0BBAD937-EE3F-4D36-989D-2828678CADBB}" presName="arrowWedge4" presStyleLbl="fgSibTrans2D1" presStyleIdx="3" presStyleCnt="4"/>
      <dgm:spPr/>
    </dgm:pt>
  </dgm:ptLst>
  <dgm:cxnLst>
    <dgm:cxn modelId="{4A921E19-4E40-4EC7-A40B-45FE471E426E}" type="presOf" srcId="{828D9F3A-A0D7-4FE1-B818-399F6D4D20FE}" destId="{50E2E79E-101C-4890-A0FB-5805AFAF6660}" srcOrd="0" destOrd="0" presId="urn:microsoft.com/office/officeart/2005/8/layout/cycle8"/>
    <dgm:cxn modelId="{9F2CA385-B9AE-42D2-913B-3EC4B0C1FFAE}" type="presOf" srcId="{828D9F3A-A0D7-4FE1-B818-399F6D4D20FE}" destId="{0DCDD628-51FE-47A7-9282-8A0CFF5D38F2}" srcOrd="1" destOrd="0" presId="urn:microsoft.com/office/officeart/2005/8/layout/cycle8"/>
    <dgm:cxn modelId="{9FB7CA2F-691E-49DB-931E-8CE111B73F6E}" srcId="{D5C832BC-00CE-4DC3-841E-3CFD16227DBF}" destId="{946A4660-3412-4FA1-90A3-C41A17AE4CCE}" srcOrd="3" destOrd="0" parTransId="{8015F164-D7E0-4BAB-8A83-4BECC80FBE90}" sibTransId="{0BBAD937-EE3F-4D36-989D-2828678CADBB}"/>
    <dgm:cxn modelId="{6BDFACB9-F624-4E87-9180-2C5B4398A54C}" type="presOf" srcId="{C92D18DE-0167-4C63-8931-D2D246EDA2E1}" destId="{328432A1-8252-4410-9B77-BD632F91CD27}" srcOrd="1" destOrd="0" presId="urn:microsoft.com/office/officeart/2005/8/layout/cycle8"/>
    <dgm:cxn modelId="{FAE3C953-34FB-484A-BC1D-1F714280E249}" type="presOf" srcId="{C92D18DE-0167-4C63-8931-D2D246EDA2E1}" destId="{7ED073BC-03AC-416C-846E-A49B5D0EA7FB}" srcOrd="0" destOrd="0" presId="urn:microsoft.com/office/officeart/2005/8/layout/cycle8"/>
    <dgm:cxn modelId="{F8FA2249-1BAF-4E61-B030-34F91ACD0065}" srcId="{D5C832BC-00CE-4DC3-841E-3CFD16227DBF}" destId="{828D9F3A-A0D7-4FE1-B818-399F6D4D20FE}" srcOrd="1" destOrd="0" parTransId="{34CBB271-6A48-4231-BAE1-4FE829E4616D}" sibTransId="{4680B406-A38F-4F2F-BED7-AA036173865C}"/>
    <dgm:cxn modelId="{2E97DC02-9C16-4A2D-8BBC-E5C8B7635D69}" type="presOf" srcId="{59207BEB-71CB-41E5-882D-DA9B09641E9F}" destId="{FAF62A98-8A1B-40BE-92C4-4B7386A89C1D}" srcOrd="0" destOrd="0" presId="urn:microsoft.com/office/officeart/2005/8/layout/cycle8"/>
    <dgm:cxn modelId="{8BA2EC08-EBB4-466E-AB53-52A8E64667F8}" type="presOf" srcId="{946A4660-3412-4FA1-90A3-C41A17AE4CCE}" destId="{6F12A730-1FB9-4F51-8E63-730B80C8298B}" srcOrd="0" destOrd="0" presId="urn:microsoft.com/office/officeart/2005/8/layout/cycle8"/>
    <dgm:cxn modelId="{AC62A9BB-9251-4B80-9512-2034CD505756}" type="presOf" srcId="{946A4660-3412-4FA1-90A3-C41A17AE4CCE}" destId="{2A799641-56B5-42D7-B0EA-877BC2AB4B63}" srcOrd="1" destOrd="0" presId="urn:microsoft.com/office/officeart/2005/8/layout/cycle8"/>
    <dgm:cxn modelId="{97CE7A61-71FC-4549-97E1-ADC8708537A1}" srcId="{D5C832BC-00CE-4DC3-841E-3CFD16227DBF}" destId="{59207BEB-71CB-41E5-882D-DA9B09641E9F}" srcOrd="2" destOrd="0" parTransId="{F7AB53E2-2E44-4FC5-90F4-EB2CF6CEEB8E}" sibTransId="{396FF6D4-DE48-428B-8732-E993CA69D202}"/>
    <dgm:cxn modelId="{EC6C1F56-0720-4A09-AE43-7BE183DAD03A}" srcId="{D5C832BC-00CE-4DC3-841E-3CFD16227DBF}" destId="{C92D18DE-0167-4C63-8931-D2D246EDA2E1}" srcOrd="0" destOrd="0" parTransId="{7FAE8088-2575-4352-A50F-A6FD26F6C095}" sibTransId="{04DFADC8-B3FC-4217-B7EC-BC3254DEABA2}"/>
    <dgm:cxn modelId="{6D752780-BB29-4554-981D-89F7CF786951}" type="presOf" srcId="{D5C832BC-00CE-4DC3-841E-3CFD16227DBF}" destId="{59432DC4-2B32-4789-B522-0696BCECD08C}" srcOrd="0" destOrd="0" presId="urn:microsoft.com/office/officeart/2005/8/layout/cycle8"/>
    <dgm:cxn modelId="{50F1E37E-98D3-4A33-9D5B-D057386FDF01}" type="presOf" srcId="{59207BEB-71CB-41E5-882D-DA9B09641E9F}" destId="{528AADCB-9E27-406F-868F-E85FA873991F}" srcOrd="1" destOrd="0" presId="urn:microsoft.com/office/officeart/2005/8/layout/cycle8"/>
    <dgm:cxn modelId="{9CCFC45F-3D05-498B-A156-1F5204CEEA20}" type="presParOf" srcId="{59432DC4-2B32-4789-B522-0696BCECD08C}" destId="{7ED073BC-03AC-416C-846E-A49B5D0EA7FB}" srcOrd="0" destOrd="0" presId="urn:microsoft.com/office/officeart/2005/8/layout/cycle8"/>
    <dgm:cxn modelId="{F58C7911-DFF3-407E-8D8C-7262A13FF7DF}" type="presParOf" srcId="{59432DC4-2B32-4789-B522-0696BCECD08C}" destId="{437ED4A8-EE00-4FFE-BA59-90D0E9805B7B}" srcOrd="1" destOrd="0" presId="urn:microsoft.com/office/officeart/2005/8/layout/cycle8"/>
    <dgm:cxn modelId="{F13D3333-6B33-462C-A711-9C05859CCF80}" type="presParOf" srcId="{59432DC4-2B32-4789-B522-0696BCECD08C}" destId="{0954D7B3-4CD4-4010-BE39-29111DBBE310}" srcOrd="2" destOrd="0" presId="urn:microsoft.com/office/officeart/2005/8/layout/cycle8"/>
    <dgm:cxn modelId="{7A9A5D20-EBB8-448C-AD07-69D4C42C1164}" type="presParOf" srcId="{59432DC4-2B32-4789-B522-0696BCECD08C}" destId="{328432A1-8252-4410-9B77-BD632F91CD27}" srcOrd="3" destOrd="0" presId="urn:microsoft.com/office/officeart/2005/8/layout/cycle8"/>
    <dgm:cxn modelId="{69B217D8-DB66-410A-97E9-15B46C46714F}" type="presParOf" srcId="{59432DC4-2B32-4789-B522-0696BCECD08C}" destId="{50E2E79E-101C-4890-A0FB-5805AFAF6660}" srcOrd="4" destOrd="0" presId="urn:microsoft.com/office/officeart/2005/8/layout/cycle8"/>
    <dgm:cxn modelId="{ADABD726-E700-4EE2-A211-CF2FD3D8D044}" type="presParOf" srcId="{59432DC4-2B32-4789-B522-0696BCECD08C}" destId="{4ABC6723-BB13-436F-9D1C-4A74FB5E752A}" srcOrd="5" destOrd="0" presId="urn:microsoft.com/office/officeart/2005/8/layout/cycle8"/>
    <dgm:cxn modelId="{3BA1A6D3-D963-4CA9-B49F-CB729027D093}" type="presParOf" srcId="{59432DC4-2B32-4789-B522-0696BCECD08C}" destId="{05457E56-E47F-4F98-9BBB-2B6566481AAF}" srcOrd="6" destOrd="0" presId="urn:microsoft.com/office/officeart/2005/8/layout/cycle8"/>
    <dgm:cxn modelId="{FCD21837-E30E-4D31-9E92-1D6A72DC5447}" type="presParOf" srcId="{59432DC4-2B32-4789-B522-0696BCECD08C}" destId="{0DCDD628-51FE-47A7-9282-8A0CFF5D38F2}" srcOrd="7" destOrd="0" presId="urn:microsoft.com/office/officeart/2005/8/layout/cycle8"/>
    <dgm:cxn modelId="{76C54A50-931F-486B-BB45-0832D87298A3}" type="presParOf" srcId="{59432DC4-2B32-4789-B522-0696BCECD08C}" destId="{FAF62A98-8A1B-40BE-92C4-4B7386A89C1D}" srcOrd="8" destOrd="0" presId="urn:microsoft.com/office/officeart/2005/8/layout/cycle8"/>
    <dgm:cxn modelId="{EF085E8F-70EE-42FD-86DF-DC7A403389A4}" type="presParOf" srcId="{59432DC4-2B32-4789-B522-0696BCECD08C}" destId="{88089E30-84C3-49E9-8BF8-414095FEAAC4}" srcOrd="9" destOrd="0" presId="urn:microsoft.com/office/officeart/2005/8/layout/cycle8"/>
    <dgm:cxn modelId="{51720721-1489-41CA-9E4E-DAA1A4180355}" type="presParOf" srcId="{59432DC4-2B32-4789-B522-0696BCECD08C}" destId="{582B2319-6BCE-41F7-B8C1-A2D699F4EE29}" srcOrd="10" destOrd="0" presId="urn:microsoft.com/office/officeart/2005/8/layout/cycle8"/>
    <dgm:cxn modelId="{AEC7A7F4-7FFA-4866-9090-F7DFBA5C8B19}" type="presParOf" srcId="{59432DC4-2B32-4789-B522-0696BCECD08C}" destId="{528AADCB-9E27-406F-868F-E85FA873991F}" srcOrd="11" destOrd="0" presId="urn:microsoft.com/office/officeart/2005/8/layout/cycle8"/>
    <dgm:cxn modelId="{6B9521DC-79D4-4F67-B653-2F3798E01A08}" type="presParOf" srcId="{59432DC4-2B32-4789-B522-0696BCECD08C}" destId="{6F12A730-1FB9-4F51-8E63-730B80C8298B}" srcOrd="12" destOrd="0" presId="urn:microsoft.com/office/officeart/2005/8/layout/cycle8"/>
    <dgm:cxn modelId="{EC8DC7B0-B511-4F71-A99C-4FD46697C6FC}" type="presParOf" srcId="{59432DC4-2B32-4789-B522-0696BCECD08C}" destId="{477EE90E-2117-48A2-A61A-A4AFC74EE690}" srcOrd="13" destOrd="0" presId="urn:microsoft.com/office/officeart/2005/8/layout/cycle8"/>
    <dgm:cxn modelId="{3AB790A5-E516-4185-904F-3F563C9D95BC}" type="presParOf" srcId="{59432DC4-2B32-4789-B522-0696BCECD08C}" destId="{5E366C87-65FE-4EAB-9E14-21F07D7C583A}" srcOrd="14" destOrd="0" presId="urn:microsoft.com/office/officeart/2005/8/layout/cycle8"/>
    <dgm:cxn modelId="{CAD0C3A6-B764-48A3-92BC-76BDB483E78F}" type="presParOf" srcId="{59432DC4-2B32-4789-B522-0696BCECD08C}" destId="{2A799641-56B5-42D7-B0EA-877BC2AB4B63}" srcOrd="15" destOrd="0" presId="urn:microsoft.com/office/officeart/2005/8/layout/cycle8"/>
    <dgm:cxn modelId="{2055A69E-E467-4BB0-AB76-45F5698EA83E}" type="presParOf" srcId="{59432DC4-2B32-4789-B522-0696BCECD08C}" destId="{9E29BE5C-9ED0-4A93-BC78-395516F55E13}" srcOrd="16" destOrd="0" presId="urn:microsoft.com/office/officeart/2005/8/layout/cycle8"/>
    <dgm:cxn modelId="{EBA2BCB5-4E2D-49E5-AB7F-290E71C86988}" type="presParOf" srcId="{59432DC4-2B32-4789-B522-0696BCECD08C}" destId="{66D1AE77-49C4-4B70-AE3E-A6E230D37024}" srcOrd="17" destOrd="0" presId="urn:microsoft.com/office/officeart/2005/8/layout/cycle8"/>
    <dgm:cxn modelId="{43AD84FA-959C-4FA4-850D-769C3F32DE1F}" type="presParOf" srcId="{59432DC4-2B32-4789-B522-0696BCECD08C}" destId="{58717FA1-25BC-492F-AD40-192007DBE30D}" srcOrd="18" destOrd="0" presId="urn:microsoft.com/office/officeart/2005/8/layout/cycle8"/>
    <dgm:cxn modelId="{B6C3C70C-C3F3-4D73-99BF-CEA1D5A2F915}" type="presParOf" srcId="{59432DC4-2B32-4789-B522-0696BCECD08C}" destId="{08B16505-7177-460C-8367-32ED999455A1}" srcOrd="19" destOrd="0" presId="urn:microsoft.com/office/officeart/2005/8/layout/cycle8"/>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C832BC-00CE-4DC3-841E-3CFD16227DBF}" type="doc">
      <dgm:prSet loTypeId="urn:microsoft.com/office/officeart/2005/8/layout/cycle8" loCatId="cycle" qsTypeId="urn:microsoft.com/office/officeart/2005/8/quickstyle/simple1" qsCatId="simple" csTypeId="urn:microsoft.com/office/officeart/2005/8/colors/colorful1" csCatId="colorful" phldr="1"/>
      <dgm:spPr/>
    </dgm:pt>
    <dgm:pt modelId="{C92D18DE-0167-4C63-8931-D2D246EDA2E1}">
      <dgm:prSet phldrT="[Text]" custT="1"/>
      <dgm:spPr/>
      <dgm:t>
        <a:bodyPr/>
        <a:lstStyle/>
        <a:p>
          <a:r>
            <a:rPr lang="en-US" sz="1100" dirty="0" smtClean="0"/>
            <a:t>Staff</a:t>
          </a:r>
          <a:endParaRPr lang="en-US" sz="1100" dirty="0"/>
        </a:p>
      </dgm:t>
    </dgm:pt>
    <dgm:pt modelId="{7FAE8088-2575-4352-A50F-A6FD26F6C095}" type="parTrans" cxnId="{EC6C1F56-0720-4A09-AE43-7BE183DAD03A}">
      <dgm:prSet/>
      <dgm:spPr/>
      <dgm:t>
        <a:bodyPr/>
        <a:lstStyle/>
        <a:p>
          <a:endParaRPr lang="en-US" sz="1100"/>
        </a:p>
      </dgm:t>
    </dgm:pt>
    <dgm:pt modelId="{04DFADC8-B3FC-4217-B7EC-BC3254DEABA2}" type="sibTrans" cxnId="{EC6C1F56-0720-4A09-AE43-7BE183DAD03A}">
      <dgm:prSet/>
      <dgm:spPr/>
      <dgm:t>
        <a:bodyPr/>
        <a:lstStyle/>
        <a:p>
          <a:endParaRPr lang="en-US" sz="1100"/>
        </a:p>
      </dgm:t>
    </dgm:pt>
    <dgm:pt modelId="{828D9F3A-A0D7-4FE1-B818-399F6D4D20FE}">
      <dgm:prSet phldrT="[Text]" custT="1"/>
      <dgm:spPr/>
      <dgm:t>
        <a:bodyPr/>
        <a:lstStyle/>
        <a:p>
          <a:r>
            <a:rPr lang="en-US" sz="1050" dirty="0" smtClean="0"/>
            <a:t>Faculty</a:t>
          </a:r>
          <a:endParaRPr lang="en-US" sz="1050" dirty="0"/>
        </a:p>
      </dgm:t>
    </dgm:pt>
    <dgm:pt modelId="{34CBB271-6A48-4231-BAE1-4FE829E4616D}" type="parTrans" cxnId="{F8FA2249-1BAF-4E61-B030-34F91ACD0065}">
      <dgm:prSet/>
      <dgm:spPr/>
      <dgm:t>
        <a:bodyPr/>
        <a:lstStyle/>
        <a:p>
          <a:endParaRPr lang="en-US" sz="1100"/>
        </a:p>
      </dgm:t>
    </dgm:pt>
    <dgm:pt modelId="{4680B406-A38F-4F2F-BED7-AA036173865C}" type="sibTrans" cxnId="{F8FA2249-1BAF-4E61-B030-34F91ACD0065}">
      <dgm:prSet/>
      <dgm:spPr/>
      <dgm:t>
        <a:bodyPr/>
        <a:lstStyle/>
        <a:p>
          <a:endParaRPr lang="en-US" sz="1100"/>
        </a:p>
      </dgm:t>
    </dgm:pt>
    <dgm:pt modelId="{59207BEB-71CB-41E5-882D-DA9B09641E9F}">
      <dgm:prSet phldrT="[Text]" custT="1"/>
      <dgm:spPr/>
      <dgm:t>
        <a:bodyPr/>
        <a:lstStyle/>
        <a:p>
          <a:r>
            <a:rPr lang="en-US" sz="800" dirty="0" smtClean="0"/>
            <a:t>Students</a:t>
          </a:r>
          <a:endParaRPr lang="en-US" sz="800" dirty="0"/>
        </a:p>
      </dgm:t>
    </dgm:pt>
    <dgm:pt modelId="{F7AB53E2-2E44-4FC5-90F4-EB2CF6CEEB8E}" type="parTrans" cxnId="{97CE7A61-71FC-4549-97E1-ADC8708537A1}">
      <dgm:prSet/>
      <dgm:spPr/>
      <dgm:t>
        <a:bodyPr/>
        <a:lstStyle/>
        <a:p>
          <a:endParaRPr lang="en-US" sz="1100"/>
        </a:p>
      </dgm:t>
    </dgm:pt>
    <dgm:pt modelId="{396FF6D4-DE48-428B-8732-E993CA69D202}" type="sibTrans" cxnId="{97CE7A61-71FC-4549-97E1-ADC8708537A1}">
      <dgm:prSet/>
      <dgm:spPr/>
      <dgm:t>
        <a:bodyPr/>
        <a:lstStyle/>
        <a:p>
          <a:endParaRPr lang="en-US" sz="1100"/>
        </a:p>
      </dgm:t>
    </dgm:pt>
    <dgm:pt modelId="{946A4660-3412-4FA1-90A3-C41A17AE4CCE}">
      <dgm:prSet phldrT="[Text]" custT="1"/>
      <dgm:spPr/>
      <dgm:t>
        <a:bodyPr/>
        <a:lstStyle/>
        <a:p>
          <a:r>
            <a:rPr lang="en-US" sz="1000" dirty="0" smtClean="0"/>
            <a:t>Administrators</a:t>
          </a:r>
          <a:endParaRPr lang="en-US" sz="1000" dirty="0"/>
        </a:p>
      </dgm:t>
    </dgm:pt>
    <dgm:pt modelId="{8015F164-D7E0-4BAB-8A83-4BECC80FBE90}" type="parTrans" cxnId="{9FB7CA2F-691E-49DB-931E-8CE111B73F6E}">
      <dgm:prSet/>
      <dgm:spPr/>
      <dgm:t>
        <a:bodyPr/>
        <a:lstStyle/>
        <a:p>
          <a:endParaRPr lang="en-US" sz="1100"/>
        </a:p>
      </dgm:t>
    </dgm:pt>
    <dgm:pt modelId="{0BBAD937-EE3F-4D36-989D-2828678CADBB}" type="sibTrans" cxnId="{9FB7CA2F-691E-49DB-931E-8CE111B73F6E}">
      <dgm:prSet/>
      <dgm:spPr/>
      <dgm:t>
        <a:bodyPr/>
        <a:lstStyle/>
        <a:p>
          <a:endParaRPr lang="en-US" sz="1100"/>
        </a:p>
      </dgm:t>
    </dgm:pt>
    <dgm:pt modelId="{59432DC4-2B32-4789-B522-0696BCECD08C}" type="pres">
      <dgm:prSet presAssocID="{D5C832BC-00CE-4DC3-841E-3CFD16227DBF}" presName="compositeShape" presStyleCnt="0">
        <dgm:presLayoutVars>
          <dgm:chMax val="7"/>
          <dgm:dir/>
          <dgm:resizeHandles val="exact"/>
        </dgm:presLayoutVars>
      </dgm:prSet>
      <dgm:spPr/>
    </dgm:pt>
    <dgm:pt modelId="{7ED073BC-03AC-416C-846E-A49B5D0EA7FB}" type="pres">
      <dgm:prSet presAssocID="{D5C832BC-00CE-4DC3-841E-3CFD16227DBF}" presName="wedge1" presStyleLbl="node1" presStyleIdx="0" presStyleCnt="4"/>
      <dgm:spPr/>
      <dgm:t>
        <a:bodyPr/>
        <a:lstStyle/>
        <a:p>
          <a:endParaRPr lang="en-US"/>
        </a:p>
      </dgm:t>
    </dgm:pt>
    <dgm:pt modelId="{437ED4A8-EE00-4FFE-BA59-90D0E9805B7B}" type="pres">
      <dgm:prSet presAssocID="{D5C832BC-00CE-4DC3-841E-3CFD16227DBF}" presName="dummy1a" presStyleCnt="0"/>
      <dgm:spPr/>
    </dgm:pt>
    <dgm:pt modelId="{0954D7B3-4CD4-4010-BE39-29111DBBE310}" type="pres">
      <dgm:prSet presAssocID="{D5C832BC-00CE-4DC3-841E-3CFD16227DBF}" presName="dummy1b" presStyleCnt="0"/>
      <dgm:spPr/>
    </dgm:pt>
    <dgm:pt modelId="{328432A1-8252-4410-9B77-BD632F91CD27}" type="pres">
      <dgm:prSet presAssocID="{D5C832BC-00CE-4DC3-841E-3CFD16227DBF}" presName="wedge1Tx" presStyleLbl="node1" presStyleIdx="0" presStyleCnt="4">
        <dgm:presLayoutVars>
          <dgm:chMax val="0"/>
          <dgm:chPref val="0"/>
          <dgm:bulletEnabled val="1"/>
        </dgm:presLayoutVars>
      </dgm:prSet>
      <dgm:spPr/>
      <dgm:t>
        <a:bodyPr/>
        <a:lstStyle/>
        <a:p>
          <a:endParaRPr lang="en-US"/>
        </a:p>
      </dgm:t>
    </dgm:pt>
    <dgm:pt modelId="{50E2E79E-101C-4890-A0FB-5805AFAF6660}" type="pres">
      <dgm:prSet presAssocID="{D5C832BC-00CE-4DC3-841E-3CFD16227DBF}" presName="wedge2" presStyleLbl="node1" presStyleIdx="1" presStyleCnt="4"/>
      <dgm:spPr/>
      <dgm:t>
        <a:bodyPr/>
        <a:lstStyle/>
        <a:p>
          <a:endParaRPr lang="en-US"/>
        </a:p>
      </dgm:t>
    </dgm:pt>
    <dgm:pt modelId="{4ABC6723-BB13-436F-9D1C-4A74FB5E752A}" type="pres">
      <dgm:prSet presAssocID="{D5C832BC-00CE-4DC3-841E-3CFD16227DBF}" presName="dummy2a" presStyleCnt="0"/>
      <dgm:spPr/>
    </dgm:pt>
    <dgm:pt modelId="{05457E56-E47F-4F98-9BBB-2B6566481AAF}" type="pres">
      <dgm:prSet presAssocID="{D5C832BC-00CE-4DC3-841E-3CFD16227DBF}" presName="dummy2b" presStyleCnt="0"/>
      <dgm:spPr/>
    </dgm:pt>
    <dgm:pt modelId="{0DCDD628-51FE-47A7-9282-8A0CFF5D38F2}" type="pres">
      <dgm:prSet presAssocID="{D5C832BC-00CE-4DC3-841E-3CFD16227DBF}" presName="wedge2Tx" presStyleLbl="node1" presStyleIdx="1" presStyleCnt="4">
        <dgm:presLayoutVars>
          <dgm:chMax val="0"/>
          <dgm:chPref val="0"/>
          <dgm:bulletEnabled val="1"/>
        </dgm:presLayoutVars>
      </dgm:prSet>
      <dgm:spPr/>
      <dgm:t>
        <a:bodyPr/>
        <a:lstStyle/>
        <a:p>
          <a:endParaRPr lang="en-US"/>
        </a:p>
      </dgm:t>
    </dgm:pt>
    <dgm:pt modelId="{FAF62A98-8A1B-40BE-92C4-4B7386A89C1D}" type="pres">
      <dgm:prSet presAssocID="{D5C832BC-00CE-4DC3-841E-3CFD16227DBF}" presName="wedge3" presStyleLbl="node1" presStyleIdx="2" presStyleCnt="4"/>
      <dgm:spPr/>
      <dgm:t>
        <a:bodyPr/>
        <a:lstStyle/>
        <a:p>
          <a:endParaRPr lang="en-US"/>
        </a:p>
      </dgm:t>
    </dgm:pt>
    <dgm:pt modelId="{88089E30-84C3-49E9-8BF8-414095FEAAC4}" type="pres">
      <dgm:prSet presAssocID="{D5C832BC-00CE-4DC3-841E-3CFD16227DBF}" presName="dummy3a" presStyleCnt="0"/>
      <dgm:spPr/>
    </dgm:pt>
    <dgm:pt modelId="{582B2319-6BCE-41F7-B8C1-A2D699F4EE29}" type="pres">
      <dgm:prSet presAssocID="{D5C832BC-00CE-4DC3-841E-3CFD16227DBF}" presName="dummy3b" presStyleCnt="0"/>
      <dgm:spPr/>
    </dgm:pt>
    <dgm:pt modelId="{528AADCB-9E27-406F-868F-E85FA873991F}" type="pres">
      <dgm:prSet presAssocID="{D5C832BC-00CE-4DC3-841E-3CFD16227DBF}" presName="wedge3Tx" presStyleLbl="node1" presStyleIdx="2" presStyleCnt="4">
        <dgm:presLayoutVars>
          <dgm:chMax val="0"/>
          <dgm:chPref val="0"/>
          <dgm:bulletEnabled val="1"/>
        </dgm:presLayoutVars>
      </dgm:prSet>
      <dgm:spPr/>
      <dgm:t>
        <a:bodyPr/>
        <a:lstStyle/>
        <a:p>
          <a:endParaRPr lang="en-US"/>
        </a:p>
      </dgm:t>
    </dgm:pt>
    <dgm:pt modelId="{6F12A730-1FB9-4F51-8E63-730B80C8298B}" type="pres">
      <dgm:prSet presAssocID="{D5C832BC-00CE-4DC3-841E-3CFD16227DBF}" presName="wedge4" presStyleLbl="node1" presStyleIdx="3" presStyleCnt="4"/>
      <dgm:spPr/>
      <dgm:t>
        <a:bodyPr/>
        <a:lstStyle/>
        <a:p>
          <a:endParaRPr lang="en-US"/>
        </a:p>
      </dgm:t>
    </dgm:pt>
    <dgm:pt modelId="{477EE90E-2117-48A2-A61A-A4AFC74EE690}" type="pres">
      <dgm:prSet presAssocID="{D5C832BC-00CE-4DC3-841E-3CFD16227DBF}" presName="dummy4a" presStyleCnt="0"/>
      <dgm:spPr/>
    </dgm:pt>
    <dgm:pt modelId="{5E366C87-65FE-4EAB-9E14-21F07D7C583A}" type="pres">
      <dgm:prSet presAssocID="{D5C832BC-00CE-4DC3-841E-3CFD16227DBF}" presName="dummy4b" presStyleCnt="0"/>
      <dgm:spPr/>
    </dgm:pt>
    <dgm:pt modelId="{2A799641-56B5-42D7-B0EA-877BC2AB4B63}" type="pres">
      <dgm:prSet presAssocID="{D5C832BC-00CE-4DC3-841E-3CFD16227DBF}" presName="wedge4Tx" presStyleLbl="node1" presStyleIdx="3" presStyleCnt="4">
        <dgm:presLayoutVars>
          <dgm:chMax val="0"/>
          <dgm:chPref val="0"/>
          <dgm:bulletEnabled val="1"/>
        </dgm:presLayoutVars>
      </dgm:prSet>
      <dgm:spPr/>
      <dgm:t>
        <a:bodyPr/>
        <a:lstStyle/>
        <a:p>
          <a:endParaRPr lang="en-US"/>
        </a:p>
      </dgm:t>
    </dgm:pt>
    <dgm:pt modelId="{9E29BE5C-9ED0-4A93-BC78-395516F55E13}" type="pres">
      <dgm:prSet presAssocID="{04DFADC8-B3FC-4217-B7EC-BC3254DEABA2}" presName="arrowWedge1" presStyleLbl="fgSibTrans2D1" presStyleIdx="0" presStyleCnt="4"/>
      <dgm:spPr/>
    </dgm:pt>
    <dgm:pt modelId="{66D1AE77-49C4-4B70-AE3E-A6E230D37024}" type="pres">
      <dgm:prSet presAssocID="{4680B406-A38F-4F2F-BED7-AA036173865C}" presName="arrowWedge2" presStyleLbl="fgSibTrans2D1" presStyleIdx="1" presStyleCnt="4"/>
      <dgm:spPr/>
    </dgm:pt>
    <dgm:pt modelId="{58717FA1-25BC-492F-AD40-192007DBE30D}" type="pres">
      <dgm:prSet presAssocID="{396FF6D4-DE48-428B-8732-E993CA69D202}" presName="arrowWedge3" presStyleLbl="fgSibTrans2D1" presStyleIdx="2" presStyleCnt="4"/>
      <dgm:spPr/>
    </dgm:pt>
    <dgm:pt modelId="{08B16505-7177-460C-8367-32ED999455A1}" type="pres">
      <dgm:prSet presAssocID="{0BBAD937-EE3F-4D36-989D-2828678CADBB}" presName="arrowWedge4" presStyleLbl="fgSibTrans2D1" presStyleIdx="3" presStyleCnt="4"/>
      <dgm:spPr/>
    </dgm:pt>
  </dgm:ptLst>
  <dgm:cxnLst>
    <dgm:cxn modelId="{4A921E19-4E40-4EC7-A40B-45FE471E426E}" type="presOf" srcId="{828D9F3A-A0D7-4FE1-B818-399F6D4D20FE}" destId="{50E2E79E-101C-4890-A0FB-5805AFAF6660}" srcOrd="0" destOrd="0" presId="urn:microsoft.com/office/officeart/2005/8/layout/cycle8"/>
    <dgm:cxn modelId="{9F2CA385-B9AE-42D2-913B-3EC4B0C1FFAE}" type="presOf" srcId="{828D9F3A-A0D7-4FE1-B818-399F6D4D20FE}" destId="{0DCDD628-51FE-47A7-9282-8A0CFF5D38F2}" srcOrd="1" destOrd="0" presId="urn:microsoft.com/office/officeart/2005/8/layout/cycle8"/>
    <dgm:cxn modelId="{9FB7CA2F-691E-49DB-931E-8CE111B73F6E}" srcId="{D5C832BC-00CE-4DC3-841E-3CFD16227DBF}" destId="{946A4660-3412-4FA1-90A3-C41A17AE4CCE}" srcOrd="3" destOrd="0" parTransId="{8015F164-D7E0-4BAB-8A83-4BECC80FBE90}" sibTransId="{0BBAD937-EE3F-4D36-989D-2828678CADBB}"/>
    <dgm:cxn modelId="{6BDFACB9-F624-4E87-9180-2C5B4398A54C}" type="presOf" srcId="{C92D18DE-0167-4C63-8931-D2D246EDA2E1}" destId="{328432A1-8252-4410-9B77-BD632F91CD27}" srcOrd="1" destOrd="0" presId="urn:microsoft.com/office/officeart/2005/8/layout/cycle8"/>
    <dgm:cxn modelId="{FAE3C953-34FB-484A-BC1D-1F714280E249}" type="presOf" srcId="{C92D18DE-0167-4C63-8931-D2D246EDA2E1}" destId="{7ED073BC-03AC-416C-846E-A49B5D0EA7FB}" srcOrd="0" destOrd="0" presId="urn:microsoft.com/office/officeart/2005/8/layout/cycle8"/>
    <dgm:cxn modelId="{F8FA2249-1BAF-4E61-B030-34F91ACD0065}" srcId="{D5C832BC-00CE-4DC3-841E-3CFD16227DBF}" destId="{828D9F3A-A0D7-4FE1-B818-399F6D4D20FE}" srcOrd="1" destOrd="0" parTransId="{34CBB271-6A48-4231-BAE1-4FE829E4616D}" sibTransId="{4680B406-A38F-4F2F-BED7-AA036173865C}"/>
    <dgm:cxn modelId="{2E97DC02-9C16-4A2D-8BBC-E5C8B7635D69}" type="presOf" srcId="{59207BEB-71CB-41E5-882D-DA9B09641E9F}" destId="{FAF62A98-8A1B-40BE-92C4-4B7386A89C1D}" srcOrd="0" destOrd="0" presId="urn:microsoft.com/office/officeart/2005/8/layout/cycle8"/>
    <dgm:cxn modelId="{8BA2EC08-EBB4-466E-AB53-52A8E64667F8}" type="presOf" srcId="{946A4660-3412-4FA1-90A3-C41A17AE4CCE}" destId="{6F12A730-1FB9-4F51-8E63-730B80C8298B}" srcOrd="0" destOrd="0" presId="urn:microsoft.com/office/officeart/2005/8/layout/cycle8"/>
    <dgm:cxn modelId="{AC62A9BB-9251-4B80-9512-2034CD505756}" type="presOf" srcId="{946A4660-3412-4FA1-90A3-C41A17AE4CCE}" destId="{2A799641-56B5-42D7-B0EA-877BC2AB4B63}" srcOrd="1" destOrd="0" presId="urn:microsoft.com/office/officeart/2005/8/layout/cycle8"/>
    <dgm:cxn modelId="{97CE7A61-71FC-4549-97E1-ADC8708537A1}" srcId="{D5C832BC-00CE-4DC3-841E-3CFD16227DBF}" destId="{59207BEB-71CB-41E5-882D-DA9B09641E9F}" srcOrd="2" destOrd="0" parTransId="{F7AB53E2-2E44-4FC5-90F4-EB2CF6CEEB8E}" sibTransId="{396FF6D4-DE48-428B-8732-E993CA69D202}"/>
    <dgm:cxn modelId="{EC6C1F56-0720-4A09-AE43-7BE183DAD03A}" srcId="{D5C832BC-00CE-4DC3-841E-3CFD16227DBF}" destId="{C92D18DE-0167-4C63-8931-D2D246EDA2E1}" srcOrd="0" destOrd="0" parTransId="{7FAE8088-2575-4352-A50F-A6FD26F6C095}" sibTransId="{04DFADC8-B3FC-4217-B7EC-BC3254DEABA2}"/>
    <dgm:cxn modelId="{6D752780-BB29-4554-981D-89F7CF786951}" type="presOf" srcId="{D5C832BC-00CE-4DC3-841E-3CFD16227DBF}" destId="{59432DC4-2B32-4789-B522-0696BCECD08C}" srcOrd="0" destOrd="0" presId="urn:microsoft.com/office/officeart/2005/8/layout/cycle8"/>
    <dgm:cxn modelId="{50F1E37E-98D3-4A33-9D5B-D057386FDF01}" type="presOf" srcId="{59207BEB-71CB-41E5-882D-DA9B09641E9F}" destId="{528AADCB-9E27-406F-868F-E85FA873991F}" srcOrd="1" destOrd="0" presId="urn:microsoft.com/office/officeart/2005/8/layout/cycle8"/>
    <dgm:cxn modelId="{9CCFC45F-3D05-498B-A156-1F5204CEEA20}" type="presParOf" srcId="{59432DC4-2B32-4789-B522-0696BCECD08C}" destId="{7ED073BC-03AC-416C-846E-A49B5D0EA7FB}" srcOrd="0" destOrd="0" presId="urn:microsoft.com/office/officeart/2005/8/layout/cycle8"/>
    <dgm:cxn modelId="{F58C7911-DFF3-407E-8D8C-7262A13FF7DF}" type="presParOf" srcId="{59432DC4-2B32-4789-B522-0696BCECD08C}" destId="{437ED4A8-EE00-4FFE-BA59-90D0E9805B7B}" srcOrd="1" destOrd="0" presId="urn:microsoft.com/office/officeart/2005/8/layout/cycle8"/>
    <dgm:cxn modelId="{F13D3333-6B33-462C-A711-9C05859CCF80}" type="presParOf" srcId="{59432DC4-2B32-4789-B522-0696BCECD08C}" destId="{0954D7B3-4CD4-4010-BE39-29111DBBE310}" srcOrd="2" destOrd="0" presId="urn:microsoft.com/office/officeart/2005/8/layout/cycle8"/>
    <dgm:cxn modelId="{7A9A5D20-EBB8-448C-AD07-69D4C42C1164}" type="presParOf" srcId="{59432DC4-2B32-4789-B522-0696BCECD08C}" destId="{328432A1-8252-4410-9B77-BD632F91CD27}" srcOrd="3" destOrd="0" presId="urn:microsoft.com/office/officeart/2005/8/layout/cycle8"/>
    <dgm:cxn modelId="{69B217D8-DB66-410A-97E9-15B46C46714F}" type="presParOf" srcId="{59432DC4-2B32-4789-B522-0696BCECD08C}" destId="{50E2E79E-101C-4890-A0FB-5805AFAF6660}" srcOrd="4" destOrd="0" presId="urn:microsoft.com/office/officeart/2005/8/layout/cycle8"/>
    <dgm:cxn modelId="{ADABD726-E700-4EE2-A211-CF2FD3D8D044}" type="presParOf" srcId="{59432DC4-2B32-4789-B522-0696BCECD08C}" destId="{4ABC6723-BB13-436F-9D1C-4A74FB5E752A}" srcOrd="5" destOrd="0" presId="urn:microsoft.com/office/officeart/2005/8/layout/cycle8"/>
    <dgm:cxn modelId="{3BA1A6D3-D963-4CA9-B49F-CB729027D093}" type="presParOf" srcId="{59432DC4-2B32-4789-B522-0696BCECD08C}" destId="{05457E56-E47F-4F98-9BBB-2B6566481AAF}" srcOrd="6" destOrd="0" presId="urn:microsoft.com/office/officeart/2005/8/layout/cycle8"/>
    <dgm:cxn modelId="{FCD21837-E30E-4D31-9E92-1D6A72DC5447}" type="presParOf" srcId="{59432DC4-2B32-4789-B522-0696BCECD08C}" destId="{0DCDD628-51FE-47A7-9282-8A0CFF5D38F2}" srcOrd="7" destOrd="0" presId="urn:microsoft.com/office/officeart/2005/8/layout/cycle8"/>
    <dgm:cxn modelId="{76C54A50-931F-486B-BB45-0832D87298A3}" type="presParOf" srcId="{59432DC4-2B32-4789-B522-0696BCECD08C}" destId="{FAF62A98-8A1B-40BE-92C4-4B7386A89C1D}" srcOrd="8" destOrd="0" presId="urn:microsoft.com/office/officeart/2005/8/layout/cycle8"/>
    <dgm:cxn modelId="{EF085E8F-70EE-42FD-86DF-DC7A403389A4}" type="presParOf" srcId="{59432DC4-2B32-4789-B522-0696BCECD08C}" destId="{88089E30-84C3-49E9-8BF8-414095FEAAC4}" srcOrd="9" destOrd="0" presId="urn:microsoft.com/office/officeart/2005/8/layout/cycle8"/>
    <dgm:cxn modelId="{51720721-1489-41CA-9E4E-DAA1A4180355}" type="presParOf" srcId="{59432DC4-2B32-4789-B522-0696BCECD08C}" destId="{582B2319-6BCE-41F7-B8C1-A2D699F4EE29}" srcOrd="10" destOrd="0" presId="urn:microsoft.com/office/officeart/2005/8/layout/cycle8"/>
    <dgm:cxn modelId="{AEC7A7F4-7FFA-4866-9090-F7DFBA5C8B19}" type="presParOf" srcId="{59432DC4-2B32-4789-B522-0696BCECD08C}" destId="{528AADCB-9E27-406F-868F-E85FA873991F}" srcOrd="11" destOrd="0" presId="urn:microsoft.com/office/officeart/2005/8/layout/cycle8"/>
    <dgm:cxn modelId="{6B9521DC-79D4-4F67-B653-2F3798E01A08}" type="presParOf" srcId="{59432DC4-2B32-4789-B522-0696BCECD08C}" destId="{6F12A730-1FB9-4F51-8E63-730B80C8298B}" srcOrd="12" destOrd="0" presId="urn:microsoft.com/office/officeart/2005/8/layout/cycle8"/>
    <dgm:cxn modelId="{EC8DC7B0-B511-4F71-A99C-4FD46697C6FC}" type="presParOf" srcId="{59432DC4-2B32-4789-B522-0696BCECD08C}" destId="{477EE90E-2117-48A2-A61A-A4AFC74EE690}" srcOrd="13" destOrd="0" presId="urn:microsoft.com/office/officeart/2005/8/layout/cycle8"/>
    <dgm:cxn modelId="{3AB790A5-E516-4185-904F-3F563C9D95BC}" type="presParOf" srcId="{59432DC4-2B32-4789-B522-0696BCECD08C}" destId="{5E366C87-65FE-4EAB-9E14-21F07D7C583A}" srcOrd="14" destOrd="0" presId="urn:microsoft.com/office/officeart/2005/8/layout/cycle8"/>
    <dgm:cxn modelId="{CAD0C3A6-B764-48A3-92BC-76BDB483E78F}" type="presParOf" srcId="{59432DC4-2B32-4789-B522-0696BCECD08C}" destId="{2A799641-56B5-42D7-B0EA-877BC2AB4B63}" srcOrd="15" destOrd="0" presId="urn:microsoft.com/office/officeart/2005/8/layout/cycle8"/>
    <dgm:cxn modelId="{2055A69E-E467-4BB0-AB76-45F5698EA83E}" type="presParOf" srcId="{59432DC4-2B32-4789-B522-0696BCECD08C}" destId="{9E29BE5C-9ED0-4A93-BC78-395516F55E13}" srcOrd="16" destOrd="0" presId="urn:microsoft.com/office/officeart/2005/8/layout/cycle8"/>
    <dgm:cxn modelId="{EBA2BCB5-4E2D-49E5-AB7F-290E71C86988}" type="presParOf" srcId="{59432DC4-2B32-4789-B522-0696BCECD08C}" destId="{66D1AE77-49C4-4B70-AE3E-A6E230D37024}" srcOrd="17" destOrd="0" presId="urn:microsoft.com/office/officeart/2005/8/layout/cycle8"/>
    <dgm:cxn modelId="{43AD84FA-959C-4FA4-850D-769C3F32DE1F}" type="presParOf" srcId="{59432DC4-2B32-4789-B522-0696BCECD08C}" destId="{58717FA1-25BC-492F-AD40-192007DBE30D}" srcOrd="18" destOrd="0" presId="urn:microsoft.com/office/officeart/2005/8/layout/cycle8"/>
    <dgm:cxn modelId="{B6C3C70C-C3F3-4D73-99BF-CEA1D5A2F915}" type="presParOf" srcId="{59432DC4-2B32-4789-B522-0696BCECD08C}" destId="{08B16505-7177-460C-8367-32ED999455A1}" srcOrd="19" destOrd="0" presId="urn:microsoft.com/office/officeart/2005/8/layout/cycle8"/>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AA2880B-354F-43B9-A355-4F503F2CA369}" type="doc">
      <dgm:prSet loTypeId="urn:microsoft.com/office/officeart/2005/8/layout/radial6" loCatId="relationship" qsTypeId="urn:microsoft.com/office/officeart/2005/8/quickstyle/simple1" qsCatId="simple" csTypeId="urn:microsoft.com/office/officeart/2005/8/colors/colorful1" csCatId="colorful" phldr="1"/>
      <dgm:spPr/>
      <dgm:t>
        <a:bodyPr/>
        <a:lstStyle/>
        <a:p>
          <a:endParaRPr lang="en-US"/>
        </a:p>
      </dgm:t>
    </dgm:pt>
    <dgm:pt modelId="{97C6A4B4-3E85-42CA-84C8-CB1CDDDF5875}">
      <dgm:prSet phldrT="[Text]" custT="1"/>
      <dgm:spPr>
        <a:solidFill>
          <a:srgbClr val="40775E"/>
        </a:solidFill>
      </dgm:spPr>
      <dgm:t>
        <a:bodyPr/>
        <a:lstStyle/>
        <a:p>
          <a:r>
            <a:rPr lang="en-US" sz="2400" dirty="0" smtClean="0"/>
            <a:t>PBC</a:t>
          </a:r>
          <a:endParaRPr lang="en-US" sz="2400" dirty="0"/>
        </a:p>
      </dgm:t>
    </dgm:pt>
    <dgm:pt modelId="{377CBB5B-CD48-43C0-A94D-6B060DD90493}" type="parTrans" cxnId="{F76DDFDD-821B-4634-AF81-F8338A97FB9C}">
      <dgm:prSet/>
      <dgm:spPr/>
      <dgm:t>
        <a:bodyPr/>
        <a:lstStyle/>
        <a:p>
          <a:endParaRPr lang="en-US" sz="1050"/>
        </a:p>
      </dgm:t>
    </dgm:pt>
    <dgm:pt modelId="{6F046F92-DC8F-4134-B38E-8D138A1AD5E2}" type="sibTrans" cxnId="{F76DDFDD-821B-4634-AF81-F8338A97FB9C}">
      <dgm:prSet/>
      <dgm:spPr/>
      <dgm:t>
        <a:bodyPr/>
        <a:lstStyle/>
        <a:p>
          <a:endParaRPr lang="en-US" sz="1050"/>
        </a:p>
      </dgm:t>
    </dgm:pt>
    <dgm:pt modelId="{5FB5F0A8-64E0-4BB2-A0F2-D24C79FB430D}">
      <dgm:prSet phldrT="[Text]" custT="1"/>
      <dgm:spPr/>
      <dgm:t>
        <a:bodyPr/>
        <a:lstStyle/>
        <a:p>
          <a:r>
            <a:rPr lang="en-US" sz="1050" dirty="0" smtClean="0"/>
            <a:t>Staff</a:t>
          </a:r>
          <a:endParaRPr lang="en-US" sz="1050" dirty="0"/>
        </a:p>
      </dgm:t>
    </dgm:pt>
    <dgm:pt modelId="{9CB6961B-99FC-409C-8C10-619E0D969814}" type="parTrans" cxnId="{7DCFB213-779F-4086-B8C6-C0E61BC5820C}">
      <dgm:prSet/>
      <dgm:spPr/>
      <dgm:t>
        <a:bodyPr/>
        <a:lstStyle/>
        <a:p>
          <a:endParaRPr lang="en-US" sz="1050"/>
        </a:p>
      </dgm:t>
    </dgm:pt>
    <dgm:pt modelId="{2D063574-BEA7-40D4-90C4-D9013D2A73A9}" type="sibTrans" cxnId="{7DCFB213-779F-4086-B8C6-C0E61BC5820C}">
      <dgm:prSet/>
      <dgm:spPr/>
      <dgm:t>
        <a:bodyPr/>
        <a:lstStyle/>
        <a:p>
          <a:endParaRPr lang="en-US" sz="1050"/>
        </a:p>
      </dgm:t>
    </dgm:pt>
    <dgm:pt modelId="{B272FCFD-9C54-4C52-AB09-4BB91133177C}">
      <dgm:prSet phldrT="[Text]" custT="1"/>
      <dgm:spPr/>
      <dgm:t>
        <a:bodyPr/>
        <a:lstStyle/>
        <a:p>
          <a:r>
            <a:rPr lang="en-US" sz="900" dirty="0" smtClean="0"/>
            <a:t>Faculty</a:t>
          </a:r>
          <a:endParaRPr lang="en-US" sz="900" dirty="0"/>
        </a:p>
      </dgm:t>
    </dgm:pt>
    <dgm:pt modelId="{CCAF8C08-F57F-48AA-B0F0-15B4E5E6BB49}" type="parTrans" cxnId="{F477B9AA-CC3E-4B55-BE5F-2FA66E85E7BC}">
      <dgm:prSet/>
      <dgm:spPr/>
      <dgm:t>
        <a:bodyPr/>
        <a:lstStyle/>
        <a:p>
          <a:endParaRPr lang="en-US" sz="1050"/>
        </a:p>
      </dgm:t>
    </dgm:pt>
    <dgm:pt modelId="{EBBE8673-D5F6-461D-9957-6AF4A750A6CD}" type="sibTrans" cxnId="{F477B9AA-CC3E-4B55-BE5F-2FA66E85E7BC}">
      <dgm:prSet/>
      <dgm:spPr/>
      <dgm:t>
        <a:bodyPr/>
        <a:lstStyle/>
        <a:p>
          <a:endParaRPr lang="en-US" sz="1050"/>
        </a:p>
      </dgm:t>
    </dgm:pt>
    <dgm:pt modelId="{DF3FB784-1979-4AFF-85AF-0E8DF144C1B8}">
      <dgm:prSet phldrT="[Text]" custT="1"/>
      <dgm:spPr/>
      <dgm:t>
        <a:bodyPr/>
        <a:lstStyle/>
        <a:p>
          <a:r>
            <a:rPr lang="en-US" sz="900" dirty="0" smtClean="0"/>
            <a:t>Students</a:t>
          </a:r>
          <a:endParaRPr lang="en-US" sz="900" dirty="0"/>
        </a:p>
      </dgm:t>
    </dgm:pt>
    <dgm:pt modelId="{0ACA68CF-2566-42C3-BDDB-578964DF842D}" type="parTrans" cxnId="{B79DC3CF-5551-4FC8-BBB4-31607EABE8BA}">
      <dgm:prSet/>
      <dgm:spPr/>
      <dgm:t>
        <a:bodyPr/>
        <a:lstStyle/>
        <a:p>
          <a:endParaRPr lang="en-US" sz="1050"/>
        </a:p>
      </dgm:t>
    </dgm:pt>
    <dgm:pt modelId="{5171D448-FD2C-45A4-9A70-EBC80A3AFC20}" type="sibTrans" cxnId="{B79DC3CF-5551-4FC8-BBB4-31607EABE8BA}">
      <dgm:prSet/>
      <dgm:spPr/>
      <dgm:t>
        <a:bodyPr/>
        <a:lstStyle/>
        <a:p>
          <a:endParaRPr lang="en-US" sz="1050"/>
        </a:p>
      </dgm:t>
    </dgm:pt>
    <dgm:pt modelId="{EA812F23-0FC4-4B66-8F91-D904AB911B05}">
      <dgm:prSet phldrT="[Text]" custT="1"/>
      <dgm:spPr/>
      <dgm:t>
        <a:bodyPr/>
        <a:lstStyle/>
        <a:p>
          <a:r>
            <a:rPr lang="en-US" sz="900" dirty="0" err="1" smtClean="0"/>
            <a:t>Admini-strators</a:t>
          </a:r>
          <a:endParaRPr lang="en-US" sz="900" dirty="0"/>
        </a:p>
      </dgm:t>
    </dgm:pt>
    <dgm:pt modelId="{E35EC20E-47F9-4F76-AC42-C25C7512A9B2}" type="parTrans" cxnId="{28F9A22D-126B-4B98-89AF-972E4AE236B2}">
      <dgm:prSet/>
      <dgm:spPr/>
      <dgm:t>
        <a:bodyPr/>
        <a:lstStyle/>
        <a:p>
          <a:endParaRPr lang="en-US" sz="1050"/>
        </a:p>
      </dgm:t>
    </dgm:pt>
    <dgm:pt modelId="{51B3FCEC-8E3E-4BA4-91F1-5C2EAFDF7D46}" type="sibTrans" cxnId="{28F9A22D-126B-4B98-89AF-972E4AE236B2}">
      <dgm:prSet/>
      <dgm:spPr/>
      <dgm:t>
        <a:bodyPr/>
        <a:lstStyle/>
        <a:p>
          <a:endParaRPr lang="en-US" sz="1050"/>
        </a:p>
      </dgm:t>
    </dgm:pt>
    <dgm:pt modelId="{CF8C7705-977B-4C29-91AE-FFA0762356A0}" type="pres">
      <dgm:prSet presAssocID="{2AA2880B-354F-43B9-A355-4F503F2CA369}" presName="Name0" presStyleCnt="0">
        <dgm:presLayoutVars>
          <dgm:chMax val="1"/>
          <dgm:dir/>
          <dgm:animLvl val="ctr"/>
          <dgm:resizeHandles val="exact"/>
        </dgm:presLayoutVars>
      </dgm:prSet>
      <dgm:spPr/>
      <dgm:t>
        <a:bodyPr/>
        <a:lstStyle/>
        <a:p>
          <a:endParaRPr lang="en-US"/>
        </a:p>
      </dgm:t>
    </dgm:pt>
    <dgm:pt modelId="{A81DDCC8-087C-418C-BB4F-F51E95DC09B5}" type="pres">
      <dgm:prSet presAssocID="{97C6A4B4-3E85-42CA-84C8-CB1CDDDF5875}" presName="centerShape" presStyleLbl="node0" presStyleIdx="0" presStyleCnt="1"/>
      <dgm:spPr/>
      <dgm:t>
        <a:bodyPr/>
        <a:lstStyle/>
        <a:p>
          <a:endParaRPr lang="en-US"/>
        </a:p>
      </dgm:t>
    </dgm:pt>
    <dgm:pt modelId="{DFC1BC1D-3D70-4A6E-94B3-4DF8C38720C6}" type="pres">
      <dgm:prSet presAssocID="{5FB5F0A8-64E0-4BB2-A0F2-D24C79FB430D}" presName="node" presStyleLbl="node1" presStyleIdx="0" presStyleCnt="4">
        <dgm:presLayoutVars>
          <dgm:bulletEnabled val="1"/>
        </dgm:presLayoutVars>
      </dgm:prSet>
      <dgm:spPr/>
      <dgm:t>
        <a:bodyPr/>
        <a:lstStyle/>
        <a:p>
          <a:endParaRPr lang="en-US"/>
        </a:p>
      </dgm:t>
    </dgm:pt>
    <dgm:pt modelId="{11C555FC-5CE7-41E0-83BD-0177CC40FDE4}" type="pres">
      <dgm:prSet presAssocID="{5FB5F0A8-64E0-4BB2-A0F2-D24C79FB430D}" presName="dummy" presStyleCnt="0"/>
      <dgm:spPr/>
    </dgm:pt>
    <dgm:pt modelId="{16FD4568-4A6C-4073-A420-34C056058A13}" type="pres">
      <dgm:prSet presAssocID="{2D063574-BEA7-40D4-90C4-D9013D2A73A9}" presName="sibTrans" presStyleLbl="sibTrans2D1" presStyleIdx="0" presStyleCnt="4"/>
      <dgm:spPr/>
      <dgm:t>
        <a:bodyPr/>
        <a:lstStyle/>
        <a:p>
          <a:endParaRPr lang="en-US"/>
        </a:p>
      </dgm:t>
    </dgm:pt>
    <dgm:pt modelId="{B00A8F1D-2626-418F-A878-8D572DD1011C}" type="pres">
      <dgm:prSet presAssocID="{B272FCFD-9C54-4C52-AB09-4BB91133177C}" presName="node" presStyleLbl="node1" presStyleIdx="1" presStyleCnt="4">
        <dgm:presLayoutVars>
          <dgm:bulletEnabled val="1"/>
        </dgm:presLayoutVars>
      </dgm:prSet>
      <dgm:spPr/>
      <dgm:t>
        <a:bodyPr/>
        <a:lstStyle/>
        <a:p>
          <a:endParaRPr lang="en-US"/>
        </a:p>
      </dgm:t>
    </dgm:pt>
    <dgm:pt modelId="{57A42ADA-F60A-4635-BFEB-67A79D6219FC}" type="pres">
      <dgm:prSet presAssocID="{B272FCFD-9C54-4C52-AB09-4BB91133177C}" presName="dummy" presStyleCnt="0"/>
      <dgm:spPr/>
    </dgm:pt>
    <dgm:pt modelId="{66F5709A-5AE2-4367-A957-06F7278804E1}" type="pres">
      <dgm:prSet presAssocID="{EBBE8673-D5F6-461D-9957-6AF4A750A6CD}" presName="sibTrans" presStyleLbl="sibTrans2D1" presStyleIdx="1" presStyleCnt="4"/>
      <dgm:spPr/>
      <dgm:t>
        <a:bodyPr/>
        <a:lstStyle/>
        <a:p>
          <a:endParaRPr lang="en-US"/>
        </a:p>
      </dgm:t>
    </dgm:pt>
    <dgm:pt modelId="{57A9A60D-AFCD-4ADC-9BF4-6A85F290DC45}" type="pres">
      <dgm:prSet presAssocID="{DF3FB784-1979-4AFF-85AF-0E8DF144C1B8}" presName="node" presStyleLbl="node1" presStyleIdx="2" presStyleCnt="4" custScaleX="111064">
        <dgm:presLayoutVars>
          <dgm:bulletEnabled val="1"/>
        </dgm:presLayoutVars>
      </dgm:prSet>
      <dgm:spPr/>
      <dgm:t>
        <a:bodyPr/>
        <a:lstStyle/>
        <a:p>
          <a:endParaRPr lang="en-US"/>
        </a:p>
      </dgm:t>
    </dgm:pt>
    <dgm:pt modelId="{7EB67322-A3AB-4247-A5EA-5F04D943D056}" type="pres">
      <dgm:prSet presAssocID="{DF3FB784-1979-4AFF-85AF-0E8DF144C1B8}" presName="dummy" presStyleCnt="0"/>
      <dgm:spPr/>
    </dgm:pt>
    <dgm:pt modelId="{28496740-CEA9-4643-B04C-31F2A474CEAF}" type="pres">
      <dgm:prSet presAssocID="{5171D448-FD2C-45A4-9A70-EBC80A3AFC20}" presName="sibTrans" presStyleLbl="sibTrans2D1" presStyleIdx="2" presStyleCnt="4"/>
      <dgm:spPr/>
      <dgm:t>
        <a:bodyPr/>
        <a:lstStyle/>
        <a:p>
          <a:endParaRPr lang="en-US"/>
        </a:p>
      </dgm:t>
    </dgm:pt>
    <dgm:pt modelId="{BB816CE4-7C55-4B28-8721-97AF809277D9}" type="pres">
      <dgm:prSet presAssocID="{EA812F23-0FC4-4B66-8F91-D904AB911B05}" presName="node" presStyleLbl="node1" presStyleIdx="3" presStyleCnt="4">
        <dgm:presLayoutVars>
          <dgm:bulletEnabled val="1"/>
        </dgm:presLayoutVars>
      </dgm:prSet>
      <dgm:spPr/>
      <dgm:t>
        <a:bodyPr/>
        <a:lstStyle/>
        <a:p>
          <a:endParaRPr lang="en-US"/>
        </a:p>
      </dgm:t>
    </dgm:pt>
    <dgm:pt modelId="{7EED9B5B-B1B0-4FC7-A275-6C7EA05B76D2}" type="pres">
      <dgm:prSet presAssocID="{EA812F23-0FC4-4B66-8F91-D904AB911B05}" presName="dummy" presStyleCnt="0"/>
      <dgm:spPr/>
    </dgm:pt>
    <dgm:pt modelId="{0DDB62E9-CF4F-4821-A1E0-4531591503EB}" type="pres">
      <dgm:prSet presAssocID="{51B3FCEC-8E3E-4BA4-91F1-5C2EAFDF7D46}" presName="sibTrans" presStyleLbl="sibTrans2D1" presStyleIdx="3" presStyleCnt="4"/>
      <dgm:spPr/>
      <dgm:t>
        <a:bodyPr/>
        <a:lstStyle/>
        <a:p>
          <a:endParaRPr lang="en-US"/>
        </a:p>
      </dgm:t>
    </dgm:pt>
  </dgm:ptLst>
  <dgm:cxnLst>
    <dgm:cxn modelId="{52D5156B-B2CB-4100-A2E2-02288488EACE}" type="presOf" srcId="{EA812F23-0FC4-4B66-8F91-D904AB911B05}" destId="{BB816CE4-7C55-4B28-8721-97AF809277D9}" srcOrd="0" destOrd="0" presId="urn:microsoft.com/office/officeart/2005/8/layout/radial6"/>
    <dgm:cxn modelId="{7DCFB213-779F-4086-B8C6-C0E61BC5820C}" srcId="{97C6A4B4-3E85-42CA-84C8-CB1CDDDF5875}" destId="{5FB5F0A8-64E0-4BB2-A0F2-D24C79FB430D}" srcOrd="0" destOrd="0" parTransId="{9CB6961B-99FC-409C-8C10-619E0D969814}" sibTransId="{2D063574-BEA7-40D4-90C4-D9013D2A73A9}"/>
    <dgm:cxn modelId="{9E828053-0226-4110-8762-8F91039ADFA2}" type="presOf" srcId="{97C6A4B4-3E85-42CA-84C8-CB1CDDDF5875}" destId="{A81DDCC8-087C-418C-BB4F-F51E95DC09B5}" srcOrd="0" destOrd="0" presId="urn:microsoft.com/office/officeart/2005/8/layout/radial6"/>
    <dgm:cxn modelId="{E7EE0380-5C04-437D-B4A6-2C1018C925A2}" type="presOf" srcId="{B272FCFD-9C54-4C52-AB09-4BB91133177C}" destId="{B00A8F1D-2626-418F-A878-8D572DD1011C}" srcOrd="0" destOrd="0" presId="urn:microsoft.com/office/officeart/2005/8/layout/radial6"/>
    <dgm:cxn modelId="{3912BE07-556D-417F-A7B4-5CCDE99A7E5A}" type="presOf" srcId="{5171D448-FD2C-45A4-9A70-EBC80A3AFC20}" destId="{28496740-CEA9-4643-B04C-31F2A474CEAF}" srcOrd="0" destOrd="0" presId="urn:microsoft.com/office/officeart/2005/8/layout/radial6"/>
    <dgm:cxn modelId="{9D124043-48A1-45F0-9359-380342C0B7AC}" type="presOf" srcId="{DF3FB784-1979-4AFF-85AF-0E8DF144C1B8}" destId="{57A9A60D-AFCD-4ADC-9BF4-6A85F290DC45}" srcOrd="0" destOrd="0" presId="urn:microsoft.com/office/officeart/2005/8/layout/radial6"/>
    <dgm:cxn modelId="{F76DDFDD-821B-4634-AF81-F8338A97FB9C}" srcId="{2AA2880B-354F-43B9-A355-4F503F2CA369}" destId="{97C6A4B4-3E85-42CA-84C8-CB1CDDDF5875}" srcOrd="0" destOrd="0" parTransId="{377CBB5B-CD48-43C0-A94D-6B060DD90493}" sibTransId="{6F046F92-DC8F-4134-B38E-8D138A1AD5E2}"/>
    <dgm:cxn modelId="{F477B9AA-CC3E-4B55-BE5F-2FA66E85E7BC}" srcId="{97C6A4B4-3E85-42CA-84C8-CB1CDDDF5875}" destId="{B272FCFD-9C54-4C52-AB09-4BB91133177C}" srcOrd="1" destOrd="0" parTransId="{CCAF8C08-F57F-48AA-B0F0-15B4E5E6BB49}" sibTransId="{EBBE8673-D5F6-461D-9957-6AF4A750A6CD}"/>
    <dgm:cxn modelId="{1EE2C368-5B16-4EEE-B323-00DDFF6655BC}" type="presOf" srcId="{2AA2880B-354F-43B9-A355-4F503F2CA369}" destId="{CF8C7705-977B-4C29-91AE-FFA0762356A0}" srcOrd="0" destOrd="0" presId="urn:microsoft.com/office/officeart/2005/8/layout/radial6"/>
    <dgm:cxn modelId="{B79DC3CF-5551-4FC8-BBB4-31607EABE8BA}" srcId="{97C6A4B4-3E85-42CA-84C8-CB1CDDDF5875}" destId="{DF3FB784-1979-4AFF-85AF-0E8DF144C1B8}" srcOrd="2" destOrd="0" parTransId="{0ACA68CF-2566-42C3-BDDB-578964DF842D}" sibTransId="{5171D448-FD2C-45A4-9A70-EBC80A3AFC20}"/>
    <dgm:cxn modelId="{28F9A22D-126B-4B98-89AF-972E4AE236B2}" srcId="{97C6A4B4-3E85-42CA-84C8-CB1CDDDF5875}" destId="{EA812F23-0FC4-4B66-8F91-D904AB911B05}" srcOrd="3" destOrd="0" parTransId="{E35EC20E-47F9-4F76-AC42-C25C7512A9B2}" sibTransId="{51B3FCEC-8E3E-4BA4-91F1-5C2EAFDF7D46}"/>
    <dgm:cxn modelId="{15BB8DCB-A886-429B-9E2C-A88837E23479}" type="presOf" srcId="{2D063574-BEA7-40D4-90C4-D9013D2A73A9}" destId="{16FD4568-4A6C-4073-A420-34C056058A13}" srcOrd="0" destOrd="0" presId="urn:microsoft.com/office/officeart/2005/8/layout/radial6"/>
    <dgm:cxn modelId="{E75E0E30-AB7D-4500-97E2-FB8401AC6134}" type="presOf" srcId="{5FB5F0A8-64E0-4BB2-A0F2-D24C79FB430D}" destId="{DFC1BC1D-3D70-4A6E-94B3-4DF8C38720C6}" srcOrd="0" destOrd="0" presId="urn:microsoft.com/office/officeart/2005/8/layout/radial6"/>
    <dgm:cxn modelId="{7F32F31E-4B6C-4A49-A39D-6E60B7C89351}" type="presOf" srcId="{EBBE8673-D5F6-461D-9957-6AF4A750A6CD}" destId="{66F5709A-5AE2-4367-A957-06F7278804E1}" srcOrd="0" destOrd="0" presId="urn:microsoft.com/office/officeart/2005/8/layout/radial6"/>
    <dgm:cxn modelId="{54B9B61A-A63E-480D-B4E4-5C86123DE5B1}" type="presOf" srcId="{51B3FCEC-8E3E-4BA4-91F1-5C2EAFDF7D46}" destId="{0DDB62E9-CF4F-4821-A1E0-4531591503EB}" srcOrd="0" destOrd="0" presId="urn:microsoft.com/office/officeart/2005/8/layout/radial6"/>
    <dgm:cxn modelId="{DC446830-21A9-4632-862A-84D51B7A4ED5}" type="presParOf" srcId="{CF8C7705-977B-4C29-91AE-FFA0762356A0}" destId="{A81DDCC8-087C-418C-BB4F-F51E95DC09B5}" srcOrd="0" destOrd="0" presId="urn:microsoft.com/office/officeart/2005/8/layout/radial6"/>
    <dgm:cxn modelId="{C6094218-DDB2-448D-9630-6DF13C64C95A}" type="presParOf" srcId="{CF8C7705-977B-4C29-91AE-FFA0762356A0}" destId="{DFC1BC1D-3D70-4A6E-94B3-4DF8C38720C6}" srcOrd="1" destOrd="0" presId="urn:microsoft.com/office/officeart/2005/8/layout/radial6"/>
    <dgm:cxn modelId="{7E38644E-79E8-4F14-B51F-79121083B1FC}" type="presParOf" srcId="{CF8C7705-977B-4C29-91AE-FFA0762356A0}" destId="{11C555FC-5CE7-41E0-83BD-0177CC40FDE4}" srcOrd="2" destOrd="0" presId="urn:microsoft.com/office/officeart/2005/8/layout/radial6"/>
    <dgm:cxn modelId="{54E3DA79-D6D8-4E83-86C1-768A22A62DE3}" type="presParOf" srcId="{CF8C7705-977B-4C29-91AE-FFA0762356A0}" destId="{16FD4568-4A6C-4073-A420-34C056058A13}" srcOrd="3" destOrd="0" presId="urn:microsoft.com/office/officeart/2005/8/layout/radial6"/>
    <dgm:cxn modelId="{32CC895E-684F-47F4-B021-72A62FD2469E}" type="presParOf" srcId="{CF8C7705-977B-4C29-91AE-FFA0762356A0}" destId="{B00A8F1D-2626-418F-A878-8D572DD1011C}" srcOrd="4" destOrd="0" presId="urn:microsoft.com/office/officeart/2005/8/layout/radial6"/>
    <dgm:cxn modelId="{2D4754CF-1907-4897-8C5A-B9820928565F}" type="presParOf" srcId="{CF8C7705-977B-4C29-91AE-FFA0762356A0}" destId="{57A42ADA-F60A-4635-BFEB-67A79D6219FC}" srcOrd="5" destOrd="0" presId="urn:microsoft.com/office/officeart/2005/8/layout/radial6"/>
    <dgm:cxn modelId="{F65BA50D-DCD4-4AC9-A737-512A19392027}" type="presParOf" srcId="{CF8C7705-977B-4C29-91AE-FFA0762356A0}" destId="{66F5709A-5AE2-4367-A957-06F7278804E1}" srcOrd="6" destOrd="0" presId="urn:microsoft.com/office/officeart/2005/8/layout/radial6"/>
    <dgm:cxn modelId="{C5F4C57F-C1FE-4159-BE2F-0BF47AB0E52E}" type="presParOf" srcId="{CF8C7705-977B-4C29-91AE-FFA0762356A0}" destId="{57A9A60D-AFCD-4ADC-9BF4-6A85F290DC45}" srcOrd="7" destOrd="0" presId="urn:microsoft.com/office/officeart/2005/8/layout/radial6"/>
    <dgm:cxn modelId="{98BFCD35-847C-47CA-9C80-A2AF8CFB0725}" type="presParOf" srcId="{CF8C7705-977B-4C29-91AE-FFA0762356A0}" destId="{7EB67322-A3AB-4247-A5EA-5F04D943D056}" srcOrd="8" destOrd="0" presId="urn:microsoft.com/office/officeart/2005/8/layout/radial6"/>
    <dgm:cxn modelId="{776813F7-ACB6-45F7-B69F-6B45DD90ABD6}" type="presParOf" srcId="{CF8C7705-977B-4C29-91AE-FFA0762356A0}" destId="{28496740-CEA9-4643-B04C-31F2A474CEAF}" srcOrd="9" destOrd="0" presId="urn:microsoft.com/office/officeart/2005/8/layout/radial6"/>
    <dgm:cxn modelId="{7B0B5213-C38D-4038-9FD1-276EE356C3E8}" type="presParOf" srcId="{CF8C7705-977B-4C29-91AE-FFA0762356A0}" destId="{BB816CE4-7C55-4B28-8721-97AF809277D9}" srcOrd="10" destOrd="0" presId="urn:microsoft.com/office/officeart/2005/8/layout/radial6"/>
    <dgm:cxn modelId="{7427CC72-AD72-4B74-AC34-10527B79FE46}" type="presParOf" srcId="{CF8C7705-977B-4C29-91AE-FFA0762356A0}" destId="{7EED9B5B-B1B0-4FC7-A275-6C7EA05B76D2}" srcOrd="11" destOrd="0" presId="urn:microsoft.com/office/officeart/2005/8/layout/radial6"/>
    <dgm:cxn modelId="{FEB0FB5C-24F3-4570-9B35-5F2B204ACA60}" type="presParOf" srcId="{CF8C7705-977B-4C29-91AE-FFA0762356A0}" destId="{0DDB62E9-CF4F-4821-A1E0-4531591503EB}" srcOrd="12" destOrd="0" presId="urn:microsoft.com/office/officeart/2005/8/layout/radial6"/>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5C832BC-00CE-4DC3-841E-3CFD16227DBF}" type="doc">
      <dgm:prSet loTypeId="urn:microsoft.com/office/officeart/2005/8/layout/cycle8" loCatId="cycle" qsTypeId="urn:microsoft.com/office/officeart/2005/8/quickstyle/simple1" qsCatId="simple" csTypeId="urn:microsoft.com/office/officeart/2005/8/colors/colorful1" csCatId="colorful" phldr="1"/>
      <dgm:spPr/>
    </dgm:pt>
    <dgm:pt modelId="{C92D18DE-0167-4C63-8931-D2D246EDA2E1}">
      <dgm:prSet phldrT="[Text]" custT="1"/>
      <dgm:spPr/>
      <dgm:t>
        <a:bodyPr/>
        <a:lstStyle/>
        <a:p>
          <a:r>
            <a:rPr lang="en-US" sz="1100" dirty="0" smtClean="0"/>
            <a:t>Staff</a:t>
          </a:r>
          <a:endParaRPr lang="en-US" sz="1100" dirty="0"/>
        </a:p>
      </dgm:t>
    </dgm:pt>
    <dgm:pt modelId="{7FAE8088-2575-4352-A50F-A6FD26F6C095}" type="parTrans" cxnId="{EC6C1F56-0720-4A09-AE43-7BE183DAD03A}">
      <dgm:prSet/>
      <dgm:spPr/>
      <dgm:t>
        <a:bodyPr/>
        <a:lstStyle/>
        <a:p>
          <a:endParaRPr lang="en-US" sz="1100"/>
        </a:p>
      </dgm:t>
    </dgm:pt>
    <dgm:pt modelId="{04DFADC8-B3FC-4217-B7EC-BC3254DEABA2}" type="sibTrans" cxnId="{EC6C1F56-0720-4A09-AE43-7BE183DAD03A}">
      <dgm:prSet/>
      <dgm:spPr/>
      <dgm:t>
        <a:bodyPr/>
        <a:lstStyle/>
        <a:p>
          <a:endParaRPr lang="en-US" sz="1100"/>
        </a:p>
      </dgm:t>
    </dgm:pt>
    <dgm:pt modelId="{828D9F3A-A0D7-4FE1-B818-399F6D4D20FE}">
      <dgm:prSet phldrT="[Text]" custT="1"/>
      <dgm:spPr/>
      <dgm:t>
        <a:bodyPr/>
        <a:lstStyle/>
        <a:p>
          <a:r>
            <a:rPr lang="en-US" sz="1100" dirty="0" smtClean="0"/>
            <a:t>Faculty</a:t>
          </a:r>
          <a:endParaRPr lang="en-US" sz="1100" dirty="0"/>
        </a:p>
      </dgm:t>
    </dgm:pt>
    <dgm:pt modelId="{34CBB271-6A48-4231-BAE1-4FE829E4616D}" type="parTrans" cxnId="{F8FA2249-1BAF-4E61-B030-34F91ACD0065}">
      <dgm:prSet/>
      <dgm:spPr/>
      <dgm:t>
        <a:bodyPr/>
        <a:lstStyle/>
        <a:p>
          <a:endParaRPr lang="en-US" sz="1100"/>
        </a:p>
      </dgm:t>
    </dgm:pt>
    <dgm:pt modelId="{4680B406-A38F-4F2F-BED7-AA036173865C}" type="sibTrans" cxnId="{F8FA2249-1BAF-4E61-B030-34F91ACD0065}">
      <dgm:prSet/>
      <dgm:spPr/>
      <dgm:t>
        <a:bodyPr/>
        <a:lstStyle/>
        <a:p>
          <a:endParaRPr lang="en-US" sz="1100"/>
        </a:p>
      </dgm:t>
    </dgm:pt>
    <dgm:pt modelId="{59207BEB-71CB-41E5-882D-DA9B09641E9F}">
      <dgm:prSet phldrT="[Text]" custT="1"/>
      <dgm:spPr/>
      <dgm:t>
        <a:bodyPr/>
        <a:lstStyle/>
        <a:p>
          <a:r>
            <a:rPr lang="en-US" sz="1100" dirty="0" smtClean="0"/>
            <a:t>Students</a:t>
          </a:r>
          <a:endParaRPr lang="en-US" sz="1100" dirty="0"/>
        </a:p>
      </dgm:t>
    </dgm:pt>
    <dgm:pt modelId="{F7AB53E2-2E44-4FC5-90F4-EB2CF6CEEB8E}" type="parTrans" cxnId="{97CE7A61-71FC-4549-97E1-ADC8708537A1}">
      <dgm:prSet/>
      <dgm:spPr/>
      <dgm:t>
        <a:bodyPr/>
        <a:lstStyle/>
        <a:p>
          <a:endParaRPr lang="en-US" sz="1100"/>
        </a:p>
      </dgm:t>
    </dgm:pt>
    <dgm:pt modelId="{396FF6D4-DE48-428B-8732-E993CA69D202}" type="sibTrans" cxnId="{97CE7A61-71FC-4549-97E1-ADC8708537A1}">
      <dgm:prSet/>
      <dgm:spPr/>
      <dgm:t>
        <a:bodyPr/>
        <a:lstStyle/>
        <a:p>
          <a:endParaRPr lang="en-US" sz="1100"/>
        </a:p>
      </dgm:t>
    </dgm:pt>
    <dgm:pt modelId="{946A4660-3412-4FA1-90A3-C41A17AE4CCE}">
      <dgm:prSet phldrT="[Text]" custT="1"/>
      <dgm:spPr/>
      <dgm:t>
        <a:bodyPr/>
        <a:lstStyle/>
        <a:p>
          <a:r>
            <a:rPr lang="en-US" sz="1100" dirty="0" smtClean="0"/>
            <a:t>Administrators</a:t>
          </a:r>
          <a:endParaRPr lang="en-US" sz="1100" dirty="0"/>
        </a:p>
      </dgm:t>
    </dgm:pt>
    <dgm:pt modelId="{8015F164-D7E0-4BAB-8A83-4BECC80FBE90}" type="parTrans" cxnId="{9FB7CA2F-691E-49DB-931E-8CE111B73F6E}">
      <dgm:prSet/>
      <dgm:spPr/>
      <dgm:t>
        <a:bodyPr/>
        <a:lstStyle/>
        <a:p>
          <a:endParaRPr lang="en-US" sz="1100"/>
        </a:p>
      </dgm:t>
    </dgm:pt>
    <dgm:pt modelId="{0BBAD937-EE3F-4D36-989D-2828678CADBB}" type="sibTrans" cxnId="{9FB7CA2F-691E-49DB-931E-8CE111B73F6E}">
      <dgm:prSet/>
      <dgm:spPr/>
      <dgm:t>
        <a:bodyPr/>
        <a:lstStyle/>
        <a:p>
          <a:endParaRPr lang="en-US" sz="1100"/>
        </a:p>
      </dgm:t>
    </dgm:pt>
    <dgm:pt modelId="{59432DC4-2B32-4789-B522-0696BCECD08C}" type="pres">
      <dgm:prSet presAssocID="{D5C832BC-00CE-4DC3-841E-3CFD16227DBF}" presName="compositeShape" presStyleCnt="0">
        <dgm:presLayoutVars>
          <dgm:chMax val="7"/>
          <dgm:dir/>
          <dgm:resizeHandles val="exact"/>
        </dgm:presLayoutVars>
      </dgm:prSet>
      <dgm:spPr/>
    </dgm:pt>
    <dgm:pt modelId="{7ED073BC-03AC-416C-846E-A49B5D0EA7FB}" type="pres">
      <dgm:prSet presAssocID="{D5C832BC-00CE-4DC3-841E-3CFD16227DBF}" presName="wedge1" presStyleLbl="node1" presStyleIdx="0" presStyleCnt="4"/>
      <dgm:spPr/>
      <dgm:t>
        <a:bodyPr/>
        <a:lstStyle/>
        <a:p>
          <a:endParaRPr lang="en-US"/>
        </a:p>
      </dgm:t>
    </dgm:pt>
    <dgm:pt modelId="{437ED4A8-EE00-4FFE-BA59-90D0E9805B7B}" type="pres">
      <dgm:prSet presAssocID="{D5C832BC-00CE-4DC3-841E-3CFD16227DBF}" presName="dummy1a" presStyleCnt="0"/>
      <dgm:spPr/>
    </dgm:pt>
    <dgm:pt modelId="{0954D7B3-4CD4-4010-BE39-29111DBBE310}" type="pres">
      <dgm:prSet presAssocID="{D5C832BC-00CE-4DC3-841E-3CFD16227DBF}" presName="dummy1b" presStyleCnt="0"/>
      <dgm:spPr/>
    </dgm:pt>
    <dgm:pt modelId="{328432A1-8252-4410-9B77-BD632F91CD27}" type="pres">
      <dgm:prSet presAssocID="{D5C832BC-00CE-4DC3-841E-3CFD16227DBF}" presName="wedge1Tx" presStyleLbl="node1" presStyleIdx="0" presStyleCnt="4">
        <dgm:presLayoutVars>
          <dgm:chMax val="0"/>
          <dgm:chPref val="0"/>
          <dgm:bulletEnabled val="1"/>
        </dgm:presLayoutVars>
      </dgm:prSet>
      <dgm:spPr/>
      <dgm:t>
        <a:bodyPr/>
        <a:lstStyle/>
        <a:p>
          <a:endParaRPr lang="en-US"/>
        </a:p>
      </dgm:t>
    </dgm:pt>
    <dgm:pt modelId="{50E2E79E-101C-4890-A0FB-5805AFAF6660}" type="pres">
      <dgm:prSet presAssocID="{D5C832BC-00CE-4DC3-841E-3CFD16227DBF}" presName="wedge2" presStyleLbl="node1" presStyleIdx="1" presStyleCnt="4"/>
      <dgm:spPr/>
      <dgm:t>
        <a:bodyPr/>
        <a:lstStyle/>
        <a:p>
          <a:endParaRPr lang="en-US"/>
        </a:p>
      </dgm:t>
    </dgm:pt>
    <dgm:pt modelId="{4ABC6723-BB13-436F-9D1C-4A74FB5E752A}" type="pres">
      <dgm:prSet presAssocID="{D5C832BC-00CE-4DC3-841E-3CFD16227DBF}" presName="dummy2a" presStyleCnt="0"/>
      <dgm:spPr/>
    </dgm:pt>
    <dgm:pt modelId="{05457E56-E47F-4F98-9BBB-2B6566481AAF}" type="pres">
      <dgm:prSet presAssocID="{D5C832BC-00CE-4DC3-841E-3CFD16227DBF}" presName="dummy2b" presStyleCnt="0"/>
      <dgm:spPr/>
    </dgm:pt>
    <dgm:pt modelId="{0DCDD628-51FE-47A7-9282-8A0CFF5D38F2}" type="pres">
      <dgm:prSet presAssocID="{D5C832BC-00CE-4DC3-841E-3CFD16227DBF}" presName="wedge2Tx" presStyleLbl="node1" presStyleIdx="1" presStyleCnt="4">
        <dgm:presLayoutVars>
          <dgm:chMax val="0"/>
          <dgm:chPref val="0"/>
          <dgm:bulletEnabled val="1"/>
        </dgm:presLayoutVars>
      </dgm:prSet>
      <dgm:spPr/>
      <dgm:t>
        <a:bodyPr/>
        <a:lstStyle/>
        <a:p>
          <a:endParaRPr lang="en-US"/>
        </a:p>
      </dgm:t>
    </dgm:pt>
    <dgm:pt modelId="{FAF62A98-8A1B-40BE-92C4-4B7386A89C1D}" type="pres">
      <dgm:prSet presAssocID="{D5C832BC-00CE-4DC3-841E-3CFD16227DBF}" presName="wedge3" presStyleLbl="node1" presStyleIdx="2" presStyleCnt="4"/>
      <dgm:spPr/>
      <dgm:t>
        <a:bodyPr/>
        <a:lstStyle/>
        <a:p>
          <a:endParaRPr lang="en-US"/>
        </a:p>
      </dgm:t>
    </dgm:pt>
    <dgm:pt modelId="{88089E30-84C3-49E9-8BF8-414095FEAAC4}" type="pres">
      <dgm:prSet presAssocID="{D5C832BC-00CE-4DC3-841E-3CFD16227DBF}" presName="dummy3a" presStyleCnt="0"/>
      <dgm:spPr/>
    </dgm:pt>
    <dgm:pt modelId="{582B2319-6BCE-41F7-B8C1-A2D699F4EE29}" type="pres">
      <dgm:prSet presAssocID="{D5C832BC-00CE-4DC3-841E-3CFD16227DBF}" presName="dummy3b" presStyleCnt="0"/>
      <dgm:spPr/>
    </dgm:pt>
    <dgm:pt modelId="{528AADCB-9E27-406F-868F-E85FA873991F}" type="pres">
      <dgm:prSet presAssocID="{D5C832BC-00CE-4DC3-841E-3CFD16227DBF}" presName="wedge3Tx" presStyleLbl="node1" presStyleIdx="2" presStyleCnt="4">
        <dgm:presLayoutVars>
          <dgm:chMax val="0"/>
          <dgm:chPref val="0"/>
          <dgm:bulletEnabled val="1"/>
        </dgm:presLayoutVars>
      </dgm:prSet>
      <dgm:spPr/>
      <dgm:t>
        <a:bodyPr/>
        <a:lstStyle/>
        <a:p>
          <a:endParaRPr lang="en-US"/>
        </a:p>
      </dgm:t>
    </dgm:pt>
    <dgm:pt modelId="{6F12A730-1FB9-4F51-8E63-730B80C8298B}" type="pres">
      <dgm:prSet presAssocID="{D5C832BC-00CE-4DC3-841E-3CFD16227DBF}" presName="wedge4" presStyleLbl="node1" presStyleIdx="3" presStyleCnt="4"/>
      <dgm:spPr/>
      <dgm:t>
        <a:bodyPr/>
        <a:lstStyle/>
        <a:p>
          <a:endParaRPr lang="en-US"/>
        </a:p>
      </dgm:t>
    </dgm:pt>
    <dgm:pt modelId="{477EE90E-2117-48A2-A61A-A4AFC74EE690}" type="pres">
      <dgm:prSet presAssocID="{D5C832BC-00CE-4DC3-841E-3CFD16227DBF}" presName="dummy4a" presStyleCnt="0"/>
      <dgm:spPr/>
    </dgm:pt>
    <dgm:pt modelId="{5E366C87-65FE-4EAB-9E14-21F07D7C583A}" type="pres">
      <dgm:prSet presAssocID="{D5C832BC-00CE-4DC3-841E-3CFD16227DBF}" presName="dummy4b" presStyleCnt="0"/>
      <dgm:spPr/>
    </dgm:pt>
    <dgm:pt modelId="{2A799641-56B5-42D7-B0EA-877BC2AB4B63}" type="pres">
      <dgm:prSet presAssocID="{D5C832BC-00CE-4DC3-841E-3CFD16227DBF}" presName="wedge4Tx" presStyleLbl="node1" presStyleIdx="3" presStyleCnt="4">
        <dgm:presLayoutVars>
          <dgm:chMax val="0"/>
          <dgm:chPref val="0"/>
          <dgm:bulletEnabled val="1"/>
        </dgm:presLayoutVars>
      </dgm:prSet>
      <dgm:spPr/>
      <dgm:t>
        <a:bodyPr/>
        <a:lstStyle/>
        <a:p>
          <a:endParaRPr lang="en-US"/>
        </a:p>
      </dgm:t>
    </dgm:pt>
    <dgm:pt modelId="{9E29BE5C-9ED0-4A93-BC78-395516F55E13}" type="pres">
      <dgm:prSet presAssocID="{04DFADC8-B3FC-4217-B7EC-BC3254DEABA2}" presName="arrowWedge1" presStyleLbl="fgSibTrans2D1" presStyleIdx="0" presStyleCnt="4"/>
      <dgm:spPr/>
    </dgm:pt>
    <dgm:pt modelId="{66D1AE77-49C4-4B70-AE3E-A6E230D37024}" type="pres">
      <dgm:prSet presAssocID="{4680B406-A38F-4F2F-BED7-AA036173865C}" presName="arrowWedge2" presStyleLbl="fgSibTrans2D1" presStyleIdx="1" presStyleCnt="4"/>
      <dgm:spPr/>
    </dgm:pt>
    <dgm:pt modelId="{58717FA1-25BC-492F-AD40-192007DBE30D}" type="pres">
      <dgm:prSet presAssocID="{396FF6D4-DE48-428B-8732-E993CA69D202}" presName="arrowWedge3" presStyleLbl="fgSibTrans2D1" presStyleIdx="2" presStyleCnt="4"/>
      <dgm:spPr/>
    </dgm:pt>
    <dgm:pt modelId="{08B16505-7177-460C-8367-32ED999455A1}" type="pres">
      <dgm:prSet presAssocID="{0BBAD937-EE3F-4D36-989D-2828678CADBB}" presName="arrowWedge4" presStyleLbl="fgSibTrans2D1" presStyleIdx="3" presStyleCnt="4"/>
      <dgm:spPr/>
    </dgm:pt>
  </dgm:ptLst>
  <dgm:cxnLst>
    <dgm:cxn modelId="{4A921E19-4E40-4EC7-A40B-45FE471E426E}" type="presOf" srcId="{828D9F3A-A0D7-4FE1-B818-399F6D4D20FE}" destId="{50E2E79E-101C-4890-A0FB-5805AFAF6660}" srcOrd="0" destOrd="0" presId="urn:microsoft.com/office/officeart/2005/8/layout/cycle8"/>
    <dgm:cxn modelId="{9F2CA385-B9AE-42D2-913B-3EC4B0C1FFAE}" type="presOf" srcId="{828D9F3A-A0D7-4FE1-B818-399F6D4D20FE}" destId="{0DCDD628-51FE-47A7-9282-8A0CFF5D38F2}" srcOrd="1" destOrd="0" presId="urn:microsoft.com/office/officeart/2005/8/layout/cycle8"/>
    <dgm:cxn modelId="{9FB7CA2F-691E-49DB-931E-8CE111B73F6E}" srcId="{D5C832BC-00CE-4DC3-841E-3CFD16227DBF}" destId="{946A4660-3412-4FA1-90A3-C41A17AE4CCE}" srcOrd="3" destOrd="0" parTransId="{8015F164-D7E0-4BAB-8A83-4BECC80FBE90}" sibTransId="{0BBAD937-EE3F-4D36-989D-2828678CADBB}"/>
    <dgm:cxn modelId="{6BDFACB9-F624-4E87-9180-2C5B4398A54C}" type="presOf" srcId="{C92D18DE-0167-4C63-8931-D2D246EDA2E1}" destId="{328432A1-8252-4410-9B77-BD632F91CD27}" srcOrd="1" destOrd="0" presId="urn:microsoft.com/office/officeart/2005/8/layout/cycle8"/>
    <dgm:cxn modelId="{FAE3C953-34FB-484A-BC1D-1F714280E249}" type="presOf" srcId="{C92D18DE-0167-4C63-8931-D2D246EDA2E1}" destId="{7ED073BC-03AC-416C-846E-A49B5D0EA7FB}" srcOrd="0" destOrd="0" presId="urn:microsoft.com/office/officeart/2005/8/layout/cycle8"/>
    <dgm:cxn modelId="{F8FA2249-1BAF-4E61-B030-34F91ACD0065}" srcId="{D5C832BC-00CE-4DC3-841E-3CFD16227DBF}" destId="{828D9F3A-A0D7-4FE1-B818-399F6D4D20FE}" srcOrd="1" destOrd="0" parTransId="{34CBB271-6A48-4231-BAE1-4FE829E4616D}" sibTransId="{4680B406-A38F-4F2F-BED7-AA036173865C}"/>
    <dgm:cxn modelId="{2E97DC02-9C16-4A2D-8BBC-E5C8B7635D69}" type="presOf" srcId="{59207BEB-71CB-41E5-882D-DA9B09641E9F}" destId="{FAF62A98-8A1B-40BE-92C4-4B7386A89C1D}" srcOrd="0" destOrd="0" presId="urn:microsoft.com/office/officeart/2005/8/layout/cycle8"/>
    <dgm:cxn modelId="{8BA2EC08-EBB4-466E-AB53-52A8E64667F8}" type="presOf" srcId="{946A4660-3412-4FA1-90A3-C41A17AE4CCE}" destId="{6F12A730-1FB9-4F51-8E63-730B80C8298B}" srcOrd="0" destOrd="0" presId="urn:microsoft.com/office/officeart/2005/8/layout/cycle8"/>
    <dgm:cxn modelId="{AC62A9BB-9251-4B80-9512-2034CD505756}" type="presOf" srcId="{946A4660-3412-4FA1-90A3-C41A17AE4CCE}" destId="{2A799641-56B5-42D7-B0EA-877BC2AB4B63}" srcOrd="1" destOrd="0" presId="urn:microsoft.com/office/officeart/2005/8/layout/cycle8"/>
    <dgm:cxn modelId="{97CE7A61-71FC-4549-97E1-ADC8708537A1}" srcId="{D5C832BC-00CE-4DC3-841E-3CFD16227DBF}" destId="{59207BEB-71CB-41E5-882D-DA9B09641E9F}" srcOrd="2" destOrd="0" parTransId="{F7AB53E2-2E44-4FC5-90F4-EB2CF6CEEB8E}" sibTransId="{396FF6D4-DE48-428B-8732-E993CA69D202}"/>
    <dgm:cxn modelId="{EC6C1F56-0720-4A09-AE43-7BE183DAD03A}" srcId="{D5C832BC-00CE-4DC3-841E-3CFD16227DBF}" destId="{C92D18DE-0167-4C63-8931-D2D246EDA2E1}" srcOrd="0" destOrd="0" parTransId="{7FAE8088-2575-4352-A50F-A6FD26F6C095}" sibTransId="{04DFADC8-B3FC-4217-B7EC-BC3254DEABA2}"/>
    <dgm:cxn modelId="{6D752780-BB29-4554-981D-89F7CF786951}" type="presOf" srcId="{D5C832BC-00CE-4DC3-841E-3CFD16227DBF}" destId="{59432DC4-2B32-4789-B522-0696BCECD08C}" srcOrd="0" destOrd="0" presId="urn:microsoft.com/office/officeart/2005/8/layout/cycle8"/>
    <dgm:cxn modelId="{50F1E37E-98D3-4A33-9D5B-D057386FDF01}" type="presOf" srcId="{59207BEB-71CB-41E5-882D-DA9B09641E9F}" destId="{528AADCB-9E27-406F-868F-E85FA873991F}" srcOrd="1" destOrd="0" presId="urn:microsoft.com/office/officeart/2005/8/layout/cycle8"/>
    <dgm:cxn modelId="{9CCFC45F-3D05-498B-A156-1F5204CEEA20}" type="presParOf" srcId="{59432DC4-2B32-4789-B522-0696BCECD08C}" destId="{7ED073BC-03AC-416C-846E-A49B5D0EA7FB}" srcOrd="0" destOrd="0" presId="urn:microsoft.com/office/officeart/2005/8/layout/cycle8"/>
    <dgm:cxn modelId="{F58C7911-DFF3-407E-8D8C-7262A13FF7DF}" type="presParOf" srcId="{59432DC4-2B32-4789-B522-0696BCECD08C}" destId="{437ED4A8-EE00-4FFE-BA59-90D0E9805B7B}" srcOrd="1" destOrd="0" presId="urn:microsoft.com/office/officeart/2005/8/layout/cycle8"/>
    <dgm:cxn modelId="{F13D3333-6B33-462C-A711-9C05859CCF80}" type="presParOf" srcId="{59432DC4-2B32-4789-B522-0696BCECD08C}" destId="{0954D7B3-4CD4-4010-BE39-29111DBBE310}" srcOrd="2" destOrd="0" presId="urn:microsoft.com/office/officeart/2005/8/layout/cycle8"/>
    <dgm:cxn modelId="{7A9A5D20-EBB8-448C-AD07-69D4C42C1164}" type="presParOf" srcId="{59432DC4-2B32-4789-B522-0696BCECD08C}" destId="{328432A1-8252-4410-9B77-BD632F91CD27}" srcOrd="3" destOrd="0" presId="urn:microsoft.com/office/officeart/2005/8/layout/cycle8"/>
    <dgm:cxn modelId="{69B217D8-DB66-410A-97E9-15B46C46714F}" type="presParOf" srcId="{59432DC4-2B32-4789-B522-0696BCECD08C}" destId="{50E2E79E-101C-4890-A0FB-5805AFAF6660}" srcOrd="4" destOrd="0" presId="urn:microsoft.com/office/officeart/2005/8/layout/cycle8"/>
    <dgm:cxn modelId="{ADABD726-E700-4EE2-A211-CF2FD3D8D044}" type="presParOf" srcId="{59432DC4-2B32-4789-B522-0696BCECD08C}" destId="{4ABC6723-BB13-436F-9D1C-4A74FB5E752A}" srcOrd="5" destOrd="0" presId="urn:microsoft.com/office/officeart/2005/8/layout/cycle8"/>
    <dgm:cxn modelId="{3BA1A6D3-D963-4CA9-B49F-CB729027D093}" type="presParOf" srcId="{59432DC4-2B32-4789-B522-0696BCECD08C}" destId="{05457E56-E47F-4F98-9BBB-2B6566481AAF}" srcOrd="6" destOrd="0" presId="urn:microsoft.com/office/officeart/2005/8/layout/cycle8"/>
    <dgm:cxn modelId="{FCD21837-E30E-4D31-9E92-1D6A72DC5447}" type="presParOf" srcId="{59432DC4-2B32-4789-B522-0696BCECD08C}" destId="{0DCDD628-51FE-47A7-9282-8A0CFF5D38F2}" srcOrd="7" destOrd="0" presId="urn:microsoft.com/office/officeart/2005/8/layout/cycle8"/>
    <dgm:cxn modelId="{76C54A50-931F-486B-BB45-0832D87298A3}" type="presParOf" srcId="{59432DC4-2B32-4789-B522-0696BCECD08C}" destId="{FAF62A98-8A1B-40BE-92C4-4B7386A89C1D}" srcOrd="8" destOrd="0" presId="urn:microsoft.com/office/officeart/2005/8/layout/cycle8"/>
    <dgm:cxn modelId="{EF085E8F-70EE-42FD-86DF-DC7A403389A4}" type="presParOf" srcId="{59432DC4-2B32-4789-B522-0696BCECD08C}" destId="{88089E30-84C3-49E9-8BF8-414095FEAAC4}" srcOrd="9" destOrd="0" presId="urn:microsoft.com/office/officeart/2005/8/layout/cycle8"/>
    <dgm:cxn modelId="{51720721-1489-41CA-9E4E-DAA1A4180355}" type="presParOf" srcId="{59432DC4-2B32-4789-B522-0696BCECD08C}" destId="{582B2319-6BCE-41F7-B8C1-A2D699F4EE29}" srcOrd="10" destOrd="0" presId="urn:microsoft.com/office/officeart/2005/8/layout/cycle8"/>
    <dgm:cxn modelId="{AEC7A7F4-7FFA-4866-9090-F7DFBA5C8B19}" type="presParOf" srcId="{59432DC4-2B32-4789-B522-0696BCECD08C}" destId="{528AADCB-9E27-406F-868F-E85FA873991F}" srcOrd="11" destOrd="0" presId="urn:microsoft.com/office/officeart/2005/8/layout/cycle8"/>
    <dgm:cxn modelId="{6B9521DC-79D4-4F67-B653-2F3798E01A08}" type="presParOf" srcId="{59432DC4-2B32-4789-B522-0696BCECD08C}" destId="{6F12A730-1FB9-4F51-8E63-730B80C8298B}" srcOrd="12" destOrd="0" presId="urn:microsoft.com/office/officeart/2005/8/layout/cycle8"/>
    <dgm:cxn modelId="{EC8DC7B0-B511-4F71-A99C-4FD46697C6FC}" type="presParOf" srcId="{59432DC4-2B32-4789-B522-0696BCECD08C}" destId="{477EE90E-2117-48A2-A61A-A4AFC74EE690}" srcOrd="13" destOrd="0" presId="urn:microsoft.com/office/officeart/2005/8/layout/cycle8"/>
    <dgm:cxn modelId="{3AB790A5-E516-4185-904F-3F563C9D95BC}" type="presParOf" srcId="{59432DC4-2B32-4789-B522-0696BCECD08C}" destId="{5E366C87-65FE-4EAB-9E14-21F07D7C583A}" srcOrd="14" destOrd="0" presId="urn:microsoft.com/office/officeart/2005/8/layout/cycle8"/>
    <dgm:cxn modelId="{CAD0C3A6-B764-48A3-92BC-76BDB483E78F}" type="presParOf" srcId="{59432DC4-2B32-4789-B522-0696BCECD08C}" destId="{2A799641-56B5-42D7-B0EA-877BC2AB4B63}" srcOrd="15" destOrd="0" presId="urn:microsoft.com/office/officeart/2005/8/layout/cycle8"/>
    <dgm:cxn modelId="{2055A69E-E467-4BB0-AB76-45F5698EA83E}" type="presParOf" srcId="{59432DC4-2B32-4789-B522-0696BCECD08C}" destId="{9E29BE5C-9ED0-4A93-BC78-395516F55E13}" srcOrd="16" destOrd="0" presId="urn:microsoft.com/office/officeart/2005/8/layout/cycle8"/>
    <dgm:cxn modelId="{EBA2BCB5-4E2D-49E5-AB7F-290E71C86988}" type="presParOf" srcId="{59432DC4-2B32-4789-B522-0696BCECD08C}" destId="{66D1AE77-49C4-4B70-AE3E-A6E230D37024}" srcOrd="17" destOrd="0" presId="urn:microsoft.com/office/officeart/2005/8/layout/cycle8"/>
    <dgm:cxn modelId="{43AD84FA-959C-4FA4-850D-769C3F32DE1F}" type="presParOf" srcId="{59432DC4-2B32-4789-B522-0696BCECD08C}" destId="{58717FA1-25BC-492F-AD40-192007DBE30D}" srcOrd="18" destOrd="0" presId="urn:microsoft.com/office/officeart/2005/8/layout/cycle8"/>
    <dgm:cxn modelId="{B6C3C70C-C3F3-4D73-99BF-CEA1D5A2F915}" type="presParOf" srcId="{59432DC4-2B32-4789-B522-0696BCECD08C}" destId="{08B16505-7177-460C-8367-32ED999455A1}"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5C832BC-00CE-4DC3-841E-3CFD16227DBF}" type="doc">
      <dgm:prSet loTypeId="urn:microsoft.com/office/officeart/2005/8/layout/cycle8" loCatId="cycle" qsTypeId="urn:microsoft.com/office/officeart/2005/8/quickstyle/simple1" qsCatId="simple" csTypeId="urn:microsoft.com/office/officeart/2005/8/colors/colorful1" csCatId="colorful" phldr="1"/>
      <dgm:spPr/>
    </dgm:pt>
    <dgm:pt modelId="{C92D18DE-0167-4C63-8931-D2D246EDA2E1}">
      <dgm:prSet phldrT="[Text]" custT="1"/>
      <dgm:spPr/>
      <dgm:t>
        <a:bodyPr/>
        <a:lstStyle/>
        <a:p>
          <a:r>
            <a:rPr lang="en-US" sz="1100" dirty="0" smtClean="0"/>
            <a:t>Staff</a:t>
          </a:r>
          <a:endParaRPr lang="en-US" sz="1100" dirty="0"/>
        </a:p>
      </dgm:t>
    </dgm:pt>
    <dgm:pt modelId="{7FAE8088-2575-4352-A50F-A6FD26F6C095}" type="parTrans" cxnId="{EC6C1F56-0720-4A09-AE43-7BE183DAD03A}">
      <dgm:prSet/>
      <dgm:spPr/>
      <dgm:t>
        <a:bodyPr/>
        <a:lstStyle/>
        <a:p>
          <a:endParaRPr lang="en-US" sz="1100"/>
        </a:p>
      </dgm:t>
    </dgm:pt>
    <dgm:pt modelId="{04DFADC8-B3FC-4217-B7EC-BC3254DEABA2}" type="sibTrans" cxnId="{EC6C1F56-0720-4A09-AE43-7BE183DAD03A}">
      <dgm:prSet/>
      <dgm:spPr/>
      <dgm:t>
        <a:bodyPr/>
        <a:lstStyle/>
        <a:p>
          <a:endParaRPr lang="en-US" sz="1100"/>
        </a:p>
      </dgm:t>
    </dgm:pt>
    <dgm:pt modelId="{828D9F3A-A0D7-4FE1-B818-399F6D4D20FE}">
      <dgm:prSet phldrT="[Text]" custT="1"/>
      <dgm:spPr/>
      <dgm:t>
        <a:bodyPr/>
        <a:lstStyle/>
        <a:p>
          <a:r>
            <a:rPr lang="en-US" sz="1100" dirty="0" smtClean="0"/>
            <a:t>Faculty</a:t>
          </a:r>
          <a:endParaRPr lang="en-US" sz="1100" dirty="0"/>
        </a:p>
      </dgm:t>
    </dgm:pt>
    <dgm:pt modelId="{34CBB271-6A48-4231-BAE1-4FE829E4616D}" type="parTrans" cxnId="{F8FA2249-1BAF-4E61-B030-34F91ACD0065}">
      <dgm:prSet/>
      <dgm:spPr/>
      <dgm:t>
        <a:bodyPr/>
        <a:lstStyle/>
        <a:p>
          <a:endParaRPr lang="en-US" sz="1100"/>
        </a:p>
      </dgm:t>
    </dgm:pt>
    <dgm:pt modelId="{4680B406-A38F-4F2F-BED7-AA036173865C}" type="sibTrans" cxnId="{F8FA2249-1BAF-4E61-B030-34F91ACD0065}">
      <dgm:prSet/>
      <dgm:spPr/>
      <dgm:t>
        <a:bodyPr/>
        <a:lstStyle/>
        <a:p>
          <a:endParaRPr lang="en-US" sz="1100"/>
        </a:p>
      </dgm:t>
    </dgm:pt>
    <dgm:pt modelId="{59207BEB-71CB-41E5-882D-DA9B09641E9F}">
      <dgm:prSet phldrT="[Text]" custT="1"/>
      <dgm:spPr/>
      <dgm:t>
        <a:bodyPr/>
        <a:lstStyle/>
        <a:p>
          <a:r>
            <a:rPr lang="en-US" sz="1100" dirty="0" smtClean="0"/>
            <a:t>Students</a:t>
          </a:r>
          <a:endParaRPr lang="en-US" sz="1100" dirty="0"/>
        </a:p>
      </dgm:t>
    </dgm:pt>
    <dgm:pt modelId="{F7AB53E2-2E44-4FC5-90F4-EB2CF6CEEB8E}" type="parTrans" cxnId="{97CE7A61-71FC-4549-97E1-ADC8708537A1}">
      <dgm:prSet/>
      <dgm:spPr/>
      <dgm:t>
        <a:bodyPr/>
        <a:lstStyle/>
        <a:p>
          <a:endParaRPr lang="en-US" sz="1100"/>
        </a:p>
      </dgm:t>
    </dgm:pt>
    <dgm:pt modelId="{396FF6D4-DE48-428B-8732-E993CA69D202}" type="sibTrans" cxnId="{97CE7A61-71FC-4549-97E1-ADC8708537A1}">
      <dgm:prSet/>
      <dgm:spPr/>
      <dgm:t>
        <a:bodyPr/>
        <a:lstStyle/>
        <a:p>
          <a:endParaRPr lang="en-US" sz="1100"/>
        </a:p>
      </dgm:t>
    </dgm:pt>
    <dgm:pt modelId="{946A4660-3412-4FA1-90A3-C41A17AE4CCE}">
      <dgm:prSet phldrT="[Text]" custT="1"/>
      <dgm:spPr/>
      <dgm:t>
        <a:bodyPr/>
        <a:lstStyle/>
        <a:p>
          <a:r>
            <a:rPr lang="en-US" sz="1100" dirty="0" smtClean="0"/>
            <a:t>Administrators</a:t>
          </a:r>
          <a:endParaRPr lang="en-US" sz="1100" dirty="0"/>
        </a:p>
      </dgm:t>
    </dgm:pt>
    <dgm:pt modelId="{8015F164-D7E0-4BAB-8A83-4BECC80FBE90}" type="parTrans" cxnId="{9FB7CA2F-691E-49DB-931E-8CE111B73F6E}">
      <dgm:prSet/>
      <dgm:spPr/>
      <dgm:t>
        <a:bodyPr/>
        <a:lstStyle/>
        <a:p>
          <a:endParaRPr lang="en-US" sz="1100"/>
        </a:p>
      </dgm:t>
    </dgm:pt>
    <dgm:pt modelId="{0BBAD937-EE3F-4D36-989D-2828678CADBB}" type="sibTrans" cxnId="{9FB7CA2F-691E-49DB-931E-8CE111B73F6E}">
      <dgm:prSet/>
      <dgm:spPr/>
      <dgm:t>
        <a:bodyPr/>
        <a:lstStyle/>
        <a:p>
          <a:endParaRPr lang="en-US" sz="1100"/>
        </a:p>
      </dgm:t>
    </dgm:pt>
    <dgm:pt modelId="{59432DC4-2B32-4789-B522-0696BCECD08C}" type="pres">
      <dgm:prSet presAssocID="{D5C832BC-00CE-4DC3-841E-3CFD16227DBF}" presName="compositeShape" presStyleCnt="0">
        <dgm:presLayoutVars>
          <dgm:chMax val="7"/>
          <dgm:dir/>
          <dgm:resizeHandles val="exact"/>
        </dgm:presLayoutVars>
      </dgm:prSet>
      <dgm:spPr/>
    </dgm:pt>
    <dgm:pt modelId="{7ED073BC-03AC-416C-846E-A49B5D0EA7FB}" type="pres">
      <dgm:prSet presAssocID="{D5C832BC-00CE-4DC3-841E-3CFD16227DBF}" presName="wedge1" presStyleLbl="node1" presStyleIdx="0" presStyleCnt="4"/>
      <dgm:spPr/>
      <dgm:t>
        <a:bodyPr/>
        <a:lstStyle/>
        <a:p>
          <a:endParaRPr lang="en-US"/>
        </a:p>
      </dgm:t>
    </dgm:pt>
    <dgm:pt modelId="{437ED4A8-EE00-4FFE-BA59-90D0E9805B7B}" type="pres">
      <dgm:prSet presAssocID="{D5C832BC-00CE-4DC3-841E-3CFD16227DBF}" presName="dummy1a" presStyleCnt="0"/>
      <dgm:spPr/>
    </dgm:pt>
    <dgm:pt modelId="{0954D7B3-4CD4-4010-BE39-29111DBBE310}" type="pres">
      <dgm:prSet presAssocID="{D5C832BC-00CE-4DC3-841E-3CFD16227DBF}" presName="dummy1b" presStyleCnt="0"/>
      <dgm:spPr/>
    </dgm:pt>
    <dgm:pt modelId="{328432A1-8252-4410-9B77-BD632F91CD27}" type="pres">
      <dgm:prSet presAssocID="{D5C832BC-00CE-4DC3-841E-3CFD16227DBF}" presName="wedge1Tx" presStyleLbl="node1" presStyleIdx="0" presStyleCnt="4">
        <dgm:presLayoutVars>
          <dgm:chMax val="0"/>
          <dgm:chPref val="0"/>
          <dgm:bulletEnabled val="1"/>
        </dgm:presLayoutVars>
      </dgm:prSet>
      <dgm:spPr/>
      <dgm:t>
        <a:bodyPr/>
        <a:lstStyle/>
        <a:p>
          <a:endParaRPr lang="en-US"/>
        </a:p>
      </dgm:t>
    </dgm:pt>
    <dgm:pt modelId="{50E2E79E-101C-4890-A0FB-5805AFAF6660}" type="pres">
      <dgm:prSet presAssocID="{D5C832BC-00CE-4DC3-841E-3CFD16227DBF}" presName="wedge2" presStyleLbl="node1" presStyleIdx="1" presStyleCnt="4"/>
      <dgm:spPr/>
      <dgm:t>
        <a:bodyPr/>
        <a:lstStyle/>
        <a:p>
          <a:endParaRPr lang="en-US"/>
        </a:p>
      </dgm:t>
    </dgm:pt>
    <dgm:pt modelId="{4ABC6723-BB13-436F-9D1C-4A74FB5E752A}" type="pres">
      <dgm:prSet presAssocID="{D5C832BC-00CE-4DC3-841E-3CFD16227DBF}" presName="dummy2a" presStyleCnt="0"/>
      <dgm:spPr/>
    </dgm:pt>
    <dgm:pt modelId="{05457E56-E47F-4F98-9BBB-2B6566481AAF}" type="pres">
      <dgm:prSet presAssocID="{D5C832BC-00CE-4DC3-841E-3CFD16227DBF}" presName="dummy2b" presStyleCnt="0"/>
      <dgm:spPr/>
    </dgm:pt>
    <dgm:pt modelId="{0DCDD628-51FE-47A7-9282-8A0CFF5D38F2}" type="pres">
      <dgm:prSet presAssocID="{D5C832BC-00CE-4DC3-841E-3CFD16227DBF}" presName="wedge2Tx" presStyleLbl="node1" presStyleIdx="1" presStyleCnt="4">
        <dgm:presLayoutVars>
          <dgm:chMax val="0"/>
          <dgm:chPref val="0"/>
          <dgm:bulletEnabled val="1"/>
        </dgm:presLayoutVars>
      </dgm:prSet>
      <dgm:spPr/>
      <dgm:t>
        <a:bodyPr/>
        <a:lstStyle/>
        <a:p>
          <a:endParaRPr lang="en-US"/>
        </a:p>
      </dgm:t>
    </dgm:pt>
    <dgm:pt modelId="{FAF62A98-8A1B-40BE-92C4-4B7386A89C1D}" type="pres">
      <dgm:prSet presAssocID="{D5C832BC-00CE-4DC3-841E-3CFD16227DBF}" presName="wedge3" presStyleLbl="node1" presStyleIdx="2" presStyleCnt="4"/>
      <dgm:spPr/>
      <dgm:t>
        <a:bodyPr/>
        <a:lstStyle/>
        <a:p>
          <a:endParaRPr lang="en-US"/>
        </a:p>
      </dgm:t>
    </dgm:pt>
    <dgm:pt modelId="{88089E30-84C3-49E9-8BF8-414095FEAAC4}" type="pres">
      <dgm:prSet presAssocID="{D5C832BC-00CE-4DC3-841E-3CFD16227DBF}" presName="dummy3a" presStyleCnt="0"/>
      <dgm:spPr/>
    </dgm:pt>
    <dgm:pt modelId="{582B2319-6BCE-41F7-B8C1-A2D699F4EE29}" type="pres">
      <dgm:prSet presAssocID="{D5C832BC-00CE-4DC3-841E-3CFD16227DBF}" presName="dummy3b" presStyleCnt="0"/>
      <dgm:spPr/>
    </dgm:pt>
    <dgm:pt modelId="{528AADCB-9E27-406F-868F-E85FA873991F}" type="pres">
      <dgm:prSet presAssocID="{D5C832BC-00CE-4DC3-841E-3CFD16227DBF}" presName="wedge3Tx" presStyleLbl="node1" presStyleIdx="2" presStyleCnt="4">
        <dgm:presLayoutVars>
          <dgm:chMax val="0"/>
          <dgm:chPref val="0"/>
          <dgm:bulletEnabled val="1"/>
        </dgm:presLayoutVars>
      </dgm:prSet>
      <dgm:spPr/>
      <dgm:t>
        <a:bodyPr/>
        <a:lstStyle/>
        <a:p>
          <a:endParaRPr lang="en-US"/>
        </a:p>
      </dgm:t>
    </dgm:pt>
    <dgm:pt modelId="{6F12A730-1FB9-4F51-8E63-730B80C8298B}" type="pres">
      <dgm:prSet presAssocID="{D5C832BC-00CE-4DC3-841E-3CFD16227DBF}" presName="wedge4" presStyleLbl="node1" presStyleIdx="3" presStyleCnt="4"/>
      <dgm:spPr/>
      <dgm:t>
        <a:bodyPr/>
        <a:lstStyle/>
        <a:p>
          <a:endParaRPr lang="en-US"/>
        </a:p>
      </dgm:t>
    </dgm:pt>
    <dgm:pt modelId="{477EE90E-2117-48A2-A61A-A4AFC74EE690}" type="pres">
      <dgm:prSet presAssocID="{D5C832BC-00CE-4DC3-841E-3CFD16227DBF}" presName="dummy4a" presStyleCnt="0"/>
      <dgm:spPr/>
    </dgm:pt>
    <dgm:pt modelId="{5E366C87-65FE-4EAB-9E14-21F07D7C583A}" type="pres">
      <dgm:prSet presAssocID="{D5C832BC-00CE-4DC3-841E-3CFD16227DBF}" presName="dummy4b" presStyleCnt="0"/>
      <dgm:spPr/>
    </dgm:pt>
    <dgm:pt modelId="{2A799641-56B5-42D7-B0EA-877BC2AB4B63}" type="pres">
      <dgm:prSet presAssocID="{D5C832BC-00CE-4DC3-841E-3CFD16227DBF}" presName="wedge4Tx" presStyleLbl="node1" presStyleIdx="3" presStyleCnt="4">
        <dgm:presLayoutVars>
          <dgm:chMax val="0"/>
          <dgm:chPref val="0"/>
          <dgm:bulletEnabled val="1"/>
        </dgm:presLayoutVars>
      </dgm:prSet>
      <dgm:spPr/>
      <dgm:t>
        <a:bodyPr/>
        <a:lstStyle/>
        <a:p>
          <a:endParaRPr lang="en-US"/>
        </a:p>
      </dgm:t>
    </dgm:pt>
    <dgm:pt modelId="{9E29BE5C-9ED0-4A93-BC78-395516F55E13}" type="pres">
      <dgm:prSet presAssocID="{04DFADC8-B3FC-4217-B7EC-BC3254DEABA2}" presName="arrowWedge1" presStyleLbl="fgSibTrans2D1" presStyleIdx="0" presStyleCnt="4"/>
      <dgm:spPr/>
    </dgm:pt>
    <dgm:pt modelId="{66D1AE77-49C4-4B70-AE3E-A6E230D37024}" type="pres">
      <dgm:prSet presAssocID="{4680B406-A38F-4F2F-BED7-AA036173865C}" presName="arrowWedge2" presStyleLbl="fgSibTrans2D1" presStyleIdx="1" presStyleCnt="4"/>
      <dgm:spPr/>
    </dgm:pt>
    <dgm:pt modelId="{58717FA1-25BC-492F-AD40-192007DBE30D}" type="pres">
      <dgm:prSet presAssocID="{396FF6D4-DE48-428B-8732-E993CA69D202}" presName="arrowWedge3" presStyleLbl="fgSibTrans2D1" presStyleIdx="2" presStyleCnt="4"/>
      <dgm:spPr/>
    </dgm:pt>
    <dgm:pt modelId="{08B16505-7177-460C-8367-32ED999455A1}" type="pres">
      <dgm:prSet presAssocID="{0BBAD937-EE3F-4D36-989D-2828678CADBB}" presName="arrowWedge4" presStyleLbl="fgSibTrans2D1" presStyleIdx="3" presStyleCnt="4"/>
      <dgm:spPr/>
    </dgm:pt>
  </dgm:ptLst>
  <dgm:cxnLst>
    <dgm:cxn modelId="{4A921E19-4E40-4EC7-A40B-45FE471E426E}" type="presOf" srcId="{828D9F3A-A0D7-4FE1-B818-399F6D4D20FE}" destId="{50E2E79E-101C-4890-A0FB-5805AFAF6660}" srcOrd="0" destOrd="0" presId="urn:microsoft.com/office/officeart/2005/8/layout/cycle8"/>
    <dgm:cxn modelId="{9F2CA385-B9AE-42D2-913B-3EC4B0C1FFAE}" type="presOf" srcId="{828D9F3A-A0D7-4FE1-B818-399F6D4D20FE}" destId="{0DCDD628-51FE-47A7-9282-8A0CFF5D38F2}" srcOrd="1" destOrd="0" presId="urn:microsoft.com/office/officeart/2005/8/layout/cycle8"/>
    <dgm:cxn modelId="{9FB7CA2F-691E-49DB-931E-8CE111B73F6E}" srcId="{D5C832BC-00CE-4DC3-841E-3CFD16227DBF}" destId="{946A4660-3412-4FA1-90A3-C41A17AE4CCE}" srcOrd="3" destOrd="0" parTransId="{8015F164-D7E0-4BAB-8A83-4BECC80FBE90}" sibTransId="{0BBAD937-EE3F-4D36-989D-2828678CADBB}"/>
    <dgm:cxn modelId="{6BDFACB9-F624-4E87-9180-2C5B4398A54C}" type="presOf" srcId="{C92D18DE-0167-4C63-8931-D2D246EDA2E1}" destId="{328432A1-8252-4410-9B77-BD632F91CD27}" srcOrd="1" destOrd="0" presId="urn:microsoft.com/office/officeart/2005/8/layout/cycle8"/>
    <dgm:cxn modelId="{FAE3C953-34FB-484A-BC1D-1F714280E249}" type="presOf" srcId="{C92D18DE-0167-4C63-8931-D2D246EDA2E1}" destId="{7ED073BC-03AC-416C-846E-A49B5D0EA7FB}" srcOrd="0" destOrd="0" presId="urn:microsoft.com/office/officeart/2005/8/layout/cycle8"/>
    <dgm:cxn modelId="{F8FA2249-1BAF-4E61-B030-34F91ACD0065}" srcId="{D5C832BC-00CE-4DC3-841E-3CFD16227DBF}" destId="{828D9F3A-A0D7-4FE1-B818-399F6D4D20FE}" srcOrd="1" destOrd="0" parTransId="{34CBB271-6A48-4231-BAE1-4FE829E4616D}" sibTransId="{4680B406-A38F-4F2F-BED7-AA036173865C}"/>
    <dgm:cxn modelId="{2E97DC02-9C16-4A2D-8BBC-E5C8B7635D69}" type="presOf" srcId="{59207BEB-71CB-41E5-882D-DA9B09641E9F}" destId="{FAF62A98-8A1B-40BE-92C4-4B7386A89C1D}" srcOrd="0" destOrd="0" presId="urn:microsoft.com/office/officeart/2005/8/layout/cycle8"/>
    <dgm:cxn modelId="{8BA2EC08-EBB4-466E-AB53-52A8E64667F8}" type="presOf" srcId="{946A4660-3412-4FA1-90A3-C41A17AE4CCE}" destId="{6F12A730-1FB9-4F51-8E63-730B80C8298B}" srcOrd="0" destOrd="0" presId="urn:microsoft.com/office/officeart/2005/8/layout/cycle8"/>
    <dgm:cxn modelId="{AC62A9BB-9251-4B80-9512-2034CD505756}" type="presOf" srcId="{946A4660-3412-4FA1-90A3-C41A17AE4CCE}" destId="{2A799641-56B5-42D7-B0EA-877BC2AB4B63}" srcOrd="1" destOrd="0" presId="urn:microsoft.com/office/officeart/2005/8/layout/cycle8"/>
    <dgm:cxn modelId="{97CE7A61-71FC-4549-97E1-ADC8708537A1}" srcId="{D5C832BC-00CE-4DC3-841E-3CFD16227DBF}" destId="{59207BEB-71CB-41E5-882D-DA9B09641E9F}" srcOrd="2" destOrd="0" parTransId="{F7AB53E2-2E44-4FC5-90F4-EB2CF6CEEB8E}" sibTransId="{396FF6D4-DE48-428B-8732-E993CA69D202}"/>
    <dgm:cxn modelId="{EC6C1F56-0720-4A09-AE43-7BE183DAD03A}" srcId="{D5C832BC-00CE-4DC3-841E-3CFD16227DBF}" destId="{C92D18DE-0167-4C63-8931-D2D246EDA2E1}" srcOrd="0" destOrd="0" parTransId="{7FAE8088-2575-4352-A50F-A6FD26F6C095}" sibTransId="{04DFADC8-B3FC-4217-B7EC-BC3254DEABA2}"/>
    <dgm:cxn modelId="{6D752780-BB29-4554-981D-89F7CF786951}" type="presOf" srcId="{D5C832BC-00CE-4DC3-841E-3CFD16227DBF}" destId="{59432DC4-2B32-4789-B522-0696BCECD08C}" srcOrd="0" destOrd="0" presId="urn:microsoft.com/office/officeart/2005/8/layout/cycle8"/>
    <dgm:cxn modelId="{50F1E37E-98D3-4A33-9D5B-D057386FDF01}" type="presOf" srcId="{59207BEB-71CB-41E5-882D-DA9B09641E9F}" destId="{528AADCB-9E27-406F-868F-E85FA873991F}" srcOrd="1" destOrd="0" presId="urn:microsoft.com/office/officeart/2005/8/layout/cycle8"/>
    <dgm:cxn modelId="{9CCFC45F-3D05-498B-A156-1F5204CEEA20}" type="presParOf" srcId="{59432DC4-2B32-4789-B522-0696BCECD08C}" destId="{7ED073BC-03AC-416C-846E-A49B5D0EA7FB}" srcOrd="0" destOrd="0" presId="urn:microsoft.com/office/officeart/2005/8/layout/cycle8"/>
    <dgm:cxn modelId="{F58C7911-DFF3-407E-8D8C-7262A13FF7DF}" type="presParOf" srcId="{59432DC4-2B32-4789-B522-0696BCECD08C}" destId="{437ED4A8-EE00-4FFE-BA59-90D0E9805B7B}" srcOrd="1" destOrd="0" presId="urn:microsoft.com/office/officeart/2005/8/layout/cycle8"/>
    <dgm:cxn modelId="{F13D3333-6B33-462C-A711-9C05859CCF80}" type="presParOf" srcId="{59432DC4-2B32-4789-B522-0696BCECD08C}" destId="{0954D7B3-4CD4-4010-BE39-29111DBBE310}" srcOrd="2" destOrd="0" presId="urn:microsoft.com/office/officeart/2005/8/layout/cycle8"/>
    <dgm:cxn modelId="{7A9A5D20-EBB8-448C-AD07-69D4C42C1164}" type="presParOf" srcId="{59432DC4-2B32-4789-B522-0696BCECD08C}" destId="{328432A1-8252-4410-9B77-BD632F91CD27}" srcOrd="3" destOrd="0" presId="urn:microsoft.com/office/officeart/2005/8/layout/cycle8"/>
    <dgm:cxn modelId="{69B217D8-DB66-410A-97E9-15B46C46714F}" type="presParOf" srcId="{59432DC4-2B32-4789-B522-0696BCECD08C}" destId="{50E2E79E-101C-4890-A0FB-5805AFAF6660}" srcOrd="4" destOrd="0" presId="urn:microsoft.com/office/officeart/2005/8/layout/cycle8"/>
    <dgm:cxn modelId="{ADABD726-E700-4EE2-A211-CF2FD3D8D044}" type="presParOf" srcId="{59432DC4-2B32-4789-B522-0696BCECD08C}" destId="{4ABC6723-BB13-436F-9D1C-4A74FB5E752A}" srcOrd="5" destOrd="0" presId="urn:microsoft.com/office/officeart/2005/8/layout/cycle8"/>
    <dgm:cxn modelId="{3BA1A6D3-D963-4CA9-B49F-CB729027D093}" type="presParOf" srcId="{59432DC4-2B32-4789-B522-0696BCECD08C}" destId="{05457E56-E47F-4F98-9BBB-2B6566481AAF}" srcOrd="6" destOrd="0" presId="urn:microsoft.com/office/officeart/2005/8/layout/cycle8"/>
    <dgm:cxn modelId="{FCD21837-E30E-4D31-9E92-1D6A72DC5447}" type="presParOf" srcId="{59432DC4-2B32-4789-B522-0696BCECD08C}" destId="{0DCDD628-51FE-47A7-9282-8A0CFF5D38F2}" srcOrd="7" destOrd="0" presId="urn:microsoft.com/office/officeart/2005/8/layout/cycle8"/>
    <dgm:cxn modelId="{76C54A50-931F-486B-BB45-0832D87298A3}" type="presParOf" srcId="{59432DC4-2B32-4789-B522-0696BCECD08C}" destId="{FAF62A98-8A1B-40BE-92C4-4B7386A89C1D}" srcOrd="8" destOrd="0" presId="urn:microsoft.com/office/officeart/2005/8/layout/cycle8"/>
    <dgm:cxn modelId="{EF085E8F-70EE-42FD-86DF-DC7A403389A4}" type="presParOf" srcId="{59432DC4-2B32-4789-B522-0696BCECD08C}" destId="{88089E30-84C3-49E9-8BF8-414095FEAAC4}" srcOrd="9" destOrd="0" presId="urn:microsoft.com/office/officeart/2005/8/layout/cycle8"/>
    <dgm:cxn modelId="{51720721-1489-41CA-9E4E-DAA1A4180355}" type="presParOf" srcId="{59432DC4-2B32-4789-B522-0696BCECD08C}" destId="{582B2319-6BCE-41F7-B8C1-A2D699F4EE29}" srcOrd="10" destOrd="0" presId="urn:microsoft.com/office/officeart/2005/8/layout/cycle8"/>
    <dgm:cxn modelId="{AEC7A7F4-7FFA-4866-9090-F7DFBA5C8B19}" type="presParOf" srcId="{59432DC4-2B32-4789-B522-0696BCECD08C}" destId="{528AADCB-9E27-406F-868F-E85FA873991F}" srcOrd="11" destOrd="0" presId="urn:microsoft.com/office/officeart/2005/8/layout/cycle8"/>
    <dgm:cxn modelId="{6B9521DC-79D4-4F67-B653-2F3798E01A08}" type="presParOf" srcId="{59432DC4-2B32-4789-B522-0696BCECD08C}" destId="{6F12A730-1FB9-4F51-8E63-730B80C8298B}" srcOrd="12" destOrd="0" presId="urn:microsoft.com/office/officeart/2005/8/layout/cycle8"/>
    <dgm:cxn modelId="{EC8DC7B0-B511-4F71-A99C-4FD46697C6FC}" type="presParOf" srcId="{59432DC4-2B32-4789-B522-0696BCECD08C}" destId="{477EE90E-2117-48A2-A61A-A4AFC74EE690}" srcOrd="13" destOrd="0" presId="urn:microsoft.com/office/officeart/2005/8/layout/cycle8"/>
    <dgm:cxn modelId="{3AB790A5-E516-4185-904F-3F563C9D95BC}" type="presParOf" srcId="{59432DC4-2B32-4789-B522-0696BCECD08C}" destId="{5E366C87-65FE-4EAB-9E14-21F07D7C583A}" srcOrd="14" destOrd="0" presId="urn:microsoft.com/office/officeart/2005/8/layout/cycle8"/>
    <dgm:cxn modelId="{CAD0C3A6-B764-48A3-92BC-76BDB483E78F}" type="presParOf" srcId="{59432DC4-2B32-4789-B522-0696BCECD08C}" destId="{2A799641-56B5-42D7-B0EA-877BC2AB4B63}" srcOrd="15" destOrd="0" presId="urn:microsoft.com/office/officeart/2005/8/layout/cycle8"/>
    <dgm:cxn modelId="{2055A69E-E467-4BB0-AB76-45F5698EA83E}" type="presParOf" srcId="{59432DC4-2B32-4789-B522-0696BCECD08C}" destId="{9E29BE5C-9ED0-4A93-BC78-395516F55E13}" srcOrd="16" destOrd="0" presId="urn:microsoft.com/office/officeart/2005/8/layout/cycle8"/>
    <dgm:cxn modelId="{EBA2BCB5-4E2D-49E5-AB7F-290E71C86988}" type="presParOf" srcId="{59432DC4-2B32-4789-B522-0696BCECD08C}" destId="{66D1AE77-49C4-4B70-AE3E-A6E230D37024}" srcOrd="17" destOrd="0" presId="urn:microsoft.com/office/officeart/2005/8/layout/cycle8"/>
    <dgm:cxn modelId="{43AD84FA-959C-4FA4-850D-769C3F32DE1F}" type="presParOf" srcId="{59432DC4-2B32-4789-B522-0696BCECD08C}" destId="{58717FA1-25BC-492F-AD40-192007DBE30D}" srcOrd="18" destOrd="0" presId="urn:microsoft.com/office/officeart/2005/8/layout/cycle8"/>
    <dgm:cxn modelId="{B6C3C70C-C3F3-4D73-99BF-CEA1D5A2F915}" type="presParOf" srcId="{59432DC4-2B32-4789-B522-0696BCECD08C}" destId="{08B16505-7177-460C-8367-32ED999455A1}" srcOrd="19" destOrd="0" presId="urn:microsoft.com/office/officeart/2005/8/layout/cycle8"/>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5C832BC-00CE-4DC3-841E-3CFD16227DBF}" type="doc">
      <dgm:prSet loTypeId="urn:microsoft.com/office/officeart/2005/8/layout/cycle8" loCatId="cycle" qsTypeId="urn:microsoft.com/office/officeart/2005/8/quickstyle/simple1" qsCatId="simple" csTypeId="urn:microsoft.com/office/officeart/2005/8/colors/colorful1" csCatId="colorful" phldr="1"/>
      <dgm:spPr/>
    </dgm:pt>
    <dgm:pt modelId="{C92D18DE-0167-4C63-8931-D2D246EDA2E1}">
      <dgm:prSet phldrT="[Text]" custT="1"/>
      <dgm:spPr/>
      <dgm:t>
        <a:bodyPr/>
        <a:lstStyle/>
        <a:p>
          <a:r>
            <a:rPr lang="en-US" sz="1100" dirty="0" smtClean="0"/>
            <a:t>Staff</a:t>
          </a:r>
          <a:endParaRPr lang="en-US" sz="1100" dirty="0"/>
        </a:p>
      </dgm:t>
    </dgm:pt>
    <dgm:pt modelId="{7FAE8088-2575-4352-A50F-A6FD26F6C095}" type="parTrans" cxnId="{EC6C1F56-0720-4A09-AE43-7BE183DAD03A}">
      <dgm:prSet/>
      <dgm:spPr/>
      <dgm:t>
        <a:bodyPr/>
        <a:lstStyle/>
        <a:p>
          <a:endParaRPr lang="en-US" sz="1100"/>
        </a:p>
      </dgm:t>
    </dgm:pt>
    <dgm:pt modelId="{04DFADC8-B3FC-4217-B7EC-BC3254DEABA2}" type="sibTrans" cxnId="{EC6C1F56-0720-4A09-AE43-7BE183DAD03A}">
      <dgm:prSet/>
      <dgm:spPr/>
      <dgm:t>
        <a:bodyPr/>
        <a:lstStyle/>
        <a:p>
          <a:endParaRPr lang="en-US" sz="1100"/>
        </a:p>
      </dgm:t>
    </dgm:pt>
    <dgm:pt modelId="{828D9F3A-A0D7-4FE1-B818-399F6D4D20FE}">
      <dgm:prSet phldrT="[Text]" custT="1"/>
      <dgm:spPr/>
      <dgm:t>
        <a:bodyPr/>
        <a:lstStyle/>
        <a:p>
          <a:r>
            <a:rPr lang="en-US" sz="1100" dirty="0" smtClean="0"/>
            <a:t>Faculty</a:t>
          </a:r>
          <a:endParaRPr lang="en-US" sz="1100" dirty="0"/>
        </a:p>
      </dgm:t>
    </dgm:pt>
    <dgm:pt modelId="{34CBB271-6A48-4231-BAE1-4FE829E4616D}" type="parTrans" cxnId="{F8FA2249-1BAF-4E61-B030-34F91ACD0065}">
      <dgm:prSet/>
      <dgm:spPr/>
      <dgm:t>
        <a:bodyPr/>
        <a:lstStyle/>
        <a:p>
          <a:endParaRPr lang="en-US" sz="1100"/>
        </a:p>
      </dgm:t>
    </dgm:pt>
    <dgm:pt modelId="{4680B406-A38F-4F2F-BED7-AA036173865C}" type="sibTrans" cxnId="{F8FA2249-1BAF-4E61-B030-34F91ACD0065}">
      <dgm:prSet/>
      <dgm:spPr/>
      <dgm:t>
        <a:bodyPr/>
        <a:lstStyle/>
        <a:p>
          <a:endParaRPr lang="en-US" sz="1100"/>
        </a:p>
      </dgm:t>
    </dgm:pt>
    <dgm:pt modelId="{59207BEB-71CB-41E5-882D-DA9B09641E9F}">
      <dgm:prSet phldrT="[Text]" custT="1"/>
      <dgm:spPr/>
      <dgm:t>
        <a:bodyPr/>
        <a:lstStyle/>
        <a:p>
          <a:r>
            <a:rPr lang="en-US" sz="1100" dirty="0" smtClean="0"/>
            <a:t>Students</a:t>
          </a:r>
          <a:endParaRPr lang="en-US" sz="1100" dirty="0"/>
        </a:p>
      </dgm:t>
    </dgm:pt>
    <dgm:pt modelId="{F7AB53E2-2E44-4FC5-90F4-EB2CF6CEEB8E}" type="parTrans" cxnId="{97CE7A61-71FC-4549-97E1-ADC8708537A1}">
      <dgm:prSet/>
      <dgm:spPr/>
      <dgm:t>
        <a:bodyPr/>
        <a:lstStyle/>
        <a:p>
          <a:endParaRPr lang="en-US" sz="1100"/>
        </a:p>
      </dgm:t>
    </dgm:pt>
    <dgm:pt modelId="{396FF6D4-DE48-428B-8732-E993CA69D202}" type="sibTrans" cxnId="{97CE7A61-71FC-4549-97E1-ADC8708537A1}">
      <dgm:prSet/>
      <dgm:spPr/>
      <dgm:t>
        <a:bodyPr/>
        <a:lstStyle/>
        <a:p>
          <a:endParaRPr lang="en-US" sz="1100"/>
        </a:p>
      </dgm:t>
    </dgm:pt>
    <dgm:pt modelId="{946A4660-3412-4FA1-90A3-C41A17AE4CCE}">
      <dgm:prSet phldrT="[Text]" custT="1"/>
      <dgm:spPr/>
      <dgm:t>
        <a:bodyPr/>
        <a:lstStyle/>
        <a:p>
          <a:r>
            <a:rPr lang="en-US" sz="1100" dirty="0" smtClean="0"/>
            <a:t>Administrators</a:t>
          </a:r>
          <a:endParaRPr lang="en-US" sz="1100" dirty="0"/>
        </a:p>
      </dgm:t>
    </dgm:pt>
    <dgm:pt modelId="{8015F164-D7E0-4BAB-8A83-4BECC80FBE90}" type="parTrans" cxnId="{9FB7CA2F-691E-49DB-931E-8CE111B73F6E}">
      <dgm:prSet/>
      <dgm:spPr/>
      <dgm:t>
        <a:bodyPr/>
        <a:lstStyle/>
        <a:p>
          <a:endParaRPr lang="en-US" sz="1100"/>
        </a:p>
      </dgm:t>
    </dgm:pt>
    <dgm:pt modelId="{0BBAD937-EE3F-4D36-989D-2828678CADBB}" type="sibTrans" cxnId="{9FB7CA2F-691E-49DB-931E-8CE111B73F6E}">
      <dgm:prSet/>
      <dgm:spPr/>
      <dgm:t>
        <a:bodyPr/>
        <a:lstStyle/>
        <a:p>
          <a:endParaRPr lang="en-US" sz="1100"/>
        </a:p>
      </dgm:t>
    </dgm:pt>
    <dgm:pt modelId="{59432DC4-2B32-4789-B522-0696BCECD08C}" type="pres">
      <dgm:prSet presAssocID="{D5C832BC-00CE-4DC3-841E-3CFD16227DBF}" presName="compositeShape" presStyleCnt="0">
        <dgm:presLayoutVars>
          <dgm:chMax val="7"/>
          <dgm:dir/>
          <dgm:resizeHandles val="exact"/>
        </dgm:presLayoutVars>
      </dgm:prSet>
      <dgm:spPr/>
    </dgm:pt>
    <dgm:pt modelId="{7ED073BC-03AC-416C-846E-A49B5D0EA7FB}" type="pres">
      <dgm:prSet presAssocID="{D5C832BC-00CE-4DC3-841E-3CFD16227DBF}" presName="wedge1" presStyleLbl="node1" presStyleIdx="0" presStyleCnt="4"/>
      <dgm:spPr/>
      <dgm:t>
        <a:bodyPr/>
        <a:lstStyle/>
        <a:p>
          <a:endParaRPr lang="en-US"/>
        </a:p>
      </dgm:t>
    </dgm:pt>
    <dgm:pt modelId="{437ED4A8-EE00-4FFE-BA59-90D0E9805B7B}" type="pres">
      <dgm:prSet presAssocID="{D5C832BC-00CE-4DC3-841E-3CFD16227DBF}" presName="dummy1a" presStyleCnt="0"/>
      <dgm:spPr/>
    </dgm:pt>
    <dgm:pt modelId="{0954D7B3-4CD4-4010-BE39-29111DBBE310}" type="pres">
      <dgm:prSet presAssocID="{D5C832BC-00CE-4DC3-841E-3CFD16227DBF}" presName="dummy1b" presStyleCnt="0"/>
      <dgm:spPr/>
    </dgm:pt>
    <dgm:pt modelId="{328432A1-8252-4410-9B77-BD632F91CD27}" type="pres">
      <dgm:prSet presAssocID="{D5C832BC-00CE-4DC3-841E-3CFD16227DBF}" presName="wedge1Tx" presStyleLbl="node1" presStyleIdx="0" presStyleCnt="4">
        <dgm:presLayoutVars>
          <dgm:chMax val="0"/>
          <dgm:chPref val="0"/>
          <dgm:bulletEnabled val="1"/>
        </dgm:presLayoutVars>
      </dgm:prSet>
      <dgm:spPr/>
      <dgm:t>
        <a:bodyPr/>
        <a:lstStyle/>
        <a:p>
          <a:endParaRPr lang="en-US"/>
        </a:p>
      </dgm:t>
    </dgm:pt>
    <dgm:pt modelId="{50E2E79E-101C-4890-A0FB-5805AFAF6660}" type="pres">
      <dgm:prSet presAssocID="{D5C832BC-00CE-4DC3-841E-3CFD16227DBF}" presName="wedge2" presStyleLbl="node1" presStyleIdx="1" presStyleCnt="4"/>
      <dgm:spPr/>
      <dgm:t>
        <a:bodyPr/>
        <a:lstStyle/>
        <a:p>
          <a:endParaRPr lang="en-US"/>
        </a:p>
      </dgm:t>
    </dgm:pt>
    <dgm:pt modelId="{4ABC6723-BB13-436F-9D1C-4A74FB5E752A}" type="pres">
      <dgm:prSet presAssocID="{D5C832BC-00CE-4DC3-841E-3CFD16227DBF}" presName="dummy2a" presStyleCnt="0"/>
      <dgm:spPr/>
    </dgm:pt>
    <dgm:pt modelId="{05457E56-E47F-4F98-9BBB-2B6566481AAF}" type="pres">
      <dgm:prSet presAssocID="{D5C832BC-00CE-4DC3-841E-3CFD16227DBF}" presName="dummy2b" presStyleCnt="0"/>
      <dgm:spPr/>
    </dgm:pt>
    <dgm:pt modelId="{0DCDD628-51FE-47A7-9282-8A0CFF5D38F2}" type="pres">
      <dgm:prSet presAssocID="{D5C832BC-00CE-4DC3-841E-3CFD16227DBF}" presName="wedge2Tx" presStyleLbl="node1" presStyleIdx="1" presStyleCnt="4">
        <dgm:presLayoutVars>
          <dgm:chMax val="0"/>
          <dgm:chPref val="0"/>
          <dgm:bulletEnabled val="1"/>
        </dgm:presLayoutVars>
      </dgm:prSet>
      <dgm:spPr/>
      <dgm:t>
        <a:bodyPr/>
        <a:lstStyle/>
        <a:p>
          <a:endParaRPr lang="en-US"/>
        </a:p>
      </dgm:t>
    </dgm:pt>
    <dgm:pt modelId="{FAF62A98-8A1B-40BE-92C4-4B7386A89C1D}" type="pres">
      <dgm:prSet presAssocID="{D5C832BC-00CE-4DC3-841E-3CFD16227DBF}" presName="wedge3" presStyleLbl="node1" presStyleIdx="2" presStyleCnt="4"/>
      <dgm:spPr/>
      <dgm:t>
        <a:bodyPr/>
        <a:lstStyle/>
        <a:p>
          <a:endParaRPr lang="en-US"/>
        </a:p>
      </dgm:t>
    </dgm:pt>
    <dgm:pt modelId="{88089E30-84C3-49E9-8BF8-414095FEAAC4}" type="pres">
      <dgm:prSet presAssocID="{D5C832BC-00CE-4DC3-841E-3CFD16227DBF}" presName="dummy3a" presStyleCnt="0"/>
      <dgm:spPr/>
    </dgm:pt>
    <dgm:pt modelId="{582B2319-6BCE-41F7-B8C1-A2D699F4EE29}" type="pres">
      <dgm:prSet presAssocID="{D5C832BC-00CE-4DC3-841E-3CFD16227DBF}" presName="dummy3b" presStyleCnt="0"/>
      <dgm:spPr/>
    </dgm:pt>
    <dgm:pt modelId="{528AADCB-9E27-406F-868F-E85FA873991F}" type="pres">
      <dgm:prSet presAssocID="{D5C832BC-00CE-4DC3-841E-3CFD16227DBF}" presName="wedge3Tx" presStyleLbl="node1" presStyleIdx="2" presStyleCnt="4">
        <dgm:presLayoutVars>
          <dgm:chMax val="0"/>
          <dgm:chPref val="0"/>
          <dgm:bulletEnabled val="1"/>
        </dgm:presLayoutVars>
      </dgm:prSet>
      <dgm:spPr/>
      <dgm:t>
        <a:bodyPr/>
        <a:lstStyle/>
        <a:p>
          <a:endParaRPr lang="en-US"/>
        </a:p>
      </dgm:t>
    </dgm:pt>
    <dgm:pt modelId="{6F12A730-1FB9-4F51-8E63-730B80C8298B}" type="pres">
      <dgm:prSet presAssocID="{D5C832BC-00CE-4DC3-841E-3CFD16227DBF}" presName="wedge4" presStyleLbl="node1" presStyleIdx="3" presStyleCnt="4"/>
      <dgm:spPr/>
      <dgm:t>
        <a:bodyPr/>
        <a:lstStyle/>
        <a:p>
          <a:endParaRPr lang="en-US"/>
        </a:p>
      </dgm:t>
    </dgm:pt>
    <dgm:pt modelId="{477EE90E-2117-48A2-A61A-A4AFC74EE690}" type="pres">
      <dgm:prSet presAssocID="{D5C832BC-00CE-4DC3-841E-3CFD16227DBF}" presName="dummy4a" presStyleCnt="0"/>
      <dgm:spPr/>
    </dgm:pt>
    <dgm:pt modelId="{5E366C87-65FE-4EAB-9E14-21F07D7C583A}" type="pres">
      <dgm:prSet presAssocID="{D5C832BC-00CE-4DC3-841E-3CFD16227DBF}" presName="dummy4b" presStyleCnt="0"/>
      <dgm:spPr/>
    </dgm:pt>
    <dgm:pt modelId="{2A799641-56B5-42D7-B0EA-877BC2AB4B63}" type="pres">
      <dgm:prSet presAssocID="{D5C832BC-00CE-4DC3-841E-3CFD16227DBF}" presName="wedge4Tx" presStyleLbl="node1" presStyleIdx="3" presStyleCnt="4">
        <dgm:presLayoutVars>
          <dgm:chMax val="0"/>
          <dgm:chPref val="0"/>
          <dgm:bulletEnabled val="1"/>
        </dgm:presLayoutVars>
      </dgm:prSet>
      <dgm:spPr/>
      <dgm:t>
        <a:bodyPr/>
        <a:lstStyle/>
        <a:p>
          <a:endParaRPr lang="en-US"/>
        </a:p>
      </dgm:t>
    </dgm:pt>
    <dgm:pt modelId="{9E29BE5C-9ED0-4A93-BC78-395516F55E13}" type="pres">
      <dgm:prSet presAssocID="{04DFADC8-B3FC-4217-B7EC-BC3254DEABA2}" presName="arrowWedge1" presStyleLbl="fgSibTrans2D1" presStyleIdx="0" presStyleCnt="4"/>
      <dgm:spPr/>
    </dgm:pt>
    <dgm:pt modelId="{66D1AE77-49C4-4B70-AE3E-A6E230D37024}" type="pres">
      <dgm:prSet presAssocID="{4680B406-A38F-4F2F-BED7-AA036173865C}" presName="arrowWedge2" presStyleLbl="fgSibTrans2D1" presStyleIdx="1" presStyleCnt="4"/>
      <dgm:spPr/>
    </dgm:pt>
    <dgm:pt modelId="{58717FA1-25BC-492F-AD40-192007DBE30D}" type="pres">
      <dgm:prSet presAssocID="{396FF6D4-DE48-428B-8732-E993CA69D202}" presName="arrowWedge3" presStyleLbl="fgSibTrans2D1" presStyleIdx="2" presStyleCnt="4"/>
      <dgm:spPr/>
    </dgm:pt>
    <dgm:pt modelId="{08B16505-7177-460C-8367-32ED999455A1}" type="pres">
      <dgm:prSet presAssocID="{0BBAD937-EE3F-4D36-989D-2828678CADBB}" presName="arrowWedge4" presStyleLbl="fgSibTrans2D1" presStyleIdx="3" presStyleCnt="4"/>
      <dgm:spPr/>
    </dgm:pt>
  </dgm:ptLst>
  <dgm:cxnLst>
    <dgm:cxn modelId="{4A921E19-4E40-4EC7-A40B-45FE471E426E}" type="presOf" srcId="{828D9F3A-A0D7-4FE1-B818-399F6D4D20FE}" destId="{50E2E79E-101C-4890-A0FB-5805AFAF6660}" srcOrd="0" destOrd="0" presId="urn:microsoft.com/office/officeart/2005/8/layout/cycle8"/>
    <dgm:cxn modelId="{9F2CA385-B9AE-42D2-913B-3EC4B0C1FFAE}" type="presOf" srcId="{828D9F3A-A0D7-4FE1-B818-399F6D4D20FE}" destId="{0DCDD628-51FE-47A7-9282-8A0CFF5D38F2}" srcOrd="1" destOrd="0" presId="urn:microsoft.com/office/officeart/2005/8/layout/cycle8"/>
    <dgm:cxn modelId="{9FB7CA2F-691E-49DB-931E-8CE111B73F6E}" srcId="{D5C832BC-00CE-4DC3-841E-3CFD16227DBF}" destId="{946A4660-3412-4FA1-90A3-C41A17AE4CCE}" srcOrd="3" destOrd="0" parTransId="{8015F164-D7E0-4BAB-8A83-4BECC80FBE90}" sibTransId="{0BBAD937-EE3F-4D36-989D-2828678CADBB}"/>
    <dgm:cxn modelId="{6BDFACB9-F624-4E87-9180-2C5B4398A54C}" type="presOf" srcId="{C92D18DE-0167-4C63-8931-D2D246EDA2E1}" destId="{328432A1-8252-4410-9B77-BD632F91CD27}" srcOrd="1" destOrd="0" presId="urn:microsoft.com/office/officeart/2005/8/layout/cycle8"/>
    <dgm:cxn modelId="{FAE3C953-34FB-484A-BC1D-1F714280E249}" type="presOf" srcId="{C92D18DE-0167-4C63-8931-D2D246EDA2E1}" destId="{7ED073BC-03AC-416C-846E-A49B5D0EA7FB}" srcOrd="0" destOrd="0" presId="urn:microsoft.com/office/officeart/2005/8/layout/cycle8"/>
    <dgm:cxn modelId="{F8FA2249-1BAF-4E61-B030-34F91ACD0065}" srcId="{D5C832BC-00CE-4DC3-841E-3CFD16227DBF}" destId="{828D9F3A-A0D7-4FE1-B818-399F6D4D20FE}" srcOrd="1" destOrd="0" parTransId="{34CBB271-6A48-4231-BAE1-4FE829E4616D}" sibTransId="{4680B406-A38F-4F2F-BED7-AA036173865C}"/>
    <dgm:cxn modelId="{2E97DC02-9C16-4A2D-8BBC-E5C8B7635D69}" type="presOf" srcId="{59207BEB-71CB-41E5-882D-DA9B09641E9F}" destId="{FAF62A98-8A1B-40BE-92C4-4B7386A89C1D}" srcOrd="0" destOrd="0" presId="urn:microsoft.com/office/officeart/2005/8/layout/cycle8"/>
    <dgm:cxn modelId="{8BA2EC08-EBB4-466E-AB53-52A8E64667F8}" type="presOf" srcId="{946A4660-3412-4FA1-90A3-C41A17AE4CCE}" destId="{6F12A730-1FB9-4F51-8E63-730B80C8298B}" srcOrd="0" destOrd="0" presId="urn:microsoft.com/office/officeart/2005/8/layout/cycle8"/>
    <dgm:cxn modelId="{AC62A9BB-9251-4B80-9512-2034CD505756}" type="presOf" srcId="{946A4660-3412-4FA1-90A3-C41A17AE4CCE}" destId="{2A799641-56B5-42D7-B0EA-877BC2AB4B63}" srcOrd="1" destOrd="0" presId="urn:microsoft.com/office/officeart/2005/8/layout/cycle8"/>
    <dgm:cxn modelId="{97CE7A61-71FC-4549-97E1-ADC8708537A1}" srcId="{D5C832BC-00CE-4DC3-841E-3CFD16227DBF}" destId="{59207BEB-71CB-41E5-882D-DA9B09641E9F}" srcOrd="2" destOrd="0" parTransId="{F7AB53E2-2E44-4FC5-90F4-EB2CF6CEEB8E}" sibTransId="{396FF6D4-DE48-428B-8732-E993CA69D202}"/>
    <dgm:cxn modelId="{EC6C1F56-0720-4A09-AE43-7BE183DAD03A}" srcId="{D5C832BC-00CE-4DC3-841E-3CFD16227DBF}" destId="{C92D18DE-0167-4C63-8931-D2D246EDA2E1}" srcOrd="0" destOrd="0" parTransId="{7FAE8088-2575-4352-A50F-A6FD26F6C095}" sibTransId="{04DFADC8-B3FC-4217-B7EC-BC3254DEABA2}"/>
    <dgm:cxn modelId="{6D752780-BB29-4554-981D-89F7CF786951}" type="presOf" srcId="{D5C832BC-00CE-4DC3-841E-3CFD16227DBF}" destId="{59432DC4-2B32-4789-B522-0696BCECD08C}" srcOrd="0" destOrd="0" presId="urn:microsoft.com/office/officeart/2005/8/layout/cycle8"/>
    <dgm:cxn modelId="{50F1E37E-98D3-4A33-9D5B-D057386FDF01}" type="presOf" srcId="{59207BEB-71CB-41E5-882D-DA9B09641E9F}" destId="{528AADCB-9E27-406F-868F-E85FA873991F}" srcOrd="1" destOrd="0" presId="urn:microsoft.com/office/officeart/2005/8/layout/cycle8"/>
    <dgm:cxn modelId="{9CCFC45F-3D05-498B-A156-1F5204CEEA20}" type="presParOf" srcId="{59432DC4-2B32-4789-B522-0696BCECD08C}" destId="{7ED073BC-03AC-416C-846E-A49B5D0EA7FB}" srcOrd="0" destOrd="0" presId="urn:microsoft.com/office/officeart/2005/8/layout/cycle8"/>
    <dgm:cxn modelId="{F58C7911-DFF3-407E-8D8C-7262A13FF7DF}" type="presParOf" srcId="{59432DC4-2B32-4789-B522-0696BCECD08C}" destId="{437ED4A8-EE00-4FFE-BA59-90D0E9805B7B}" srcOrd="1" destOrd="0" presId="urn:microsoft.com/office/officeart/2005/8/layout/cycle8"/>
    <dgm:cxn modelId="{F13D3333-6B33-462C-A711-9C05859CCF80}" type="presParOf" srcId="{59432DC4-2B32-4789-B522-0696BCECD08C}" destId="{0954D7B3-4CD4-4010-BE39-29111DBBE310}" srcOrd="2" destOrd="0" presId="urn:microsoft.com/office/officeart/2005/8/layout/cycle8"/>
    <dgm:cxn modelId="{7A9A5D20-EBB8-448C-AD07-69D4C42C1164}" type="presParOf" srcId="{59432DC4-2B32-4789-B522-0696BCECD08C}" destId="{328432A1-8252-4410-9B77-BD632F91CD27}" srcOrd="3" destOrd="0" presId="urn:microsoft.com/office/officeart/2005/8/layout/cycle8"/>
    <dgm:cxn modelId="{69B217D8-DB66-410A-97E9-15B46C46714F}" type="presParOf" srcId="{59432DC4-2B32-4789-B522-0696BCECD08C}" destId="{50E2E79E-101C-4890-A0FB-5805AFAF6660}" srcOrd="4" destOrd="0" presId="urn:microsoft.com/office/officeart/2005/8/layout/cycle8"/>
    <dgm:cxn modelId="{ADABD726-E700-4EE2-A211-CF2FD3D8D044}" type="presParOf" srcId="{59432DC4-2B32-4789-B522-0696BCECD08C}" destId="{4ABC6723-BB13-436F-9D1C-4A74FB5E752A}" srcOrd="5" destOrd="0" presId="urn:microsoft.com/office/officeart/2005/8/layout/cycle8"/>
    <dgm:cxn modelId="{3BA1A6D3-D963-4CA9-B49F-CB729027D093}" type="presParOf" srcId="{59432DC4-2B32-4789-B522-0696BCECD08C}" destId="{05457E56-E47F-4F98-9BBB-2B6566481AAF}" srcOrd="6" destOrd="0" presId="urn:microsoft.com/office/officeart/2005/8/layout/cycle8"/>
    <dgm:cxn modelId="{FCD21837-E30E-4D31-9E92-1D6A72DC5447}" type="presParOf" srcId="{59432DC4-2B32-4789-B522-0696BCECD08C}" destId="{0DCDD628-51FE-47A7-9282-8A0CFF5D38F2}" srcOrd="7" destOrd="0" presId="urn:microsoft.com/office/officeart/2005/8/layout/cycle8"/>
    <dgm:cxn modelId="{76C54A50-931F-486B-BB45-0832D87298A3}" type="presParOf" srcId="{59432DC4-2B32-4789-B522-0696BCECD08C}" destId="{FAF62A98-8A1B-40BE-92C4-4B7386A89C1D}" srcOrd="8" destOrd="0" presId="urn:microsoft.com/office/officeart/2005/8/layout/cycle8"/>
    <dgm:cxn modelId="{EF085E8F-70EE-42FD-86DF-DC7A403389A4}" type="presParOf" srcId="{59432DC4-2B32-4789-B522-0696BCECD08C}" destId="{88089E30-84C3-49E9-8BF8-414095FEAAC4}" srcOrd="9" destOrd="0" presId="urn:microsoft.com/office/officeart/2005/8/layout/cycle8"/>
    <dgm:cxn modelId="{51720721-1489-41CA-9E4E-DAA1A4180355}" type="presParOf" srcId="{59432DC4-2B32-4789-B522-0696BCECD08C}" destId="{582B2319-6BCE-41F7-B8C1-A2D699F4EE29}" srcOrd="10" destOrd="0" presId="urn:microsoft.com/office/officeart/2005/8/layout/cycle8"/>
    <dgm:cxn modelId="{AEC7A7F4-7FFA-4866-9090-F7DFBA5C8B19}" type="presParOf" srcId="{59432DC4-2B32-4789-B522-0696BCECD08C}" destId="{528AADCB-9E27-406F-868F-E85FA873991F}" srcOrd="11" destOrd="0" presId="urn:microsoft.com/office/officeart/2005/8/layout/cycle8"/>
    <dgm:cxn modelId="{6B9521DC-79D4-4F67-B653-2F3798E01A08}" type="presParOf" srcId="{59432DC4-2B32-4789-B522-0696BCECD08C}" destId="{6F12A730-1FB9-4F51-8E63-730B80C8298B}" srcOrd="12" destOrd="0" presId="urn:microsoft.com/office/officeart/2005/8/layout/cycle8"/>
    <dgm:cxn modelId="{EC8DC7B0-B511-4F71-A99C-4FD46697C6FC}" type="presParOf" srcId="{59432DC4-2B32-4789-B522-0696BCECD08C}" destId="{477EE90E-2117-48A2-A61A-A4AFC74EE690}" srcOrd="13" destOrd="0" presId="urn:microsoft.com/office/officeart/2005/8/layout/cycle8"/>
    <dgm:cxn modelId="{3AB790A5-E516-4185-904F-3F563C9D95BC}" type="presParOf" srcId="{59432DC4-2B32-4789-B522-0696BCECD08C}" destId="{5E366C87-65FE-4EAB-9E14-21F07D7C583A}" srcOrd="14" destOrd="0" presId="urn:microsoft.com/office/officeart/2005/8/layout/cycle8"/>
    <dgm:cxn modelId="{CAD0C3A6-B764-48A3-92BC-76BDB483E78F}" type="presParOf" srcId="{59432DC4-2B32-4789-B522-0696BCECD08C}" destId="{2A799641-56B5-42D7-B0EA-877BC2AB4B63}" srcOrd="15" destOrd="0" presId="urn:microsoft.com/office/officeart/2005/8/layout/cycle8"/>
    <dgm:cxn modelId="{2055A69E-E467-4BB0-AB76-45F5698EA83E}" type="presParOf" srcId="{59432DC4-2B32-4789-B522-0696BCECD08C}" destId="{9E29BE5C-9ED0-4A93-BC78-395516F55E13}" srcOrd="16" destOrd="0" presId="urn:microsoft.com/office/officeart/2005/8/layout/cycle8"/>
    <dgm:cxn modelId="{EBA2BCB5-4E2D-49E5-AB7F-290E71C86988}" type="presParOf" srcId="{59432DC4-2B32-4789-B522-0696BCECD08C}" destId="{66D1AE77-49C4-4B70-AE3E-A6E230D37024}" srcOrd="17" destOrd="0" presId="urn:microsoft.com/office/officeart/2005/8/layout/cycle8"/>
    <dgm:cxn modelId="{43AD84FA-959C-4FA4-850D-769C3F32DE1F}" type="presParOf" srcId="{59432DC4-2B32-4789-B522-0696BCECD08C}" destId="{58717FA1-25BC-492F-AD40-192007DBE30D}" srcOrd="18" destOrd="0" presId="urn:microsoft.com/office/officeart/2005/8/layout/cycle8"/>
    <dgm:cxn modelId="{B6C3C70C-C3F3-4D73-99BF-CEA1D5A2F915}" type="presParOf" srcId="{59432DC4-2B32-4789-B522-0696BCECD08C}" destId="{08B16505-7177-460C-8367-32ED999455A1}" srcOrd="19" destOrd="0" presId="urn:microsoft.com/office/officeart/2005/8/layout/cycle8"/>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AA2880B-354F-43B9-A355-4F503F2CA369}" type="doc">
      <dgm:prSet loTypeId="urn:microsoft.com/office/officeart/2005/8/layout/radial6" loCatId="relationship" qsTypeId="urn:microsoft.com/office/officeart/2005/8/quickstyle/simple1" qsCatId="simple" csTypeId="urn:microsoft.com/office/officeart/2005/8/colors/colorful1" csCatId="colorful" phldr="1"/>
      <dgm:spPr/>
      <dgm:t>
        <a:bodyPr/>
        <a:lstStyle/>
        <a:p>
          <a:endParaRPr lang="en-US"/>
        </a:p>
      </dgm:t>
    </dgm:pt>
    <dgm:pt modelId="{97C6A4B4-3E85-42CA-84C8-CB1CDDDF5875}">
      <dgm:prSet phldrT="[Text]" custT="1"/>
      <dgm:spPr>
        <a:solidFill>
          <a:srgbClr val="40775E"/>
        </a:solidFill>
      </dgm:spPr>
      <dgm:t>
        <a:bodyPr/>
        <a:lstStyle/>
        <a:p>
          <a:r>
            <a:rPr lang="en-US" sz="2400" dirty="0" smtClean="0"/>
            <a:t>PBC</a:t>
          </a:r>
          <a:endParaRPr lang="en-US" sz="2400" dirty="0"/>
        </a:p>
      </dgm:t>
    </dgm:pt>
    <dgm:pt modelId="{377CBB5B-CD48-43C0-A94D-6B060DD90493}" type="parTrans" cxnId="{F76DDFDD-821B-4634-AF81-F8338A97FB9C}">
      <dgm:prSet/>
      <dgm:spPr/>
      <dgm:t>
        <a:bodyPr/>
        <a:lstStyle/>
        <a:p>
          <a:endParaRPr lang="en-US" sz="1050"/>
        </a:p>
      </dgm:t>
    </dgm:pt>
    <dgm:pt modelId="{6F046F92-DC8F-4134-B38E-8D138A1AD5E2}" type="sibTrans" cxnId="{F76DDFDD-821B-4634-AF81-F8338A97FB9C}">
      <dgm:prSet/>
      <dgm:spPr/>
      <dgm:t>
        <a:bodyPr/>
        <a:lstStyle/>
        <a:p>
          <a:endParaRPr lang="en-US" sz="1050"/>
        </a:p>
      </dgm:t>
    </dgm:pt>
    <dgm:pt modelId="{5FB5F0A8-64E0-4BB2-A0F2-D24C79FB430D}">
      <dgm:prSet phldrT="[Text]" custT="1"/>
      <dgm:spPr/>
      <dgm:t>
        <a:bodyPr/>
        <a:lstStyle/>
        <a:p>
          <a:r>
            <a:rPr lang="en-US" sz="1050" dirty="0" smtClean="0"/>
            <a:t>Staff</a:t>
          </a:r>
          <a:endParaRPr lang="en-US" sz="1050" dirty="0"/>
        </a:p>
      </dgm:t>
    </dgm:pt>
    <dgm:pt modelId="{9CB6961B-99FC-409C-8C10-619E0D969814}" type="parTrans" cxnId="{7DCFB213-779F-4086-B8C6-C0E61BC5820C}">
      <dgm:prSet/>
      <dgm:spPr/>
      <dgm:t>
        <a:bodyPr/>
        <a:lstStyle/>
        <a:p>
          <a:endParaRPr lang="en-US" sz="1050"/>
        </a:p>
      </dgm:t>
    </dgm:pt>
    <dgm:pt modelId="{2D063574-BEA7-40D4-90C4-D9013D2A73A9}" type="sibTrans" cxnId="{7DCFB213-779F-4086-B8C6-C0E61BC5820C}">
      <dgm:prSet/>
      <dgm:spPr/>
      <dgm:t>
        <a:bodyPr/>
        <a:lstStyle/>
        <a:p>
          <a:endParaRPr lang="en-US" sz="1050"/>
        </a:p>
      </dgm:t>
    </dgm:pt>
    <dgm:pt modelId="{B272FCFD-9C54-4C52-AB09-4BB91133177C}">
      <dgm:prSet phldrT="[Text]" custT="1"/>
      <dgm:spPr/>
      <dgm:t>
        <a:bodyPr/>
        <a:lstStyle/>
        <a:p>
          <a:r>
            <a:rPr lang="en-US" sz="1050" dirty="0" err="1" smtClean="0"/>
            <a:t>Faclty</a:t>
          </a:r>
          <a:endParaRPr lang="en-US" sz="1050" dirty="0"/>
        </a:p>
      </dgm:t>
    </dgm:pt>
    <dgm:pt modelId="{CCAF8C08-F57F-48AA-B0F0-15B4E5E6BB49}" type="parTrans" cxnId="{F477B9AA-CC3E-4B55-BE5F-2FA66E85E7BC}">
      <dgm:prSet/>
      <dgm:spPr/>
      <dgm:t>
        <a:bodyPr/>
        <a:lstStyle/>
        <a:p>
          <a:endParaRPr lang="en-US" sz="1050"/>
        </a:p>
      </dgm:t>
    </dgm:pt>
    <dgm:pt modelId="{EBBE8673-D5F6-461D-9957-6AF4A750A6CD}" type="sibTrans" cxnId="{F477B9AA-CC3E-4B55-BE5F-2FA66E85E7BC}">
      <dgm:prSet/>
      <dgm:spPr/>
      <dgm:t>
        <a:bodyPr/>
        <a:lstStyle/>
        <a:p>
          <a:endParaRPr lang="en-US" sz="1050"/>
        </a:p>
      </dgm:t>
    </dgm:pt>
    <dgm:pt modelId="{DF3FB784-1979-4AFF-85AF-0E8DF144C1B8}">
      <dgm:prSet phldrT="[Text]" custT="1"/>
      <dgm:spPr/>
      <dgm:t>
        <a:bodyPr/>
        <a:lstStyle/>
        <a:p>
          <a:r>
            <a:rPr lang="en-US" sz="1050" dirty="0" err="1" smtClean="0"/>
            <a:t>Studnts</a:t>
          </a:r>
          <a:endParaRPr lang="en-US" sz="1050" dirty="0"/>
        </a:p>
      </dgm:t>
    </dgm:pt>
    <dgm:pt modelId="{0ACA68CF-2566-42C3-BDDB-578964DF842D}" type="parTrans" cxnId="{B79DC3CF-5551-4FC8-BBB4-31607EABE8BA}">
      <dgm:prSet/>
      <dgm:spPr/>
      <dgm:t>
        <a:bodyPr/>
        <a:lstStyle/>
        <a:p>
          <a:endParaRPr lang="en-US" sz="1050"/>
        </a:p>
      </dgm:t>
    </dgm:pt>
    <dgm:pt modelId="{5171D448-FD2C-45A4-9A70-EBC80A3AFC20}" type="sibTrans" cxnId="{B79DC3CF-5551-4FC8-BBB4-31607EABE8BA}">
      <dgm:prSet/>
      <dgm:spPr/>
      <dgm:t>
        <a:bodyPr/>
        <a:lstStyle/>
        <a:p>
          <a:endParaRPr lang="en-US" sz="1050"/>
        </a:p>
      </dgm:t>
    </dgm:pt>
    <dgm:pt modelId="{EA812F23-0FC4-4B66-8F91-D904AB911B05}">
      <dgm:prSet phldrT="[Text]" custT="1"/>
      <dgm:spPr/>
      <dgm:t>
        <a:bodyPr/>
        <a:lstStyle/>
        <a:p>
          <a:r>
            <a:rPr lang="en-US" sz="1050" dirty="0" smtClean="0"/>
            <a:t>Admin</a:t>
          </a:r>
          <a:endParaRPr lang="en-US" sz="1050" dirty="0"/>
        </a:p>
      </dgm:t>
    </dgm:pt>
    <dgm:pt modelId="{E35EC20E-47F9-4F76-AC42-C25C7512A9B2}" type="parTrans" cxnId="{28F9A22D-126B-4B98-89AF-972E4AE236B2}">
      <dgm:prSet/>
      <dgm:spPr/>
      <dgm:t>
        <a:bodyPr/>
        <a:lstStyle/>
        <a:p>
          <a:endParaRPr lang="en-US" sz="1050"/>
        </a:p>
      </dgm:t>
    </dgm:pt>
    <dgm:pt modelId="{51B3FCEC-8E3E-4BA4-91F1-5C2EAFDF7D46}" type="sibTrans" cxnId="{28F9A22D-126B-4B98-89AF-972E4AE236B2}">
      <dgm:prSet/>
      <dgm:spPr/>
      <dgm:t>
        <a:bodyPr/>
        <a:lstStyle/>
        <a:p>
          <a:endParaRPr lang="en-US" sz="1050"/>
        </a:p>
      </dgm:t>
    </dgm:pt>
    <dgm:pt modelId="{CF8C7705-977B-4C29-91AE-FFA0762356A0}" type="pres">
      <dgm:prSet presAssocID="{2AA2880B-354F-43B9-A355-4F503F2CA369}" presName="Name0" presStyleCnt="0">
        <dgm:presLayoutVars>
          <dgm:chMax val="1"/>
          <dgm:dir/>
          <dgm:animLvl val="ctr"/>
          <dgm:resizeHandles val="exact"/>
        </dgm:presLayoutVars>
      </dgm:prSet>
      <dgm:spPr/>
      <dgm:t>
        <a:bodyPr/>
        <a:lstStyle/>
        <a:p>
          <a:endParaRPr lang="en-US"/>
        </a:p>
      </dgm:t>
    </dgm:pt>
    <dgm:pt modelId="{A81DDCC8-087C-418C-BB4F-F51E95DC09B5}" type="pres">
      <dgm:prSet presAssocID="{97C6A4B4-3E85-42CA-84C8-CB1CDDDF5875}" presName="centerShape" presStyleLbl="node0" presStyleIdx="0" presStyleCnt="1"/>
      <dgm:spPr/>
      <dgm:t>
        <a:bodyPr/>
        <a:lstStyle/>
        <a:p>
          <a:endParaRPr lang="en-US"/>
        </a:p>
      </dgm:t>
    </dgm:pt>
    <dgm:pt modelId="{DFC1BC1D-3D70-4A6E-94B3-4DF8C38720C6}" type="pres">
      <dgm:prSet presAssocID="{5FB5F0A8-64E0-4BB2-A0F2-D24C79FB430D}" presName="node" presStyleLbl="node1" presStyleIdx="0" presStyleCnt="4">
        <dgm:presLayoutVars>
          <dgm:bulletEnabled val="1"/>
        </dgm:presLayoutVars>
      </dgm:prSet>
      <dgm:spPr/>
      <dgm:t>
        <a:bodyPr/>
        <a:lstStyle/>
        <a:p>
          <a:endParaRPr lang="en-US"/>
        </a:p>
      </dgm:t>
    </dgm:pt>
    <dgm:pt modelId="{11C555FC-5CE7-41E0-83BD-0177CC40FDE4}" type="pres">
      <dgm:prSet presAssocID="{5FB5F0A8-64E0-4BB2-A0F2-D24C79FB430D}" presName="dummy" presStyleCnt="0"/>
      <dgm:spPr/>
    </dgm:pt>
    <dgm:pt modelId="{16FD4568-4A6C-4073-A420-34C056058A13}" type="pres">
      <dgm:prSet presAssocID="{2D063574-BEA7-40D4-90C4-D9013D2A73A9}" presName="sibTrans" presStyleLbl="sibTrans2D1" presStyleIdx="0" presStyleCnt="4"/>
      <dgm:spPr/>
      <dgm:t>
        <a:bodyPr/>
        <a:lstStyle/>
        <a:p>
          <a:endParaRPr lang="en-US"/>
        </a:p>
      </dgm:t>
    </dgm:pt>
    <dgm:pt modelId="{B00A8F1D-2626-418F-A878-8D572DD1011C}" type="pres">
      <dgm:prSet presAssocID="{B272FCFD-9C54-4C52-AB09-4BB91133177C}" presName="node" presStyleLbl="node1" presStyleIdx="1" presStyleCnt="4">
        <dgm:presLayoutVars>
          <dgm:bulletEnabled val="1"/>
        </dgm:presLayoutVars>
      </dgm:prSet>
      <dgm:spPr/>
      <dgm:t>
        <a:bodyPr/>
        <a:lstStyle/>
        <a:p>
          <a:endParaRPr lang="en-US"/>
        </a:p>
      </dgm:t>
    </dgm:pt>
    <dgm:pt modelId="{57A42ADA-F60A-4635-BFEB-67A79D6219FC}" type="pres">
      <dgm:prSet presAssocID="{B272FCFD-9C54-4C52-AB09-4BB91133177C}" presName="dummy" presStyleCnt="0"/>
      <dgm:spPr/>
    </dgm:pt>
    <dgm:pt modelId="{66F5709A-5AE2-4367-A957-06F7278804E1}" type="pres">
      <dgm:prSet presAssocID="{EBBE8673-D5F6-461D-9957-6AF4A750A6CD}" presName="sibTrans" presStyleLbl="sibTrans2D1" presStyleIdx="1" presStyleCnt="4"/>
      <dgm:spPr/>
      <dgm:t>
        <a:bodyPr/>
        <a:lstStyle/>
        <a:p>
          <a:endParaRPr lang="en-US"/>
        </a:p>
      </dgm:t>
    </dgm:pt>
    <dgm:pt modelId="{57A9A60D-AFCD-4ADC-9BF4-6A85F290DC45}" type="pres">
      <dgm:prSet presAssocID="{DF3FB784-1979-4AFF-85AF-0E8DF144C1B8}" presName="node" presStyleLbl="node1" presStyleIdx="2" presStyleCnt="4" custScaleX="111064">
        <dgm:presLayoutVars>
          <dgm:bulletEnabled val="1"/>
        </dgm:presLayoutVars>
      </dgm:prSet>
      <dgm:spPr/>
      <dgm:t>
        <a:bodyPr/>
        <a:lstStyle/>
        <a:p>
          <a:endParaRPr lang="en-US"/>
        </a:p>
      </dgm:t>
    </dgm:pt>
    <dgm:pt modelId="{7EB67322-A3AB-4247-A5EA-5F04D943D056}" type="pres">
      <dgm:prSet presAssocID="{DF3FB784-1979-4AFF-85AF-0E8DF144C1B8}" presName="dummy" presStyleCnt="0"/>
      <dgm:spPr/>
    </dgm:pt>
    <dgm:pt modelId="{28496740-CEA9-4643-B04C-31F2A474CEAF}" type="pres">
      <dgm:prSet presAssocID="{5171D448-FD2C-45A4-9A70-EBC80A3AFC20}" presName="sibTrans" presStyleLbl="sibTrans2D1" presStyleIdx="2" presStyleCnt="4"/>
      <dgm:spPr/>
      <dgm:t>
        <a:bodyPr/>
        <a:lstStyle/>
        <a:p>
          <a:endParaRPr lang="en-US"/>
        </a:p>
      </dgm:t>
    </dgm:pt>
    <dgm:pt modelId="{BB816CE4-7C55-4B28-8721-97AF809277D9}" type="pres">
      <dgm:prSet presAssocID="{EA812F23-0FC4-4B66-8F91-D904AB911B05}" presName="node" presStyleLbl="node1" presStyleIdx="3" presStyleCnt="4">
        <dgm:presLayoutVars>
          <dgm:bulletEnabled val="1"/>
        </dgm:presLayoutVars>
      </dgm:prSet>
      <dgm:spPr/>
      <dgm:t>
        <a:bodyPr/>
        <a:lstStyle/>
        <a:p>
          <a:endParaRPr lang="en-US"/>
        </a:p>
      </dgm:t>
    </dgm:pt>
    <dgm:pt modelId="{7EED9B5B-B1B0-4FC7-A275-6C7EA05B76D2}" type="pres">
      <dgm:prSet presAssocID="{EA812F23-0FC4-4B66-8F91-D904AB911B05}" presName="dummy" presStyleCnt="0"/>
      <dgm:spPr/>
    </dgm:pt>
    <dgm:pt modelId="{0DDB62E9-CF4F-4821-A1E0-4531591503EB}" type="pres">
      <dgm:prSet presAssocID="{51B3FCEC-8E3E-4BA4-91F1-5C2EAFDF7D46}" presName="sibTrans" presStyleLbl="sibTrans2D1" presStyleIdx="3" presStyleCnt="4"/>
      <dgm:spPr/>
      <dgm:t>
        <a:bodyPr/>
        <a:lstStyle/>
        <a:p>
          <a:endParaRPr lang="en-US"/>
        </a:p>
      </dgm:t>
    </dgm:pt>
  </dgm:ptLst>
  <dgm:cxnLst>
    <dgm:cxn modelId="{52D5156B-B2CB-4100-A2E2-02288488EACE}" type="presOf" srcId="{EA812F23-0FC4-4B66-8F91-D904AB911B05}" destId="{BB816CE4-7C55-4B28-8721-97AF809277D9}" srcOrd="0" destOrd="0" presId="urn:microsoft.com/office/officeart/2005/8/layout/radial6"/>
    <dgm:cxn modelId="{7DCFB213-779F-4086-B8C6-C0E61BC5820C}" srcId="{97C6A4B4-3E85-42CA-84C8-CB1CDDDF5875}" destId="{5FB5F0A8-64E0-4BB2-A0F2-D24C79FB430D}" srcOrd="0" destOrd="0" parTransId="{9CB6961B-99FC-409C-8C10-619E0D969814}" sibTransId="{2D063574-BEA7-40D4-90C4-D9013D2A73A9}"/>
    <dgm:cxn modelId="{9E828053-0226-4110-8762-8F91039ADFA2}" type="presOf" srcId="{97C6A4B4-3E85-42CA-84C8-CB1CDDDF5875}" destId="{A81DDCC8-087C-418C-BB4F-F51E95DC09B5}" srcOrd="0" destOrd="0" presId="urn:microsoft.com/office/officeart/2005/8/layout/radial6"/>
    <dgm:cxn modelId="{E7EE0380-5C04-437D-B4A6-2C1018C925A2}" type="presOf" srcId="{B272FCFD-9C54-4C52-AB09-4BB91133177C}" destId="{B00A8F1D-2626-418F-A878-8D572DD1011C}" srcOrd="0" destOrd="0" presId="urn:microsoft.com/office/officeart/2005/8/layout/radial6"/>
    <dgm:cxn modelId="{3912BE07-556D-417F-A7B4-5CCDE99A7E5A}" type="presOf" srcId="{5171D448-FD2C-45A4-9A70-EBC80A3AFC20}" destId="{28496740-CEA9-4643-B04C-31F2A474CEAF}" srcOrd="0" destOrd="0" presId="urn:microsoft.com/office/officeart/2005/8/layout/radial6"/>
    <dgm:cxn modelId="{9D124043-48A1-45F0-9359-380342C0B7AC}" type="presOf" srcId="{DF3FB784-1979-4AFF-85AF-0E8DF144C1B8}" destId="{57A9A60D-AFCD-4ADC-9BF4-6A85F290DC45}" srcOrd="0" destOrd="0" presId="urn:microsoft.com/office/officeart/2005/8/layout/radial6"/>
    <dgm:cxn modelId="{F76DDFDD-821B-4634-AF81-F8338A97FB9C}" srcId="{2AA2880B-354F-43B9-A355-4F503F2CA369}" destId="{97C6A4B4-3E85-42CA-84C8-CB1CDDDF5875}" srcOrd="0" destOrd="0" parTransId="{377CBB5B-CD48-43C0-A94D-6B060DD90493}" sibTransId="{6F046F92-DC8F-4134-B38E-8D138A1AD5E2}"/>
    <dgm:cxn modelId="{F477B9AA-CC3E-4B55-BE5F-2FA66E85E7BC}" srcId="{97C6A4B4-3E85-42CA-84C8-CB1CDDDF5875}" destId="{B272FCFD-9C54-4C52-AB09-4BB91133177C}" srcOrd="1" destOrd="0" parTransId="{CCAF8C08-F57F-48AA-B0F0-15B4E5E6BB49}" sibTransId="{EBBE8673-D5F6-461D-9957-6AF4A750A6CD}"/>
    <dgm:cxn modelId="{1EE2C368-5B16-4EEE-B323-00DDFF6655BC}" type="presOf" srcId="{2AA2880B-354F-43B9-A355-4F503F2CA369}" destId="{CF8C7705-977B-4C29-91AE-FFA0762356A0}" srcOrd="0" destOrd="0" presId="urn:microsoft.com/office/officeart/2005/8/layout/radial6"/>
    <dgm:cxn modelId="{B79DC3CF-5551-4FC8-BBB4-31607EABE8BA}" srcId="{97C6A4B4-3E85-42CA-84C8-CB1CDDDF5875}" destId="{DF3FB784-1979-4AFF-85AF-0E8DF144C1B8}" srcOrd="2" destOrd="0" parTransId="{0ACA68CF-2566-42C3-BDDB-578964DF842D}" sibTransId="{5171D448-FD2C-45A4-9A70-EBC80A3AFC20}"/>
    <dgm:cxn modelId="{28F9A22D-126B-4B98-89AF-972E4AE236B2}" srcId="{97C6A4B4-3E85-42CA-84C8-CB1CDDDF5875}" destId="{EA812F23-0FC4-4B66-8F91-D904AB911B05}" srcOrd="3" destOrd="0" parTransId="{E35EC20E-47F9-4F76-AC42-C25C7512A9B2}" sibTransId="{51B3FCEC-8E3E-4BA4-91F1-5C2EAFDF7D46}"/>
    <dgm:cxn modelId="{15BB8DCB-A886-429B-9E2C-A88837E23479}" type="presOf" srcId="{2D063574-BEA7-40D4-90C4-D9013D2A73A9}" destId="{16FD4568-4A6C-4073-A420-34C056058A13}" srcOrd="0" destOrd="0" presId="urn:microsoft.com/office/officeart/2005/8/layout/radial6"/>
    <dgm:cxn modelId="{E75E0E30-AB7D-4500-97E2-FB8401AC6134}" type="presOf" srcId="{5FB5F0A8-64E0-4BB2-A0F2-D24C79FB430D}" destId="{DFC1BC1D-3D70-4A6E-94B3-4DF8C38720C6}" srcOrd="0" destOrd="0" presId="urn:microsoft.com/office/officeart/2005/8/layout/radial6"/>
    <dgm:cxn modelId="{7F32F31E-4B6C-4A49-A39D-6E60B7C89351}" type="presOf" srcId="{EBBE8673-D5F6-461D-9957-6AF4A750A6CD}" destId="{66F5709A-5AE2-4367-A957-06F7278804E1}" srcOrd="0" destOrd="0" presId="urn:microsoft.com/office/officeart/2005/8/layout/radial6"/>
    <dgm:cxn modelId="{54B9B61A-A63E-480D-B4E4-5C86123DE5B1}" type="presOf" srcId="{51B3FCEC-8E3E-4BA4-91F1-5C2EAFDF7D46}" destId="{0DDB62E9-CF4F-4821-A1E0-4531591503EB}" srcOrd="0" destOrd="0" presId="urn:microsoft.com/office/officeart/2005/8/layout/radial6"/>
    <dgm:cxn modelId="{DC446830-21A9-4632-862A-84D51B7A4ED5}" type="presParOf" srcId="{CF8C7705-977B-4C29-91AE-FFA0762356A0}" destId="{A81DDCC8-087C-418C-BB4F-F51E95DC09B5}" srcOrd="0" destOrd="0" presId="urn:microsoft.com/office/officeart/2005/8/layout/radial6"/>
    <dgm:cxn modelId="{C6094218-DDB2-448D-9630-6DF13C64C95A}" type="presParOf" srcId="{CF8C7705-977B-4C29-91AE-FFA0762356A0}" destId="{DFC1BC1D-3D70-4A6E-94B3-4DF8C38720C6}" srcOrd="1" destOrd="0" presId="urn:microsoft.com/office/officeart/2005/8/layout/radial6"/>
    <dgm:cxn modelId="{7E38644E-79E8-4F14-B51F-79121083B1FC}" type="presParOf" srcId="{CF8C7705-977B-4C29-91AE-FFA0762356A0}" destId="{11C555FC-5CE7-41E0-83BD-0177CC40FDE4}" srcOrd="2" destOrd="0" presId="urn:microsoft.com/office/officeart/2005/8/layout/radial6"/>
    <dgm:cxn modelId="{54E3DA79-D6D8-4E83-86C1-768A22A62DE3}" type="presParOf" srcId="{CF8C7705-977B-4C29-91AE-FFA0762356A0}" destId="{16FD4568-4A6C-4073-A420-34C056058A13}" srcOrd="3" destOrd="0" presId="urn:microsoft.com/office/officeart/2005/8/layout/radial6"/>
    <dgm:cxn modelId="{32CC895E-684F-47F4-B021-72A62FD2469E}" type="presParOf" srcId="{CF8C7705-977B-4C29-91AE-FFA0762356A0}" destId="{B00A8F1D-2626-418F-A878-8D572DD1011C}" srcOrd="4" destOrd="0" presId="urn:microsoft.com/office/officeart/2005/8/layout/radial6"/>
    <dgm:cxn modelId="{2D4754CF-1907-4897-8C5A-B9820928565F}" type="presParOf" srcId="{CF8C7705-977B-4C29-91AE-FFA0762356A0}" destId="{57A42ADA-F60A-4635-BFEB-67A79D6219FC}" srcOrd="5" destOrd="0" presId="urn:microsoft.com/office/officeart/2005/8/layout/radial6"/>
    <dgm:cxn modelId="{F65BA50D-DCD4-4AC9-A737-512A19392027}" type="presParOf" srcId="{CF8C7705-977B-4C29-91AE-FFA0762356A0}" destId="{66F5709A-5AE2-4367-A957-06F7278804E1}" srcOrd="6" destOrd="0" presId="urn:microsoft.com/office/officeart/2005/8/layout/radial6"/>
    <dgm:cxn modelId="{C5F4C57F-C1FE-4159-BE2F-0BF47AB0E52E}" type="presParOf" srcId="{CF8C7705-977B-4C29-91AE-FFA0762356A0}" destId="{57A9A60D-AFCD-4ADC-9BF4-6A85F290DC45}" srcOrd="7" destOrd="0" presId="urn:microsoft.com/office/officeart/2005/8/layout/radial6"/>
    <dgm:cxn modelId="{98BFCD35-847C-47CA-9C80-A2AF8CFB0725}" type="presParOf" srcId="{CF8C7705-977B-4C29-91AE-FFA0762356A0}" destId="{7EB67322-A3AB-4247-A5EA-5F04D943D056}" srcOrd="8" destOrd="0" presId="urn:microsoft.com/office/officeart/2005/8/layout/radial6"/>
    <dgm:cxn modelId="{776813F7-ACB6-45F7-B69F-6B45DD90ABD6}" type="presParOf" srcId="{CF8C7705-977B-4C29-91AE-FFA0762356A0}" destId="{28496740-CEA9-4643-B04C-31F2A474CEAF}" srcOrd="9" destOrd="0" presId="urn:microsoft.com/office/officeart/2005/8/layout/radial6"/>
    <dgm:cxn modelId="{7B0B5213-C38D-4038-9FD1-276EE356C3E8}" type="presParOf" srcId="{CF8C7705-977B-4C29-91AE-FFA0762356A0}" destId="{BB816CE4-7C55-4B28-8721-97AF809277D9}" srcOrd="10" destOrd="0" presId="urn:microsoft.com/office/officeart/2005/8/layout/radial6"/>
    <dgm:cxn modelId="{7427CC72-AD72-4B74-AC34-10527B79FE46}" type="presParOf" srcId="{CF8C7705-977B-4C29-91AE-FFA0762356A0}" destId="{7EED9B5B-B1B0-4FC7-A275-6C7EA05B76D2}" srcOrd="11" destOrd="0" presId="urn:microsoft.com/office/officeart/2005/8/layout/radial6"/>
    <dgm:cxn modelId="{FEB0FB5C-24F3-4570-9B35-5F2B204ACA60}" type="presParOf" srcId="{CF8C7705-977B-4C29-91AE-FFA0762356A0}" destId="{0DDB62E9-CF4F-4821-A1E0-4531591503EB}" srcOrd="12" destOrd="0" presId="urn:microsoft.com/office/officeart/2005/8/layout/radial6"/>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073BC-03AC-416C-846E-A49B5D0EA7FB}">
      <dsp:nvSpPr>
        <dsp:cNvPr id="0" name=""/>
        <dsp:cNvSpPr/>
      </dsp:nvSpPr>
      <dsp:spPr>
        <a:xfrm>
          <a:off x="1805738" y="275048"/>
          <a:ext cx="3735372" cy="3735372"/>
        </a:xfrm>
        <a:prstGeom prst="pie">
          <a:avLst>
            <a:gd name="adj1" fmla="val 16200000"/>
            <a:gd name="adj2" fmla="val 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Staff</a:t>
          </a:r>
          <a:endParaRPr lang="en-US" sz="1600" kern="1200" dirty="0"/>
        </a:p>
      </dsp:txBody>
      <dsp:txXfrm>
        <a:off x="3788598" y="1049249"/>
        <a:ext cx="1378530" cy="1022780"/>
      </dsp:txXfrm>
    </dsp:sp>
    <dsp:sp modelId="{50E2E79E-101C-4890-A0FB-5805AFAF6660}">
      <dsp:nvSpPr>
        <dsp:cNvPr id="0" name=""/>
        <dsp:cNvSpPr/>
      </dsp:nvSpPr>
      <dsp:spPr>
        <a:xfrm>
          <a:off x="1805738" y="400450"/>
          <a:ext cx="3735372" cy="3735372"/>
        </a:xfrm>
        <a:prstGeom prst="pie">
          <a:avLst>
            <a:gd name="adj1" fmla="val 0"/>
            <a:gd name="adj2" fmla="val 54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Faculty</a:t>
          </a:r>
          <a:endParaRPr lang="en-US" sz="1600" kern="1200" dirty="0"/>
        </a:p>
      </dsp:txBody>
      <dsp:txXfrm>
        <a:off x="3788598" y="2338842"/>
        <a:ext cx="1378530" cy="1022780"/>
      </dsp:txXfrm>
    </dsp:sp>
    <dsp:sp modelId="{FAF62A98-8A1B-40BE-92C4-4B7386A89C1D}">
      <dsp:nvSpPr>
        <dsp:cNvPr id="0" name=""/>
        <dsp:cNvSpPr/>
      </dsp:nvSpPr>
      <dsp:spPr>
        <a:xfrm>
          <a:off x="1680336" y="400450"/>
          <a:ext cx="3735372" cy="3735372"/>
        </a:xfrm>
        <a:prstGeom prst="pie">
          <a:avLst>
            <a:gd name="adj1" fmla="val 5400000"/>
            <a:gd name="adj2" fmla="val 10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Students</a:t>
          </a:r>
          <a:endParaRPr lang="en-US" sz="1600" kern="1200" dirty="0"/>
        </a:p>
      </dsp:txBody>
      <dsp:txXfrm>
        <a:off x="2054318" y="2338842"/>
        <a:ext cx="1378530" cy="1022780"/>
      </dsp:txXfrm>
    </dsp:sp>
    <dsp:sp modelId="{6F12A730-1FB9-4F51-8E63-730B80C8298B}">
      <dsp:nvSpPr>
        <dsp:cNvPr id="0" name=""/>
        <dsp:cNvSpPr/>
      </dsp:nvSpPr>
      <dsp:spPr>
        <a:xfrm>
          <a:off x="1680336" y="275048"/>
          <a:ext cx="3735372" cy="3735372"/>
        </a:xfrm>
        <a:prstGeom prst="pie">
          <a:avLst>
            <a:gd name="adj1" fmla="val 10800000"/>
            <a:gd name="adj2" fmla="val 162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Administrators</a:t>
          </a:r>
          <a:endParaRPr lang="en-US" sz="1600" kern="1200" dirty="0"/>
        </a:p>
      </dsp:txBody>
      <dsp:txXfrm>
        <a:off x="2054318" y="1049249"/>
        <a:ext cx="1378530" cy="1022780"/>
      </dsp:txXfrm>
    </dsp:sp>
    <dsp:sp modelId="{9E29BE5C-9ED0-4A93-BC78-395516F55E13}">
      <dsp:nvSpPr>
        <dsp:cNvPr id="0" name=""/>
        <dsp:cNvSpPr/>
      </dsp:nvSpPr>
      <dsp:spPr>
        <a:xfrm>
          <a:off x="1574501" y="43811"/>
          <a:ext cx="4197847" cy="4197847"/>
        </a:xfrm>
        <a:prstGeom prst="circularArrow">
          <a:avLst>
            <a:gd name="adj1" fmla="val 5085"/>
            <a:gd name="adj2" fmla="val 327528"/>
            <a:gd name="adj3" fmla="val 212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D1AE77-49C4-4B70-AE3E-A6E230D37024}">
      <dsp:nvSpPr>
        <dsp:cNvPr id="0" name=""/>
        <dsp:cNvSpPr/>
      </dsp:nvSpPr>
      <dsp:spPr>
        <a:xfrm>
          <a:off x="1574501" y="169213"/>
          <a:ext cx="4197847" cy="4197847"/>
        </a:xfrm>
        <a:prstGeom prst="circularArrow">
          <a:avLst>
            <a:gd name="adj1" fmla="val 5085"/>
            <a:gd name="adj2" fmla="val 327528"/>
            <a:gd name="adj3" fmla="val 5072472"/>
            <a:gd name="adj4" fmla="val 0"/>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717FA1-25BC-492F-AD40-192007DBE30D}">
      <dsp:nvSpPr>
        <dsp:cNvPr id="0" name=""/>
        <dsp:cNvSpPr/>
      </dsp:nvSpPr>
      <dsp:spPr>
        <a:xfrm>
          <a:off x="1449099" y="169213"/>
          <a:ext cx="4197847" cy="4197847"/>
        </a:xfrm>
        <a:prstGeom prst="circularArrow">
          <a:avLst>
            <a:gd name="adj1" fmla="val 5085"/>
            <a:gd name="adj2" fmla="val 327528"/>
            <a:gd name="adj3" fmla="val 10472472"/>
            <a:gd name="adj4" fmla="val 54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B16505-7177-460C-8367-32ED999455A1}">
      <dsp:nvSpPr>
        <dsp:cNvPr id="0" name=""/>
        <dsp:cNvSpPr/>
      </dsp:nvSpPr>
      <dsp:spPr>
        <a:xfrm>
          <a:off x="1449099" y="43811"/>
          <a:ext cx="4197847" cy="4197847"/>
        </a:xfrm>
        <a:prstGeom prst="circularArrow">
          <a:avLst>
            <a:gd name="adj1" fmla="val 5085"/>
            <a:gd name="adj2" fmla="val 327528"/>
            <a:gd name="adj3" fmla="val 15872472"/>
            <a:gd name="adj4" fmla="val 10800000"/>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471EF-4645-4000-B922-F475D72A88ED}">
      <dsp:nvSpPr>
        <dsp:cNvPr id="0" name=""/>
        <dsp:cNvSpPr/>
      </dsp:nvSpPr>
      <dsp:spPr>
        <a:xfrm>
          <a:off x="1488" y="3005080"/>
          <a:ext cx="1339453" cy="535781"/>
        </a:xfrm>
        <a:prstGeom prst="chevron">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August</a:t>
          </a:r>
          <a:endParaRPr lang="en-US" sz="1200" kern="1200" dirty="0"/>
        </a:p>
      </dsp:txBody>
      <dsp:txXfrm>
        <a:off x="269379" y="3005080"/>
        <a:ext cx="803672" cy="535781"/>
      </dsp:txXfrm>
    </dsp:sp>
    <dsp:sp modelId="{F186DB9C-37FB-4F18-8DE5-F515EFFD0189}">
      <dsp:nvSpPr>
        <dsp:cNvPr id="0" name=""/>
        <dsp:cNvSpPr/>
      </dsp:nvSpPr>
      <dsp:spPr>
        <a:xfrm>
          <a:off x="1206996" y="3005080"/>
          <a:ext cx="1339453" cy="535781"/>
        </a:xfrm>
        <a:prstGeom prst="chevron">
          <a:avLst/>
        </a:prstGeom>
        <a:solidFill>
          <a:schemeClr val="accent5">
            <a:hueOff val="-817038"/>
            <a:satOff val="-1136"/>
            <a:lumOff val="-4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smtClean="0"/>
            <a:t>September</a:t>
          </a:r>
          <a:endParaRPr lang="en-US" sz="1200" kern="1200" dirty="0"/>
        </a:p>
      </dsp:txBody>
      <dsp:txXfrm>
        <a:off x="1474887" y="3005080"/>
        <a:ext cx="803672" cy="535781"/>
      </dsp:txXfrm>
    </dsp:sp>
    <dsp:sp modelId="{727DDAE2-11EB-437D-8DD9-51D17A7726AB}">
      <dsp:nvSpPr>
        <dsp:cNvPr id="0" name=""/>
        <dsp:cNvSpPr/>
      </dsp:nvSpPr>
      <dsp:spPr>
        <a:xfrm>
          <a:off x="2412503" y="3005080"/>
          <a:ext cx="1339453" cy="535781"/>
        </a:xfrm>
        <a:prstGeom prst="chevron">
          <a:avLst/>
        </a:prstGeom>
        <a:solidFill>
          <a:schemeClr val="accent5">
            <a:hueOff val="-1634077"/>
            <a:satOff val="-2273"/>
            <a:lumOff val="-8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smtClean="0"/>
            <a:t>October</a:t>
          </a:r>
          <a:endParaRPr lang="en-US" sz="1200" kern="1200" dirty="0"/>
        </a:p>
      </dsp:txBody>
      <dsp:txXfrm>
        <a:off x="2680394" y="3005080"/>
        <a:ext cx="803672" cy="535781"/>
      </dsp:txXfrm>
    </dsp:sp>
    <dsp:sp modelId="{1F541E42-D322-4A89-B823-C341D55371E7}">
      <dsp:nvSpPr>
        <dsp:cNvPr id="0" name=""/>
        <dsp:cNvSpPr/>
      </dsp:nvSpPr>
      <dsp:spPr>
        <a:xfrm>
          <a:off x="3618011" y="3005080"/>
          <a:ext cx="1339453" cy="535781"/>
        </a:xfrm>
        <a:prstGeom prst="chevron">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November</a:t>
          </a:r>
          <a:endParaRPr lang="en-US" sz="1200" kern="1200" dirty="0"/>
        </a:p>
      </dsp:txBody>
      <dsp:txXfrm>
        <a:off x="3885902" y="3005080"/>
        <a:ext cx="803672" cy="535781"/>
      </dsp:txXfrm>
    </dsp:sp>
    <dsp:sp modelId="{5FF65A9E-F846-470D-8AE4-1C653D91D4F8}">
      <dsp:nvSpPr>
        <dsp:cNvPr id="0" name=""/>
        <dsp:cNvSpPr/>
      </dsp:nvSpPr>
      <dsp:spPr>
        <a:xfrm>
          <a:off x="4823519" y="3005080"/>
          <a:ext cx="1339453" cy="535781"/>
        </a:xfrm>
        <a:prstGeom prst="chevron">
          <a:avLst/>
        </a:prstGeom>
        <a:solidFill>
          <a:schemeClr val="accent5">
            <a:hueOff val="-3268153"/>
            <a:satOff val="-4546"/>
            <a:lumOff val="-17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December</a:t>
          </a:r>
          <a:endParaRPr lang="en-US" sz="1200" kern="1200" dirty="0"/>
        </a:p>
      </dsp:txBody>
      <dsp:txXfrm>
        <a:off x="5091410" y="3005080"/>
        <a:ext cx="803672" cy="535781"/>
      </dsp:txXfrm>
    </dsp:sp>
    <dsp:sp modelId="{F4FC2CB1-F3A2-4407-BF95-438FA26D291B}">
      <dsp:nvSpPr>
        <dsp:cNvPr id="0" name=""/>
        <dsp:cNvSpPr/>
      </dsp:nvSpPr>
      <dsp:spPr>
        <a:xfrm>
          <a:off x="6029027" y="3005080"/>
          <a:ext cx="1339453" cy="535781"/>
        </a:xfrm>
        <a:prstGeom prst="chevron">
          <a:avLst/>
        </a:prstGeom>
        <a:solidFill>
          <a:schemeClr val="accent5">
            <a:hueOff val="-4085191"/>
            <a:satOff val="-5682"/>
            <a:lumOff val="-21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January</a:t>
          </a:r>
          <a:endParaRPr lang="en-US" sz="1200" kern="1200" dirty="0"/>
        </a:p>
      </dsp:txBody>
      <dsp:txXfrm>
        <a:off x="6296918" y="3005080"/>
        <a:ext cx="803672" cy="535781"/>
      </dsp:txXfrm>
    </dsp:sp>
    <dsp:sp modelId="{7465B662-C6E5-41CC-9437-FBEE28ECC7CD}">
      <dsp:nvSpPr>
        <dsp:cNvPr id="0" name=""/>
        <dsp:cNvSpPr/>
      </dsp:nvSpPr>
      <dsp:spPr>
        <a:xfrm>
          <a:off x="7234535" y="3005080"/>
          <a:ext cx="1339453" cy="535781"/>
        </a:xfrm>
        <a:prstGeom prst="chevron">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February</a:t>
          </a:r>
          <a:endParaRPr lang="en-US" sz="1200" kern="1200" dirty="0"/>
        </a:p>
      </dsp:txBody>
      <dsp:txXfrm>
        <a:off x="7502426" y="3005080"/>
        <a:ext cx="803672" cy="535781"/>
      </dsp:txXfrm>
    </dsp:sp>
    <dsp:sp modelId="{71EDFE50-F8FB-4FC7-A226-0F0EA4B538BB}">
      <dsp:nvSpPr>
        <dsp:cNvPr id="0" name=""/>
        <dsp:cNvSpPr/>
      </dsp:nvSpPr>
      <dsp:spPr>
        <a:xfrm>
          <a:off x="8440042" y="3005080"/>
          <a:ext cx="1339453" cy="535781"/>
        </a:xfrm>
        <a:prstGeom prst="chevron">
          <a:avLst/>
        </a:prstGeom>
        <a:solidFill>
          <a:schemeClr val="accent5">
            <a:hueOff val="-5719268"/>
            <a:satOff val="-7955"/>
            <a:lumOff val="-305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March</a:t>
          </a:r>
          <a:endParaRPr lang="en-US" sz="1200" kern="1200" dirty="0"/>
        </a:p>
      </dsp:txBody>
      <dsp:txXfrm>
        <a:off x="8707933" y="3005080"/>
        <a:ext cx="803672" cy="535781"/>
      </dsp:txXfrm>
    </dsp:sp>
    <dsp:sp modelId="{A6503E57-3071-41E7-B77A-29948AC47B40}">
      <dsp:nvSpPr>
        <dsp:cNvPr id="0" name=""/>
        <dsp:cNvSpPr/>
      </dsp:nvSpPr>
      <dsp:spPr>
        <a:xfrm>
          <a:off x="9645550" y="3005080"/>
          <a:ext cx="1339453" cy="535781"/>
        </a:xfrm>
        <a:prstGeom prst="chevron">
          <a:avLst/>
        </a:prstGeom>
        <a:solidFill>
          <a:schemeClr val="accent5">
            <a:hueOff val="-6536306"/>
            <a:satOff val="-9092"/>
            <a:lumOff val="-34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April</a:t>
          </a:r>
          <a:endParaRPr lang="en-US" sz="1200" kern="1200" dirty="0"/>
        </a:p>
      </dsp:txBody>
      <dsp:txXfrm>
        <a:off x="9913441" y="3005080"/>
        <a:ext cx="803672" cy="535781"/>
      </dsp:txXfrm>
    </dsp:sp>
    <dsp:sp modelId="{A4FFF1AF-8279-40C3-A6AA-D00041FCF52D}">
      <dsp:nvSpPr>
        <dsp:cNvPr id="0" name=""/>
        <dsp:cNvSpPr/>
      </dsp:nvSpPr>
      <dsp:spPr>
        <a:xfrm>
          <a:off x="10851058" y="3005080"/>
          <a:ext cx="1339453" cy="535781"/>
        </a:xfrm>
        <a:prstGeom prst="chevron">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kern="1200" dirty="0" smtClean="0"/>
            <a:t>May</a:t>
          </a:r>
          <a:endParaRPr lang="en-US" sz="1200" kern="1200" dirty="0"/>
        </a:p>
      </dsp:txBody>
      <dsp:txXfrm>
        <a:off x="11118949" y="3005080"/>
        <a:ext cx="803672" cy="5357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073BC-03AC-416C-846E-A49B5D0EA7FB}">
      <dsp:nvSpPr>
        <dsp:cNvPr id="0" name=""/>
        <dsp:cNvSpPr/>
      </dsp:nvSpPr>
      <dsp:spPr>
        <a:xfrm>
          <a:off x="459803" y="74055"/>
          <a:ext cx="1173396" cy="1173396"/>
        </a:xfrm>
        <a:prstGeom prst="pie">
          <a:avLst>
            <a:gd name="adj1" fmla="val 16200000"/>
            <a:gd name="adj2" fmla="val 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Staff</a:t>
          </a:r>
          <a:endParaRPr lang="en-US" sz="1100" kern="1200" dirty="0"/>
        </a:p>
      </dsp:txBody>
      <dsp:txXfrm>
        <a:off x="1082682" y="317256"/>
        <a:ext cx="433039" cy="321287"/>
      </dsp:txXfrm>
    </dsp:sp>
    <dsp:sp modelId="{50E2E79E-101C-4890-A0FB-5805AFAF6660}">
      <dsp:nvSpPr>
        <dsp:cNvPr id="0" name=""/>
        <dsp:cNvSpPr/>
      </dsp:nvSpPr>
      <dsp:spPr>
        <a:xfrm>
          <a:off x="459803" y="113448"/>
          <a:ext cx="1173396" cy="1173396"/>
        </a:xfrm>
        <a:prstGeom prst="pie">
          <a:avLst>
            <a:gd name="adj1" fmla="val 0"/>
            <a:gd name="adj2" fmla="val 54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t>Faculty</a:t>
          </a:r>
          <a:endParaRPr lang="en-US" sz="1050" kern="1200" dirty="0"/>
        </a:p>
      </dsp:txBody>
      <dsp:txXfrm>
        <a:off x="1082682" y="722357"/>
        <a:ext cx="433039" cy="321287"/>
      </dsp:txXfrm>
    </dsp:sp>
    <dsp:sp modelId="{FAF62A98-8A1B-40BE-92C4-4B7386A89C1D}">
      <dsp:nvSpPr>
        <dsp:cNvPr id="0" name=""/>
        <dsp:cNvSpPr/>
      </dsp:nvSpPr>
      <dsp:spPr>
        <a:xfrm>
          <a:off x="420411" y="113448"/>
          <a:ext cx="1173396" cy="1173396"/>
        </a:xfrm>
        <a:prstGeom prst="pie">
          <a:avLst>
            <a:gd name="adj1" fmla="val 5400000"/>
            <a:gd name="adj2" fmla="val 10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Students</a:t>
          </a:r>
          <a:endParaRPr lang="en-US" sz="800" kern="1200" dirty="0"/>
        </a:p>
      </dsp:txBody>
      <dsp:txXfrm>
        <a:off x="537890" y="722357"/>
        <a:ext cx="433039" cy="321287"/>
      </dsp:txXfrm>
    </dsp:sp>
    <dsp:sp modelId="{6F12A730-1FB9-4F51-8E63-730B80C8298B}">
      <dsp:nvSpPr>
        <dsp:cNvPr id="0" name=""/>
        <dsp:cNvSpPr/>
      </dsp:nvSpPr>
      <dsp:spPr>
        <a:xfrm>
          <a:off x="420411" y="74055"/>
          <a:ext cx="1173396" cy="1173396"/>
        </a:xfrm>
        <a:prstGeom prst="pie">
          <a:avLst>
            <a:gd name="adj1" fmla="val 10800000"/>
            <a:gd name="adj2" fmla="val 162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Administrators</a:t>
          </a:r>
          <a:endParaRPr lang="en-US" sz="1000" kern="1200" dirty="0"/>
        </a:p>
      </dsp:txBody>
      <dsp:txXfrm>
        <a:off x="537890" y="317256"/>
        <a:ext cx="433039" cy="321287"/>
      </dsp:txXfrm>
    </dsp:sp>
    <dsp:sp modelId="{9E29BE5C-9ED0-4A93-BC78-395516F55E13}">
      <dsp:nvSpPr>
        <dsp:cNvPr id="0" name=""/>
        <dsp:cNvSpPr/>
      </dsp:nvSpPr>
      <dsp:spPr>
        <a:xfrm>
          <a:off x="387165" y="1416"/>
          <a:ext cx="1318674" cy="1318674"/>
        </a:xfrm>
        <a:prstGeom prst="circularArrow">
          <a:avLst>
            <a:gd name="adj1" fmla="val 5085"/>
            <a:gd name="adj2" fmla="val 327528"/>
            <a:gd name="adj3" fmla="val 212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D1AE77-49C4-4B70-AE3E-A6E230D37024}">
      <dsp:nvSpPr>
        <dsp:cNvPr id="0" name=""/>
        <dsp:cNvSpPr/>
      </dsp:nvSpPr>
      <dsp:spPr>
        <a:xfrm>
          <a:off x="387165" y="40809"/>
          <a:ext cx="1318674" cy="1318674"/>
        </a:xfrm>
        <a:prstGeom prst="circularArrow">
          <a:avLst>
            <a:gd name="adj1" fmla="val 5085"/>
            <a:gd name="adj2" fmla="val 327528"/>
            <a:gd name="adj3" fmla="val 5072472"/>
            <a:gd name="adj4" fmla="val 0"/>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717FA1-25BC-492F-AD40-192007DBE30D}">
      <dsp:nvSpPr>
        <dsp:cNvPr id="0" name=""/>
        <dsp:cNvSpPr/>
      </dsp:nvSpPr>
      <dsp:spPr>
        <a:xfrm>
          <a:off x="347772" y="40809"/>
          <a:ext cx="1318674" cy="1318674"/>
        </a:xfrm>
        <a:prstGeom prst="circularArrow">
          <a:avLst>
            <a:gd name="adj1" fmla="val 5085"/>
            <a:gd name="adj2" fmla="val 327528"/>
            <a:gd name="adj3" fmla="val 10472472"/>
            <a:gd name="adj4" fmla="val 54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B16505-7177-460C-8367-32ED999455A1}">
      <dsp:nvSpPr>
        <dsp:cNvPr id="0" name=""/>
        <dsp:cNvSpPr/>
      </dsp:nvSpPr>
      <dsp:spPr>
        <a:xfrm>
          <a:off x="347772" y="1416"/>
          <a:ext cx="1318674" cy="1318674"/>
        </a:xfrm>
        <a:prstGeom prst="circularArrow">
          <a:avLst>
            <a:gd name="adj1" fmla="val 5085"/>
            <a:gd name="adj2" fmla="val 327528"/>
            <a:gd name="adj3" fmla="val 15872472"/>
            <a:gd name="adj4" fmla="val 10800000"/>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073BC-03AC-416C-846E-A49B5D0EA7FB}">
      <dsp:nvSpPr>
        <dsp:cNvPr id="0" name=""/>
        <dsp:cNvSpPr/>
      </dsp:nvSpPr>
      <dsp:spPr>
        <a:xfrm>
          <a:off x="459803" y="74055"/>
          <a:ext cx="1173396" cy="1173396"/>
        </a:xfrm>
        <a:prstGeom prst="pie">
          <a:avLst>
            <a:gd name="adj1" fmla="val 16200000"/>
            <a:gd name="adj2" fmla="val 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Staff</a:t>
          </a:r>
          <a:endParaRPr lang="en-US" sz="1100" kern="1200" dirty="0"/>
        </a:p>
      </dsp:txBody>
      <dsp:txXfrm>
        <a:off x="1082682" y="317256"/>
        <a:ext cx="433039" cy="321287"/>
      </dsp:txXfrm>
    </dsp:sp>
    <dsp:sp modelId="{50E2E79E-101C-4890-A0FB-5805AFAF6660}">
      <dsp:nvSpPr>
        <dsp:cNvPr id="0" name=""/>
        <dsp:cNvSpPr/>
      </dsp:nvSpPr>
      <dsp:spPr>
        <a:xfrm>
          <a:off x="459803" y="113448"/>
          <a:ext cx="1173396" cy="1173396"/>
        </a:xfrm>
        <a:prstGeom prst="pie">
          <a:avLst>
            <a:gd name="adj1" fmla="val 0"/>
            <a:gd name="adj2" fmla="val 54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t>Faculty</a:t>
          </a:r>
          <a:endParaRPr lang="en-US" sz="1050" kern="1200" dirty="0"/>
        </a:p>
      </dsp:txBody>
      <dsp:txXfrm>
        <a:off x="1082682" y="722357"/>
        <a:ext cx="433039" cy="321287"/>
      </dsp:txXfrm>
    </dsp:sp>
    <dsp:sp modelId="{FAF62A98-8A1B-40BE-92C4-4B7386A89C1D}">
      <dsp:nvSpPr>
        <dsp:cNvPr id="0" name=""/>
        <dsp:cNvSpPr/>
      </dsp:nvSpPr>
      <dsp:spPr>
        <a:xfrm>
          <a:off x="420411" y="113448"/>
          <a:ext cx="1173396" cy="1173396"/>
        </a:xfrm>
        <a:prstGeom prst="pie">
          <a:avLst>
            <a:gd name="adj1" fmla="val 5400000"/>
            <a:gd name="adj2" fmla="val 10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Students</a:t>
          </a:r>
          <a:endParaRPr lang="en-US" sz="800" kern="1200" dirty="0"/>
        </a:p>
      </dsp:txBody>
      <dsp:txXfrm>
        <a:off x="537890" y="722357"/>
        <a:ext cx="433039" cy="321287"/>
      </dsp:txXfrm>
    </dsp:sp>
    <dsp:sp modelId="{6F12A730-1FB9-4F51-8E63-730B80C8298B}">
      <dsp:nvSpPr>
        <dsp:cNvPr id="0" name=""/>
        <dsp:cNvSpPr/>
      </dsp:nvSpPr>
      <dsp:spPr>
        <a:xfrm>
          <a:off x="420411" y="74055"/>
          <a:ext cx="1173396" cy="1173396"/>
        </a:xfrm>
        <a:prstGeom prst="pie">
          <a:avLst>
            <a:gd name="adj1" fmla="val 10800000"/>
            <a:gd name="adj2" fmla="val 162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Administrators</a:t>
          </a:r>
          <a:endParaRPr lang="en-US" sz="1000" kern="1200" dirty="0"/>
        </a:p>
      </dsp:txBody>
      <dsp:txXfrm>
        <a:off x="537890" y="317256"/>
        <a:ext cx="433039" cy="321287"/>
      </dsp:txXfrm>
    </dsp:sp>
    <dsp:sp modelId="{9E29BE5C-9ED0-4A93-BC78-395516F55E13}">
      <dsp:nvSpPr>
        <dsp:cNvPr id="0" name=""/>
        <dsp:cNvSpPr/>
      </dsp:nvSpPr>
      <dsp:spPr>
        <a:xfrm>
          <a:off x="387165" y="1416"/>
          <a:ext cx="1318674" cy="1318674"/>
        </a:xfrm>
        <a:prstGeom prst="circularArrow">
          <a:avLst>
            <a:gd name="adj1" fmla="val 5085"/>
            <a:gd name="adj2" fmla="val 327528"/>
            <a:gd name="adj3" fmla="val 212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D1AE77-49C4-4B70-AE3E-A6E230D37024}">
      <dsp:nvSpPr>
        <dsp:cNvPr id="0" name=""/>
        <dsp:cNvSpPr/>
      </dsp:nvSpPr>
      <dsp:spPr>
        <a:xfrm>
          <a:off x="387165" y="40809"/>
          <a:ext cx="1318674" cy="1318674"/>
        </a:xfrm>
        <a:prstGeom prst="circularArrow">
          <a:avLst>
            <a:gd name="adj1" fmla="val 5085"/>
            <a:gd name="adj2" fmla="val 327528"/>
            <a:gd name="adj3" fmla="val 5072472"/>
            <a:gd name="adj4" fmla="val 0"/>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717FA1-25BC-492F-AD40-192007DBE30D}">
      <dsp:nvSpPr>
        <dsp:cNvPr id="0" name=""/>
        <dsp:cNvSpPr/>
      </dsp:nvSpPr>
      <dsp:spPr>
        <a:xfrm>
          <a:off x="347772" y="40809"/>
          <a:ext cx="1318674" cy="1318674"/>
        </a:xfrm>
        <a:prstGeom prst="circularArrow">
          <a:avLst>
            <a:gd name="adj1" fmla="val 5085"/>
            <a:gd name="adj2" fmla="val 327528"/>
            <a:gd name="adj3" fmla="val 10472472"/>
            <a:gd name="adj4" fmla="val 54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B16505-7177-460C-8367-32ED999455A1}">
      <dsp:nvSpPr>
        <dsp:cNvPr id="0" name=""/>
        <dsp:cNvSpPr/>
      </dsp:nvSpPr>
      <dsp:spPr>
        <a:xfrm>
          <a:off x="347772" y="1416"/>
          <a:ext cx="1318674" cy="1318674"/>
        </a:xfrm>
        <a:prstGeom prst="circularArrow">
          <a:avLst>
            <a:gd name="adj1" fmla="val 5085"/>
            <a:gd name="adj2" fmla="val 327528"/>
            <a:gd name="adj3" fmla="val 15872472"/>
            <a:gd name="adj4" fmla="val 10800000"/>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073BC-03AC-416C-846E-A49B5D0EA7FB}">
      <dsp:nvSpPr>
        <dsp:cNvPr id="0" name=""/>
        <dsp:cNvSpPr/>
      </dsp:nvSpPr>
      <dsp:spPr>
        <a:xfrm>
          <a:off x="459803" y="74055"/>
          <a:ext cx="1173396" cy="1173396"/>
        </a:xfrm>
        <a:prstGeom prst="pie">
          <a:avLst>
            <a:gd name="adj1" fmla="val 16200000"/>
            <a:gd name="adj2" fmla="val 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Staff</a:t>
          </a:r>
          <a:endParaRPr lang="en-US" sz="1100" kern="1200" dirty="0"/>
        </a:p>
      </dsp:txBody>
      <dsp:txXfrm>
        <a:off x="1082682" y="317256"/>
        <a:ext cx="433039" cy="321287"/>
      </dsp:txXfrm>
    </dsp:sp>
    <dsp:sp modelId="{50E2E79E-101C-4890-A0FB-5805AFAF6660}">
      <dsp:nvSpPr>
        <dsp:cNvPr id="0" name=""/>
        <dsp:cNvSpPr/>
      </dsp:nvSpPr>
      <dsp:spPr>
        <a:xfrm>
          <a:off x="459803" y="113448"/>
          <a:ext cx="1173396" cy="1173396"/>
        </a:xfrm>
        <a:prstGeom prst="pie">
          <a:avLst>
            <a:gd name="adj1" fmla="val 0"/>
            <a:gd name="adj2" fmla="val 54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t>Faculty</a:t>
          </a:r>
          <a:endParaRPr lang="en-US" sz="1050" kern="1200" dirty="0"/>
        </a:p>
      </dsp:txBody>
      <dsp:txXfrm>
        <a:off x="1082682" y="722357"/>
        <a:ext cx="433039" cy="321287"/>
      </dsp:txXfrm>
    </dsp:sp>
    <dsp:sp modelId="{FAF62A98-8A1B-40BE-92C4-4B7386A89C1D}">
      <dsp:nvSpPr>
        <dsp:cNvPr id="0" name=""/>
        <dsp:cNvSpPr/>
      </dsp:nvSpPr>
      <dsp:spPr>
        <a:xfrm>
          <a:off x="420411" y="113448"/>
          <a:ext cx="1173396" cy="1173396"/>
        </a:xfrm>
        <a:prstGeom prst="pie">
          <a:avLst>
            <a:gd name="adj1" fmla="val 5400000"/>
            <a:gd name="adj2" fmla="val 10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Students</a:t>
          </a:r>
          <a:endParaRPr lang="en-US" sz="800" kern="1200" dirty="0"/>
        </a:p>
      </dsp:txBody>
      <dsp:txXfrm>
        <a:off x="537890" y="722357"/>
        <a:ext cx="433039" cy="321287"/>
      </dsp:txXfrm>
    </dsp:sp>
    <dsp:sp modelId="{6F12A730-1FB9-4F51-8E63-730B80C8298B}">
      <dsp:nvSpPr>
        <dsp:cNvPr id="0" name=""/>
        <dsp:cNvSpPr/>
      </dsp:nvSpPr>
      <dsp:spPr>
        <a:xfrm>
          <a:off x="420411" y="74055"/>
          <a:ext cx="1173396" cy="1173396"/>
        </a:xfrm>
        <a:prstGeom prst="pie">
          <a:avLst>
            <a:gd name="adj1" fmla="val 10800000"/>
            <a:gd name="adj2" fmla="val 162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Administrators</a:t>
          </a:r>
          <a:endParaRPr lang="en-US" sz="1000" kern="1200" dirty="0"/>
        </a:p>
      </dsp:txBody>
      <dsp:txXfrm>
        <a:off x="537890" y="317256"/>
        <a:ext cx="433039" cy="321287"/>
      </dsp:txXfrm>
    </dsp:sp>
    <dsp:sp modelId="{9E29BE5C-9ED0-4A93-BC78-395516F55E13}">
      <dsp:nvSpPr>
        <dsp:cNvPr id="0" name=""/>
        <dsp:cNvSpPr/>
      </dsp:nvSpPr>
      <dsp:spPr>
        <a:xfrm>
          <a:off x="387165" y="1416"/>
          <a:ext cx="1318674" cy="1318674"/>
        </a:xfrm>
        <a:prstGeom prst="circularArrow">
          <a:avLst>
            <a:gd name="adj1" fmla="val 5085"/>
            <a:gd name="adj2" fmla="val 327528"/>
            <a:gd name="adj3" fmla="val 212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D1AE77-49C4-4B70-AE3E-A6E230D37024}">
      <dsp:nvSpPr>
        <dsp:cNvPr id="0" name=""/>
        <dsp:cNvSpPr/>
      </dsp:nvSpPr>
      <dsp:spPr>
        <a:xfrm>
          <a:off x="387165" y="40809"/>
          <a:ext cx="1318674" cy="1318674"/>
        </a:xfrm>
        <a:prstGeom prst="circularArrow">
          <a:avLst>
            <a:gd name="adj1" fmla="val 5085"/>
            <a:gd name="adj2" fmla="val 327528"/>
            <a:gd name="adj3" fmla="val 5072472"/>
            <a:gd name="adj4" fmla="val 0"/>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717FA1-25BC-492F-AD40-192007DBE30D}">
      <dsp:nvSpPr>
        <dsp:cNvPr id="0" name=""/>
        <dsp:cNvSpPr/>
      </dsp:nvSpPr>
      <dsp:spPr>
        <a:xfrm>
          <a:off x="347772" y="40809"/>
          <a:ext cx="1318674" cy="1318674"/>
        </a:xfrm>
        <a:prstGeom prst="circularArrow">
          <a:avLst>
            <a:gd name="adj1" fmla="val 5085"/>
            <a:gd name="adj2" fmla="val 327528"/>
            <a:gd name="adj3" fmla="val 10472472"/>
            <a:gd name="adj4" fmla="val 54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B16505-7177-460C-8367-32ED999455A1}">
      <dsp:nvSpPr>
        <dsp:cNvPr id="0" name=""/>
        <dsp:cNvSpPr/>
      </dsp:nvSpPr>
      <dsp:spPr>
        <a:xfrm>
          <a:off x="347772" y="1416"/>
          <a:ext cx="1318674" cy="1318674"/>
        </a:xfrm>
        <a:prstGeom prst="circularArrow">
          <a:avLst>
            <a:gd name="adj1" fmla="val 5085"/>
            <a:gd name="adj2" fmla="val 327528"/>
            <a:gd name="adj3" fmla="val 15872472"/>
            <a:gd name="adj4" fmla="val 10800000"/>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B62E9-CF4F-4821-A1E0-4531591503EB}">
      <dsp:nvSpPr>
        <dsp:cNvPr id="0" name=""/>
        <dsp:cNvSpPr/>
      </dsp:nvSpPr>
      <dsp:spPr>
        <a:xfrm>
          <a:off x="1142777" y="257607"/>
          <a:ext cx="1714962" cy="1714962"/>
        </a:xfrm>
        <a:prstGeom prst="blockArc">
          <a:avLst>
            <a:gd name="adj1" fmla="val 10800000"/>
            <a:gd name="adj2" fmla="val 16200000"/>
            <a:gd name="adj3" fmla="val 4644"/>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496740-CEA9-4643-B04C-31F2A474CEAF}">
      <dsp:nvSpPr>
        <dsp:cNvPr id="0" name=""/>
        <dsp:cNvSpPr/>
      </dsp:nvSpPr>
      <dsp:spPr>
        <a:xfrm>
          <a:off x="1142777" y="257607"/>
          <a:ext cx="1714962" cy="1714962"/>
        </a:xfrm>
        <a:prstGeom prst="blockArc">
          <a:avLst>
            <a:gd name="adj1" fmla="val 5400000"/>
            <a:gd name="adj2" fmla="val 10800000"/>
            <a:gd name="adj3" fmla="val 4644"/>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F5709A-5AE2-4367-A957-06F7278804E1}">
      <dsp:nvSpPr>
        <dsp:cNvPr id="0" name=""/>
        <dsp:cNvSpPr/>
      </dsp:nvSpPr>
      <dsp:spPr>
        <a:xfrm>
          <a:off x="1142777" y="257607"/>
          <a:ext cx="1714962" cy="1714962"/>
        </a:xfrm>
        <a:prstGeom prst="blockArc">
          <a:avLst>
            <a:gd name="adj1" fmla="val 0"/>
            <a:gd name="adj2" fmla="val 5400000"/>
            <a:gd name="adj3" fmla="val 4644"/>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FD4568-4A6C-4073-A420-34C056058A13}">
      <dsp:nvSpPr>
        <dsp:cNvPr id="0" name=""/>
        <dsp:cNvSpPr/>
      </dsp:nvSpPr>
      <dsp:spPr>
        <a:xfrm>
          <a:off x="1142777" y="257607"/>
          <a:ext cx="1714962" cy="1714962"/>
        </a:xfrm>
        <a:prstGeom prst="blockArc">
          <a:avLst>
            <a:gd name="adj1" fmla="val 16200000"/>
            <a:gd name="adj2" fmla="val 0"/>
            <a:gd name="adj3" fmla="val 4644"/>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1DDCC8-087C-418C-BB4F-F51E95DC09B5}">
      <dsp:nvSpPr>
        <dsp:cNvPr id="0" name=""/>
        <dsp:cNvSpPr/>
      </dsp:nvSpPr>
      <dsp:spPr>
        <a:xfrm>
          <a:off x="1605188" y="720018"/>
          <a:ext cx="790141" cy="790141"/>
        </a:xfrm>
        <a:prstGeom prst="ellipse">
          <a:avLst/>
        </a:prstGeom>
        <a:solidFill>
          <a:srgbClr val="40775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PBC</a:t>
          </a:r>
          <a:endParaRPr lang="en-US" sz="2400" kern="1200" dirty="0"/>
        </a:p>
      </dsp:txBody>
      <dsp:txXfrm>
        <a:off x="1720901" y="835731"/>
        <a:ext cx="558715" cy="558715"/>
      </dsp:txXfrm>
    </dsp:sp>
    <dsp:sp modelId="{DFC1BC1D-3D70-4A6E-94B3-4DF8C38720C6}">
      <dsp:nvSpPr>
        <dsp:cNvPr id="0" name=""/>
        <dsp:cNvSpPr/>
      </dsp:nvSpPr>
      <dsp:spPr>
        <a:xfrm>
          <a:off x="1723709" y="969"/>
          <a:ext cx="553098" cy="553098"/>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t>Staff</a:t>
          </a:r>
          <a:endParaRPr lang="en-US" sz="1050" kern="1200" dirty="0"/>
        </a:p>
      </dsp:txBody>
      <dsp:txXfrm>
        <a:off x="1804708" y="81968"/>
        <a:ext cx="391100" cy="391100"/>
      </dsp:txXfrm>
    </dsp:sp>
    <dsp:sp modelId="{B00A8F1D-2626-418F-A878-8D572DD1011C}">
      <dsp:nvSpPr>
        <dsp:cNvPr id="0" name=""/>
        <dsp:cNvSpPr/>
      </dsp:nvSpPr>
      <dsp:spPr>
        <a:xfrm>
          <a:off x="2561279" y="838539"/>
          <a:ext cx="553098" cy="55309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Faculty</a:t>
          </a:r>
          <a:endParaRPr lang="en-US" sz="900" kern="1200" dirty="0"/>
        </a:p>
      </dsp:txBody>
      <dsp:txXfrm>
        <a:off x="2642278" y="919538"/>
        <a:ext cx="391100" cy="391100"/>
      </dsp:txXfrm>
    </dsp:sp>
    <dsp:sp modelId="{57A9A60D-AFCD-4ADC-9BF4-6A85F290DC45}">
      <dsp:nvSpPr>
        <dsp:cNvPr id="0" name=""/>
        <dsp:cNvSpPr/>
      </dsp:nvSpPr>
      <dsp:spPr>
        <a:xfrm>
          <a:off x="1693112" y="1676109"/>
          <a:ext cx="614293" cy="55309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Students</a:t>
          </a:r>
          <a:endParaRPr lang="en-US" sz="900" kern="1200" dirty="0"/>
        </a:p>
      </dsp:txBody>
      <dsp:txXfrm>
        <a:off x="1783073" y="1757108"/>
        <a:ext cx="434371" cy="391100"/>
      </dsp:txXfrm>
    </dsp:sp>
    <dsp:sp modelId="{BB816CE4-7C55-4B28-8721-97AF809277D9}">
      <dsp:nvSpPr>
        <dsp:cNvPr id="0" name=""/>
        <dsp:cNvSpPr/>
      </dsp:nvSpPr>
      <dsp:spPr>
        <a:xfrm>
          <a:off x="886139" y="838539"/>
          <a:ext cx="553098" cy="553098"/>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err="1" smtClean="0"/>
            <a:t>Admini-strators</a:t>
          </a:r>
          <a:endParaRPr lang="en-US" sz="900" kern="1200" dirty="0"/>
        </a:p>
      </dsp:txBody>
      <dsp:txXfrm>
        <a:off x="967138" y="919538"/>
        <a:ext cx="391100" cy="3911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073BC-03AC-416C-846E-A49B5D0EA7FB}">
      <dsp:nvSpPr>
        <dsp:cNvPr id="0" name=""/>
        <dsp:cNvSpPr/>
      </dsp:nvSpPr>
      <dsp:spPr>
        <a:xfrm>
          <a:off x="299007" y="98690"/>
          <a:ext cx="1487404" cy="1487404"/>
        </a:xfrm>
        <a:prstGeom prst="pie">
          <a:avLst>
            <a:gd name="adj1" fmla="val 16200000"/>
            <a:gd name="adj2" fmla="val 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Staff</a:t>
          </a:r>
          <a:endParaRPr lang="en-US" sz="1100" kern="1200" dirty="0"/>
        </a:p>
      </dsp:txBody>
      <dsp:txXfrm>
        <a:off x="1088571" y="406972"/>
        <a:ext cx="548923" cy="407265"/>
      </dsp:txXfrm>
    </dsp:sp>
    <dsp:sp modelId="{50E2E79E-101C-4890-A0FB-5805AFAF6660}">
      <dsp:nvSpPr>
        <dsp:cNvPr id="0" name=""/>
        <dsp:cNvSpPr/>
      </dsp:nvSpPr>
      <dsp:spPr>
        <a:xfrm>
          <a:off x="299007" y="148624"/>
          <a:ext cx="1487404" cy="1487404"/>
        </a:xfrm>
        <a:prstGeom prst="pie">
          <a:avLst>
            <a:gd name="adj1" fmla="val 0"/>
            <a:gd name="adj2" fmla="val 54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Faculty</a:t>
          </a:r>
          <a:endParaRPr lang="en-US" sz="1100" kern="1200" dirty="0"/>
        </a:p>
      </dsp:txBody>
      <dsp:txXfrm>
        <a:off x="1088571" y="920481"/>
        <a:ext cx="548923" cy="407265"/>
      </dsp:txXfrm>
    </dsp:sp>
    <dsp:sp modelId="{FAF62A98-8A1B-40BE-92C4-4B7386A89C1D}">
      <dsp:nvSpPr>
        <dsp:cNvPr id="0" name=""/>
        <dsp:cNvSpPr/>
      </dsp:nvSpPr>
      <dsp:spPr>
        <a:xfrm>
          <a:off x="249073" y="148624"/>
          <a:ext cx="1487404" cy="1487404"/>
        </a:xfrm>
        <a:prstGeom prst="pie">
          <a:avLst>
            <a:gd name="adj1" fmla="val 5400000"/>
            <a:gd name="adj2" fmla="val 10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Students</a:t>
          </a:r>
          <a:endParaRPr lang="en-US" sz="1100" kern="1200" dirty="0"/>
        </a:p>
      </dsp:txBody>
      <dsp:txXfrm>
        <a:off x="397990" y="920481"/>
        <a:ext cx="548923" cy="407265"/>
      </dsp:txXfrm>
    </dsp:sp>
    <dsp:sp modelId="{6F12A730-1FB9-4F51-8E63-730B80C8298B}">
      <dsp:nvSpPr>
        <dsp:cNvPr id="0" name=""/>
        <dsp:cNvSpPr/>
      </dsp:nvSpPr>
      <dsp:spPr>
        <a:xfrm>
          <a:off x="249073" y="98690"/>
          <a:ext cx="1487404" cy="1487404"/>
        </a:xfrm>
        <a:prstGeom prst="pie">
          <a:avLst>
            <a:gd name="adj1" fmla="val 10800000"/>
            <a:gd name="adj2" fmla="val 162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Administrators</a:t>
          </a:r>
          <a:endParaRPr lang="en-US" sz="1100" kern="1200" dirty="0"/>
        </a:p>
      </dsp:txBody>
      <dsp:txXfrm>
        <a:off x="397990" y="406972"/>
        <a:ext cx="548923" cy="407265"/>
      </dsp:txXfrm>
    </dsp:sp>
    <dsp:sp modelId="{9E29BE5C-9ED0-4A93-BC78-395516F55E13}">
      <dsp:nvSpPr>
        <dsp:cNvPr id="0" name=""/>
        <dsp:cNvSpPr/>
      </dsp:nvSpPr>
      <dsp:spPr>
        <a:xfrm>
          <a:off x="206930" y="6613"/>
          <a:ext cx="1671559" cy="1671559"/>
        </a:xfrm>
        <a:prstGeom prst="circularArrow">
          <a:avLst>
            <a:gd name="adj1" fmla="val 5085"/>
            <a:gd name="adj2" fmla="val 327528"/>
            <a:gd name="adj3" fmla="val 212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D1AE77-49C4-4B70-AE3E-A6E230D37024}">
      <dsp:nvSpPr>
        <dsp:cNvPr id="0" name=""/>
        <dsp:cNvSpPr/>
      </dsp:nvSpPr>
      <dsp:spPr>
        <a:xfrm>
          <a:off x="206930" y="56547"/>
          <a:ext cx="1671559" cy="1671559"/>
        </a:xfrm>
        <a:prstGeom prst="circularArrow">
          <a:avLst>
            <a:gd name="adj1" fmla="val 5085"/>
            <a:gd name="adj2" fmla="val 327528"/>
            <a:gd name="adj3" fmla="val 5072472"/>
            <a:gd name="adj4" fmla="val 0"/>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717FA1-25BC-492F-AD40-192007DBE30D}">
      <dsp:nvSpPr>
        <dsp:cNvPr id="0" name=""/>
        <dsp:cNvSpPr/>
      </dsp:nvSpPr>
      <dsp:spPr>
        <a:xfrm>
          <a:off x="156996" y="56547"/>
          <a:ext cx="1671559" cy="1671559"/>
        </a:xfrm>
        <a:prstGeom prst="circularArrow">
          <a:avLst>
            <a:gd name="adj1" fmla="val 5085"/>
            <a:gd name="adj2" fmla="val 327528"/>
            <a:gd name="adj3" fmla="val 10472472"/>
            <a:gd name="adj4" fmla="val 54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B16505-7177-460C-8367-32ED999455A1}">
      <dsp:nvSpPr>
        <dsp:cNvPr id="0" name=""/>
        <dsp:cNvSpPr/>
      </dsp:nvSpPr>
      <dsp:spPr>
        <a:xfrm>
          <a:off x="156996" y="6613"/>
          <a:ext cx="1671559" cy="1671559"/>
        </a:xfrm>
        <a:prstGeom prst="circularArrow">
          <a:avLst>
            <a:gd name="adj1" fmla="val 5085"/>
            <a:gd name="adj2" fmla="val 327528"/>
            <a:gd name="adj3" fmla="val 15872472"/>
            <a:gd name="adj4" fmla="val 10800000"/>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073BC-03AC-416C-846E-A49B5D0EA7FB}">
      <dsp:nvSpPr>
        <dsp:cNvPr id="0" name=""/>
        <dsp:cNvSpPr/>
      </dsp:nvSpPr>
      <dsp:spPr>
        <a:xfrm>
          <a:off x="299007" y="98690"/>
          <a:ext cx="1487404" cy="1487404"/>
        </a:xfrm>
        <a:prstGeom prst="pie">
          <a:avLst>
            <a:gd name="adj1" fmla="val 16200000"/>
            <a:gd name="adj2" fmla="val 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Staff</a:t>
          </a:r>
          <a:endParaRPr lang="en-US" sz="1100" kern="1200" dirty="0"/>
        </a:p>
      </dsp:txBody>
      <dsp:txXfrm>
        <a:off x="1088571" y="406972"/>
        <a:ext cx="548923" cy="407265"/>
      </dsp:txXfrm>
    </dsp:sp>
    <dsp:sp modelId="{50E2E79E-101C-4890-A0FB-5805AFAF6660}">
      <dsp:nvSpPr>
        <dsp:cNvPr id="0" name=""/>
        <dsp:cNvSpPr/>
      </dsp:nvSpPr>
      <dsp:spPr>
        <a:xfrm>
          <a:off x="299007" y="148624"/>
          <a:ext cx="1487404" cy="1487404"/>
        </a:xfrm>
        <a:prstGeom prst="pie">
          <a:avLst>
            <a:gd name="adj1" fmla="val 0"/>
            <a:gd name="adj2" fmla="val 54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Faculty</a:t>
          </a:r>
          <a:endParaRPr lang="en-US" sz="1100" kern="1200" dirty="0"/>
        </a:p>
      </dsp:txBody>
      <dsp:txXfrm>
        <a:off x="1088571" y="920481"/>
        <a:ext cx="548923" cy="407265"/>
      </dsp:txXfrm>
    </dsp:sp>
    <dsp:sp modelId="{FAF62A98-8A1B-40BE-92C4-4B7386A89C1D}">
      <dsp:nvSpPr>
        <dsp:cNvPr id="0" name=""/>
        <dsp:cNvSpPr/>
      </dsp:nvSpPr>
      <dsp:spPr>
        <a:xfrm>
          <a:off x="249073" y="148624"/>
          <a:ext cx="1487404" cy="1487404"/>
        </a:xfrm>
        <a:prstGeom prst="pie">
          <a:avLst>
            <a:gd name="adj1" fmla="val 5400000"/>
            <a:gd name="adj2" fmla="val 10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Students</a:t>
          </a:r>
          <a:endParaRPr lang="en-US" sz="1100" kern="1200" dirty="0"/>
        </a:p>
      </dsp:txBody>
      <dsp:txXfrm>
        <a:off x="397990" y="920481"/>
        <a:ext cx="548923" cy="407265"/>
      </dsp:txXfrm>
    </dsp:sp>
    <dsp:sp modelId="{6F12A730-1FB9-4F51-8E63-730B80C8298B}">
      <dsp:nvSpPr>
        <dsp:cNvPr id="0" name=""/>
        <dsp:cNvSpPr/>
      </dsp:nvSpPr>
      <dsp:spPr>
        <a:xfrm>
          <a:off x="249073" y="98690"/>
          <a:ext cx="1487404" cy="1487404"/>
        </a:xfrm>
        <a:prstGeom prst="pie">
          <a:avLst>
            <a:gd name="adj1" fmla="val 10800000"/>
            <a:gd name="adj2" fmla="val 162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Administrators</a:t>
          </a:r>
          <a:endParaRPr lang="en-US" sz="1100" kern="1200" dirty="0"/>
        </a:p>
      </dsp:txBody>
      <dsp:txXfrm>
        <a:off x="397990" y="406972"/>
        <a:ext cx="548923" cy="407265"/>
      </dsp:txXfrm>
    </dsp:sp>
    <dsp:sp modelId="{9E29BE5C-9ED0-4A93-BC78-395516F55E13}">
      <dsp:nvSpPr>
        <dsp:cNvPr id="0" name=""/>
        <dsp:cNvSpPr/>
      </dsp:nvSpPr>
      <dsp:spPr>
        <a:xfrm>
          <a:off x="206930" y="6613"/>
          <a:ext cx="1671559" cy="1671559"/>
        </a:xfrm>
        <a:prstGeom prst="circularArrow">
          <a:avLst>
            <a:gd name="adj1" fmla="val 5085"/>
            <a:gd name="adj2" fmla="val 327528"/>
            <a:gd name="adj3" fmla="val 212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D1AE77-49C4-4B70-AE3E-A6E230D37024}">
      <dsp:nvSpPr>
        <dsp:cNvPr id="0" name=""/>
        <dsp:cNvSpPr/>
      </dsp:nvSpPr>
      <dsp:spPr>
        <a:xfrm>
          <a:off x="206930" y="56547"/>
          <a:ext cx="1671559" cy="1671559"/>
        </a:xfrm>
        <a:prstGeom prst="circularArrow">
          <a:avLst>
            <a:gd name="adj1" fmla="val 5085"/>
            <a:gd name="adj2" fmla="val 327528"/>
            <a:gd name="adj3" fmla="val 5072472"/>
            <a:gd name="adj4" fmla="val 0"/>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717FA1-25BC-492F-AD40-192007DBE30D}">
      <dsp:nvSpPr>
        <dsp:cNvPr id="0" name=""/>
        <dsp:cNvSpPr/>
      </dsp:nvSpPr>
      <dsp:spPr>
        <a:xfrm>
          <a:off x="156996" y="56547"/>
          <a:ext cx="1671559" cy="1671559"/>
        </a:xfrm>
        <a:prstGeom prst="circularArrow">
          <a:avLst>
            <a:gd name="adj1" fmla="val 5085"/>
            <a:gd name="adj2" fmla="val 327528"/>
            <a:gd name="adj3" fmla="val 10472472"/>
            <a:gd name="adj4" fmla="val 54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B16505-7177-460C-8367-32ED999455A1}">
      <dsp:nvSpPr>
        <dsp:cNvPr id="0" name=""/>
        <dsp:cNvSpPr/>
      </dsp:nvSpPr>
      <dsp:spPr>
        <a:xfrm>
          <a:off x="156996" y="6613"/>
          <a:ext cx="1671559" cy="1671559"/>
        </a:xfrm>
        <a:prstGeom prst="circularArrow">
          <a:avLst>
            <a:gd name="adj1" fmla="val 5085"/>
            <a:gd name="adj2" fmla="val 327528"/>
            <a:gd name="adj3" fmla="val 15872472"/>
            <a:gd name="adj4" fmla="val 10800000"/>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D073BC-03AC-416C-846E-A49B5D0EA7FB}">
      <dsp:nvSpPr>
        <dsp:cNvPr id="0" name=""/>
        <dsp:cNvSpPr/>
      </dsp:nvSpPr>
      <dsp:spPr>
        <a:xfrm>
          <a:off x="299007" y="98690"/>
          <a:ext cx="1487404" cy="1487404"/>
        </a:xfrm>
        <a:prstGeom prst="pie">
          <a:avLst>
            <a:gd name="adj1" fmla="val 16200000"/>
            <a:gd name="adj2" fmla="val 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Staff</a:t>
          </a:r>
          <a:endParaRPr lang="en-US" sz="1100" kern="1200" dirty="0"/>
        </a:p>
      </dsp:txBody>
      <dsp:txXfrm>
        <a:off x="1088571" y="406972"/>
        <a:ext cx="548923" cy="407265"/>
      </dsp:txXfrm>
    </dsp:sp>
    <dsp:sp modelId="{50E2E79E-101C-4890-A0FB-5805AFAF6660}">
      <dsp:nvSpPr>
        <dsp:cNvPr id="0" name=""/>
        <dsp:cNvSpPr/>
      </dsp:nvSpPr>
      <dsp:spPr>
        <a:xfrm>
          <a:off x="299007" y="148624"/>
          <a:ext cx="1487404" cy="1487404"/>
        </a:xfrm>
        <a:prstGeom prst="pie">
          <a:avLst>
            <a:gd name="adj1" fmla="val 0"/>
            <a:gd name="adj2" fmla="val 540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Faculty</a:t>
          </a:r>
          <a:endParaRPr lang="en-US" sz="1100" kern="1200" dirty="0"/>
        </a:p>
      </dsp:txBody>
      <dsp:txXfrm>
        <a:off x="1088571" y="920481"/>
        <a:ext cx="548923" cy="407265"/>
      </dsp:txXfrm>
    </dsp:sp>
    <dsp:sp modelId="{FAF62A98-8A1B-40BE-92C4-4B7386A89C1D}">
      <dsp:nvSpPr>
        <dsp:cNvPr id="0" name=""/>
        <dsp:cNvSpPr/>
      </dsp:nvSpPr>
      <dsp:spPr>
        <a:xfrm>
          <a:off x="249073" y="148624"/>
          <a:ext cx="1487404" cy="1487404"/>
        </a:xfrm>
        <a:prstGeom prst="pie">
          <a:avLst>
            <a:gd name="adj1" fmla="val 5400000"/>
            <a:gd name="adj2" fmla="val 10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Students</a:t>
          </a:r>
          <a:endParaRPr lang="en-US" sz="1100" kern="1200" dirty="0"/>
        </a:p>
      </dsp:txBody>
      <dsp:txXfrm>
        <a:off x="397990" y="920481"/>
        <a:ext cx="548923" cy="407265"/>
      </dsp:txXfrm>
    </dsp:sp>
    <dsp:sp modelId="{6F12A730-1FB9-4F51-8E63-730B80C8298B}">
      <dsp:nvSpPr>
        <dsp:cNvPr id="0" name=""/>
        <dsp:cNvSpPr/>
      </dsp:nvSpPr>
      <dsp:spPr>
        <a:xfrm>
          <a:off x="249073" y="98690"/>
          <a:ext cx="1487404" cy="1487404"/>
        </a:xfrm>
        <a:prstGeom prst="pie">
          <a:avLst>
            <a:gd name="adj1" fmla="val 10800000"/>
            <a:gd name="adj2" fmla="val 1620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Administrators</a:t>
          </a:r>
          <a:endParaRPr lang="en-US" sz="1100" kern="1200" dirty="0"/>
        </a:p>
      </dsp:txBody>
      <dsp:txXfrm>
        <a:off x="397990" y="406972"/>
        <a:ext cx="548923" cy="407265"/>
      </dsp:txXfrm>
    </dsp:sp>
    <dsp:sp modelId="{9E29BE5C-9ED0-4A93-BC78-395516F55E13}">
      <dsp:nvSpPr>
        <dsp:cNvPr id="0" name=""/>
        <dsp:cNvSpPr/>
      </dsp:nvSpPr>
      <dsp:spPr>
        <a:xfrm>
          <a:off x="206930" y="6613"/>
          <a:ext cx="1671559" cy="1671559"/>
        </a:xfrm>
        <a:prstGeom prst="circularArrow">
          <a:avLst>
            <a:gd name="adj1" fmla="val 5085"/>
            <a:gd name="adj2" fmla="val 327528"/>
            <a:gd name="adj3" fmla="val 212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D1AE77-49C4-4B70-AE3E-A6E230D37024}">
      <dsp:nvSpPr>
        <dsp:cNvPr id="0" name=""/>
        <dsp:cNvSpPr/>
      </dsp:nvSpPr>
      <dsp:spPr>
        <a:xfrm>
          <a:off x="206930" y="56547"/>
          <a:ext cx="1671559" cy="1671559"/>
        </a:xfrm>
        <a:prstGeom prst="circularArrow">
          <a:avLst>
            <a:gd name="adj1" fmla="val 5085"/>
            <a:gd name="adj2" fmla="val 327528"/>
            <a:gd name="adj3" fmla="val 5072472"/>
            <a:gd name="adj4" fmla="val 0"/>
            <a:gd name="adj5" fmla="val 593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717FA1-25BC-492F-AD40-192007DBE30D}">
      <dsp:nvSpPr>
        <dsp:cNvPr id="0" name=""/>
        <dsp:cNvSpPr/>
      </dsp:nvSpPr>
      <dsp:spPr>
        <a:xfrm>
          <a:off x="156996" y="56547"/>
          <a:ext cx="1671559" cy="1671559"/>
        </a:xfrm>
        <a:prstGeom prst="circularArrow">
          <a:avLst>
            <a:gd name="adj1" fmla="val 5085"/>
            <a:gd name="adj2" fmla="val 327528"/>
            <a:gd name="adj3" fmla="val 10472472"/>
            <a:gd name="adj4" fmla="val 5400000"/>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B16505-7177-460C-8367-32ED999455A1}">
      <dsp:nvSpPr>
        <dsp:cNvPr id="0" name=""/>
        <dsp:cNvSpPr/>
      </dsp:nvSpPr>
      <dsp:spPr>
        <a:xfrm>
          <a:off x="156996" y="6613"/>
          <a:ext cx="1671559" cy="1671559"/>
        </a:xfrm>
        <a:prstGeom prst="circularArrow">
          <a:avLst>
            <a:gd name="adj1" fmla="val 5085"/>
            <a:gd name="adj2" fmla="val 327528"/>
            <a:gd name="adj3" fmla="val 15872472"/>
            <a:gd name="adj4" fmla="val 10800000"/>
            <a:gd name="adj5" fmla="val 593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DB62E9-CF4F-4821-A1E0-4531591503EB}">
      <dsp:nvSpPr>
        <dsp:cNvPr id="0" name=""/>
        <dsp:cNvSpPr/>
      </dsp:nvSpPr>
      <dsp:spPr>
        <a:xfrm>
          <a:off x="847161" y="262074"/>
          <a:ext cx="1744292" cy="1744292"/>
        </a:xfrm>
        <a:prstGeom prst="blockArc">
          <a:avLst>
            <a:gd name="adj1" fmla="val 10800000"/>
            <a:gd name="adj2" fmla="val 16200000"/>
            <a:gd name="adj3" fmla="val 4643"/>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496740-CEA9-4643-B04C-31F2A474CEAF}">
      <dsp:nvSpPr>
        <dsp:cNvPr id="0" name=""/>
        <dsp:cNvSpPr/>
      </dsp:nvSpPr>
      <dsp:spPr>
        <a:xfrm>
          <a:off x="847161" y="262074"/>
          <a:ext cx="1744292" cy="1744292"/>
        </a:xfrm>
        <a:prstGeom prst="blockArc">
          <a:avLst>
            <a:gd name="adj1" fmla="val 5400000"/>
            <a:gd name="adj2" fmla="val 10800000"/>
            <a:gd name="adj3" fmla="val 4643"/>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F5709A-5AE2-4367-A957-06F7278804E1}">
      <dsp:nvSpPr>
        <dsp:cNvPr id="0" name=""/>
        <dsp:cNvSpPr/>
      </dsp:nvSpPr>
      <dsp:spPr>
        <a:xfrm>
          <a:off x="847161" y="262074"/>
          <a:ext cx="1744292" cy="1744292"/>
        </a:xfrm>
        <a:prstGeom prst="blockArc">
          <a:avLst>
            <a:gd name="adj1" fmla="val 0"/>
            <a:gd name="adj2" fmla="val 5400000"/>
            <a:gd name="adj3" fmla="val 4643"/>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6FD4568-4A6C-4073-A420-34C056058A13}">
      <dsp:nvSpPr>
        <dsp:cNvPr id="0" name=""/>
        <dsp:cNvSpPr/>
      </dsp:nvSpPr>
      <dsp:spPr>
        <a:xfrm>
          <a:off x="847161" y="262074"/>
          <a:ext cx="1744292" cy="1744292"/>
        </a:xfrm>
        <a:prstGeom prst="blockArc">
          <a:avLst>
            <a:gd name="adj1" fmla="val 16200000"/>
            <a:gd name="adj2" fmla="val 0"/>
            <a:gd name="adj3" fmla="val 4643"/>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1DDCC8-087C-418C-BB4F-F51E95DC09B5}">
      <dsp:nvSpPr>
        <dsp:cNvPr id="0" name=""/>
        <dsp:cNvSpPr/>
      </dsp:nvSpPr>
      <dsp:spPr>
        <a:xfrm>
          <a:off x="1317604" y="732517"/>
          <a:ext cx="803406" cy="803406"/>
        </a:xfrm>
        <a:prstGeom prst="ellipse">
          <a:avLst/>
        </a:prstGeom>
        <a:solidFill>
          <a:srgbClr val="40775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PBC</a:t>
          </a:r>
          <a:endParaRPr lang="en-US" sz="2400" kern="1200" dirty="0"/>
        </a:p>
      </dsp:txBody>
      <dsp:txXfrm>
        <a:off x="1435260" y="850173"/>
        <a:ext cx="568094" cy="568094"/>
      </dsp:txXfrm>
    </dsp:sp>
    <dsp:sp modelId="{DFC1BC1D-3D70-4A6E-94B3-4DF8C38720C6}">
      <dsp:nvSpPr>
        <dsp:cNvPr id="0" name=""/>
        <dsp:cNvSpPr/>
      </dsp:nvSpPr>
      <dsp:spPr>
        <a:xfrm>
          <a:off x="1438115" y="1127"/>
          <a:ext cx="562384" cy="562384"/>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t>Staff</a:t>
          </a:r>
          <a:endParaRPr lang="en-US" sz="1050" kern="1200" dirty="0"/>
        </a:p>
      </dsp:txBody>
      <dsp:txXfrm>
        <a:off x="1520474" y="83486"/>
        <a:ext cx="397666" cy="397666"/>
      </dsp:txXfrm>
    </dsp:sp>
    <dsp:sp modelId="{B00A8F1D-2626-418F-A878-8D572DD1011C}">
      <dsp:nvSpPr>
        <dsp:cNvPr id="0" name=""/>
        <dsp:cNvSpPr/>
      </dsp:nvSpPr>
      <dsp:spPr>
        <a:xfrm>
          <a:off x="2290015" y="853028"/>
          <a:ext cx="562384" cy="562384"/>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err="1" smtClean="0"/>
            <a:t>Faclty</a:t>
          </a:r>
          <a:endParaRPr lang="en-US" sz="1050" kern="1200" dirty="0"/>
        </a:p>
      </dsp:txBody>
      <dsp:txXfrm>
        <a:off x="2372374" y="935387"/>
        <a:ext cx="397666" cy="397666"/>
      </dsp:txXfrm>
    </dsp:sp>
    <dsp:sp modelId="{57A9A60D-AFCD-4ADC-9BF4-6A85F290DC45}">
      <dsp:nvSpPr>
        <dsp:cNvPr id="0" name=""/>
        <dsp:cNvSpPr/>
      </dsp:nvSpPr>
      <dsp:spPr>
        <a:xfrm>
          <a:off x="1407003" y="1704929"/>
          <a:ext cx="624607" cy="562384"/>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err="1" smtClean="0"/>
            <a:t>Studnts</a:t>
          </a:r>
          <a:endParaRPr lang="en-US" sz="1050" kern="1200" dirty="0"/>
        </a:p>
      </dsp:txBody>
      <dsp:txXfrm>
        <a:off x="1498475" y="1787288"/>
        <a:ext cx="441663" cy="397666"/>
      </dsp:txXfrm>
    </dsp:sp>
    <dsp:sp modelId="{BB816CE4-7C55-4B28-8721-97AF809277D9}">
      <dsp:nvSpPr>
        <dsp:cNvPr id="0" name=""/>
        <dsp:cNvSpPr/>
      </dsp:nvSpPr>
      <dsp:spPr>
        <a:xfrm>
          <a:off x="586214" y="853028"/>
          <a:ext cx="562384" cy="562384"/>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t>Admin</a:t>
          </a:r>
          <a:endParaRPr lang="en-US" sz="1050" kern="1200" dirty="0"/>
        </a:p>
      </dsp:txBody>
      <dsp:txXfrm>
        <a:off x="668573" y="935387"/>
        <a:ext cx="397666" cy="397666"/>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05A219-B4E7-400D-8BCD-1A89A287A3F8}" type="datetimeFigureOut">
              <a:rPr lang="en-US" smtClean="0"/>
              <a:t>8/27/2019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84A6D2-B589-4304-9C4E-911AA658274E}" type="slidenum">
              <a:rPr lang="en-US" smtClean="0"/>
              <a:t>‹#›</a:t>
            </a:fld>
            <a:endParaRPr lang="en-US"/>
          </a:p>
        </p:txBody>
      </p:sp>
    </p:spTree>
    <p:extLst>
      <p:ext uri="{BB962C8B-B14F-4D97-AF65-F5344CB8AC3E}">
        <p14:creationId xmlns:p14="http://schemas.microsoft.com/office/powerpoint/2010/main" val="2452124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FB9D03-CDE2-4328-B8FD-96B8C9B4D524}" type="slidenum">
              <a:rPr lang="en-US" smtClean="0"/>
              <a:t>3</a:t>
            </a:fld>
            <a:endParaRPr lang="en-US"/>
          </a:p>
        </p:txBody>
      </p:sp>
    </p:spTree>
    <p:extLst>
      <p:ext uri="{BB962C8B-B14F-4D97-AF65-F5344CB8AC3E}">
        <p14:creationId xmlns:p14="http://schemas.microsoft.com/office/powerpoint/2010/main" val="733483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FB9D03-CDE2-4328-B8FD-96B8C9B4D524}" type="slidenum">
              <a:rPr lang="en-US" smtClean="0"/>
              <a:t>30</a:t>
            </a:fld>
            <a:endParaRPr lang="en-US"/>
          </a:p>
        </p:txBody>
      </p:sp>
    </p:spTree>
    <p:extLst>
      <p:ext uri="{BB962C8B-B14F-4D97-AF65-F5344CB8AC3E}">
        <p14:creationId xmlns:p14="http://schemas.microsoft.com/office/powerpoint/2010/main" val="2281023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AFB9D03-CDE2-4328-B8FD-96B8C9B4D524}" type="slidenum">
              <a:rPr lang="en-US" smtClean="0"/>
              <a:t>31</a:t>
            </a:fld>
            <a:endParaRPr lang="en-US"/>
          </a:p>
        </p:txBody>
      </p:sp>
    </p:spTree>
    <p:extLst>
      <p:ext uri="{BB962C8B-B14F-4D97-AF65-F5344CB8AC3E}">
        <p14:creationId xmlns:p14="http://schemas.microsoft.com/office/powerpoint/2010/main" val="240461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3B0E9B-C975-476B-BB3B-EE84798D1B26}" type="datetimeFigureOut">
              <a:rPr lang="en-US" smtClean="0"/>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F99233-090B-4623-B6BA-86589A4A950C}" type="slidenum">
              <a:rPr lang="en-US" smtClean="0"/>
              <a:t>‹#›</a:t>
            </a:fld>
            <a:endParaRPr lang="en-US"/>
          </a:p>
        </p:txBody>
      </p:sp>
    </p:spTree>
    <p:extLst>
      <p:ext uri="{BB962C8B-B14F-4D97-AF65-F5344CB8AC3E}">
        <p14:creationId xmlns:p14="http://schemas.microsoft.com/office/powerpoint/2010/main" val="3522918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B0E9B-C975-476B-BB3B-EE84798D1B26}" type="datetimeFigureOut">
              <a:rPr lang="en-US" smtClean="0"/>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F99233-090B-4623-B6BA-86589A4A950C}" type="slidenum">
              <a:rPr lang="en-US" smtClean="0"/>
              <a:t>‹#›</a:t>
            </a:fld>
            <a:endParaRPr lang="en-US"/>
          </a:p>
        </p:txBody>
      </p:sp>
    </p:spTree>
    <p:extLst>
      <p:ext uri="{BB962C8B-B14F-4D97-AF65-F5344CB8AC3E}">
        <p14:creationId xmlns:p14="http://schemas.microsoft.com/office/powerpoint/2010/main" val="2322648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B0E9B-C975-476B-BB3B-EE84798D1B26}" type="datetimeFigureOut">
              <a:rPr lang="en-US" smtClean="0"/>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F99233-090B-4623-B6BA-86589A4A950C}" type="slidenum">
              <a:rPr lang="en-US" smtClean="0"/>
              <a:t>‹#›</a:t>
            </a:fld>
            <a:endParaRPr lang="en-US"/>
          </a:p>
        </p:txBody>
      </p:sp>
    </p:spTree>
    <p:extLst>
      <p:ext uri="{BB962C8B-B14F-4D97-AF65-F5344CB8AC3E}">
        <p14:creationId xmlns:p14="http://schemas.microsoft.com/office/powerpoint/2010/main" val="250774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3B0E9B-C975-476B-BB3B-EE84798D1B26}" type="datetimeFigureOut">
              <a:rPr lang="en-US" smtClean="0"/>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F99233-090B-4623-B6BA-86589A4A950C}" type="slidenum">
              <a:rPr lang="en-US" smtClean="0"/>
              <a:t>‹#›</a:t>
            </a:fld>
            <a:endParaRPr lang="en-US"/>
          </a:p>
        </p:txBody>
      </p:sp>
    </p:spTree>
    <p:extLst>
      <p:ext uri="{BB962C8B-B14F-4D97-AF65-F5344CB8AC3E}">
        <p14:creationId xmlns:p14="http://schemas.microsoft.com/office/powerpoint/2010/main" val="574894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B3B0E9B-C975-476B-BB3B-EE84798D1B26}" type="datetimeFigureOut">
              <a:rPr lang="en-US" smtClean="0"/>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F99233-090B-4623-B6BA-86589A4A950C}" type="slidenum">
              <a:rPr lang="en-US" smtClean="0"/>
              <a:t>‹#›</a:t>
            </a:fld>
            <a:endParaRPr lang="en-US"/>
          </a:p>
        </p:txBody>
      </p:sp>
    </p:spTree>
    <p:extLst>
      <p:ext uri="{BB962C8B-B14F-4D97-AF65-F5344CB8AC3E}">
        <p14:creationId xmlns:p14="http://schemas.microsoft.com/office/powerpoint/2010/main" val="1134087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3B0E9B-C975-476B-BB3B-EE84798D1B26}" type="datetimeFigureOut">
              <a:rPr lang="en-US" smtClean="0"/>
              <a:t>8/27/2019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F99233-090B-4623-B6BA-86589A4A950C}" type="slidenum">
              <a:rPr lang="en-US" smtClean="0"/>
              <a:t>‹#›</a:t>
            </a:fld>
            <a:endParaRPr lang="en-US"/>
          </a:p>
        </p:txBody>
      </p:sp>
    </p:spTree>
    <p:extLst>
      <p:ext uri="{BB962C8B-B14F-4D97-AF65-F5344CB8AC3E}">
        <p14:creationId xmlns:p14="http://schemas.microsoft.com/office/powerpoint/2010/main" val="218677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3B0E9B-C975-476B-BB3B-EE84798D1B26}" type="datetimeFigureOut">
              <a:rPr lang="en-US" smtClean="0"/>
              <a:t>8/27/2019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F99233-090B-4623-B6BA-86589A4A950C}" type="slidenum">
              <a:rPr lang="en-US" smtClean="0"/>
              <a:t>‹#›</a:t>
            </a:fld>
            <a:endParaRPr lang="en-US"/>
          </a:p>
        </p:txBody>
      </p:sp>
    </p:spTree>
    <p:extLst>
      <p:ext uri="{BB962C8B-B14F-4D97-AF65-F5344CB8AC3E}">
        <p14:creationId xmlns:p14="http://schemas.microsoft.com/office/powerpoint/2010/main" val="4108054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3B0E9B-C975-476B-BB3B-EE84798D1B26}" type="datetimeFigureOut">
              <a:rPr lang="en-US" smtClean="0"/>
              <a:t>8/27/2019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F99233-090B-4623-B6BA-86589A4A950C}" type="slidenum">
              <a:rPr lang="en-US" smtClean="0"/>
              <a:t>‹#›</a:t>
            </a:fld>
            <a:endParaRPr lang="en-US"/>
          </a:p>
        </p:txBody>
      </p:sp>
    </p:spTree>
    <p:extLst>
      <p:ext uri="{BB962C8B-B14F-4D97-AF65-F5344CB8AC3E}">
        <p14:creationId xmlns:p14="http://schemas.microsoft.com/office/powerpoint/2010/main" val="2584562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B0E9B-C975-476B-BB3B-EE84798D1B26}" type="datetimeFigureOut">
              <a:rPr lang="en-US" smtClean="0"/>
              <a:t>8/27/2019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F99233-090B-4623-B6BA-86589A4A950C}" type="slidenum">
              <a:rPr lang="en-US" smtClean="0"/>
              <a:t>‹#›</a:t>
            </a:fld>
            <a:endParaRPr lang="en-US"/>
          </a:p>
        </p:txBody>
      </p:sp>
    </p:spTree>
    <p:extLst>
      <p:ext uri="{BB962C8B-B14F-4D97-AF65-F5344CB8AC3E}">
        <p14:creationId xmlns:p14="http://schemas.microsoft.com/office/powerpoint/2010/main" val="4263777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3B0E9B-C975-476B-BB3B-EE84798D1B26}" type="datetimeFigureOut">
              <a:rPr lang="en-US" smtClean="0"/>
              <a:t>8/27/2019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F99233-090B-4623-B6BA-86589A4A950C}" type="slidenum">
              <a:rPr lang="en-US" smtClean="0"/>
              <a:t>‹#›</a:t>
            </a:fld>
            <a:endParaRPr lang="en-US"/>
          </a:p>
        </p:txBody>
      </p:sp>
    </p:spTree>
    <p:extLst>
      <p:ext uri="{BB962C8B-B14F-4D97-AF65-F5344CB8AC3E}">
        <p14:creationId xmlns:p14="http://schemas.microsoft.com/office/powerpoint/2010/main" val="1021695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B3B0E9B-C975-476B-BB3B-EE84798D1B26}" type="datetimeFigureOut">
              <a:rPr lang="en-US" smtClean="0"/>
              <a:t>8/27/2019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F99233-090B-4623-B6BA-86589A4A950C}" type="slidenum">
              <a:rPr lang="en-US" smtClean="0"/>
              <a:t>‹#›</a:t>
            </a:fld>
            <a:endParaRPr lang="en-US"/>
          </a:p>
        </p:txBody>
      </p:sp>
    </p:spTree>
    <p:extLst>
      <p:ext uri="{BB962C8B-B14F-4D97-AF65-F5344CB8AC3E}">
        <p14:creationId xmlns:p14="http://schemas.microsoft.com/office/powerpoint/2010/main" val="1329158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B0E9B-C975-476B-BB3B-EE84798D1B26}" type="datetimeFigureOut">
              <a:rPr lang="en-US" smtClean="0"/>
              <a:t>8/27/2019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F99233-090B-4623-B6BA-86589A4A950C}" type="slidenum">
              <a:rPr lang="en-US" smtClean="0"/>
              <a:t>‹#›</a:t>
            </a:fld>
            <a:endParaRPr lang="en-US"/>
          </a:p>
        </p:txBody>
      </p:sp>
    </p:spTree>
    <p:extLst>
      <p:ext uri="{BB962C8B-B14F-4D97-AF65-F5344CB8AC3E}">
        <p14:creationId xmlns:p14="http://schemas.microsoft.com/office/powerpoint/2010/main" val="641416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18" Type="http://schemas.openxmlformats.org/officeDocument/2006/relationships/diagramLayout" Target="../diagrams/layout5.xml"/><Relationship Id="rId3" Type="http://schemas.openxmlformats.org/officeDocument/2006/relationships/diagramLayout" Target="../diagrams/layout2.xml"/><Relationship Id="rId21" Type="http://schemas.microsoft.com/office/2007/relationships/diagramDrawing" Target="../diagrams/drawing5.xml"/><Relationship Id="rId7" Type="http://schemas.openxmlformats.org/officeDocument/2006/relationships/diagramData" Target="../diagrams/data3.xml"/><Relationship Id="rId12" Type="http://schemas.openxmlformats.org/officeDocument/2006/relationships/diagramData" Target="../diagrams/data4.xml"/><Relationship Id="rId17" Type="http://schemas.openxmlformats.org/officeDocument/2006/relationships/diagramData" Target="../diagrams/data5.xml"/><Relationship Id="rId2" Type="http://schemas.openxmlformats.org/officeDocument/2006/relationships/diagramData" Target="../diagrams/data2.xml"/><Relationship Id="rId16" Type="http://schemas.microsoft.com/office/2007/relationships/diagramDrawing" Target="../diagrams/drawing4.xml"/><Relationship Id="rId20" Type="http://schemas.openxmlformats.org/officeDocument/2006/relationships/diagramColors" Target="../diagrams/colors5.xml"/><Relationship Id="rId1" Type="http://schemas.openxmlformats.org/officeDocument/2006/relationships/slideLayout" Target="../slideLayouts/slideLayout7.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diagramColors" Target="../diagrams/colors4.xml"/><Relationship Id="rId10" Type="http://schemas.openxmlformats.org/officeDocument/2006/relationships/diagramColors" Target="../diagrams/colors3.xml"/><Relationship Id="rId19" Type="http://schemas.openxmlformats.org/officeDocument/2006/relationships/diagramQuickStyle" Target="../diagrams/quickStyle5.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 Id="rId22" Type="http://schemas.openxmlformats.org/officeDocument/2006/relationships/image" Target="../media/image3.png"/></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7.xml"/><Relationship Id="rId13" Type="http://schemas.openxmlformats.org/officeDocument/2006/relationships/diagramLayout" Target="../diagrams/layout8.xml"/><Relationship Id="rId18" Type="http://schemas.openxmlformats.org/officeDocument/2006/relationships/diagramLayout" Target="../diagrams/layout9.xml"/><Relationship Id="rId3" Type="http://schemas.openxmlformats.org/officeDocument/2006/relationships/diagramLayout" Target="../diagrams/layout6.xml"/><Relationship Id="rId21" Type="http://schemas.microsoft.com/office/2007/relationships/diagramDrawing" Target="../diagrams/drawing9.xml"/><Relationship Id="rId7" Type="http://schemas.openxmlformats.org/officeDocument/2006/relationships/diagramData" Target="../diagrams/data7.xml"/><Relationship Id="rId12" Type="http://schemas.openxmlformats.org/officeDocument/2006/relationships/diagramData" Target="../diagrams/data8.xml"/><Relationship Id="rId17" Type="http://schemas.openxmlformats.org/officeDocument/2006/relationships/diagramData" Target="../diagrams/data9.xml"/><Relationship Id="rId2" Type="http://schemas.openxmlformats.org/officeDocument/2006/relationships/diagramData" Target="../diagrams/data6.xml"/><Relationship Id="rId16" Type="http://schemas.microsoft.com/office/2007/relationships/diagramDrawing" Target="../diagrams/drawing8.xml"/><Relationship Id="rId20" Type="http://schemas.openxmlformats.org/officeDocument/2006/relationships/diagramColors" Target="../diagrams/colors9.xml"/><Relationship Id="rId1" Type="http://schemas.openxmlformats.org/officeDocument/2006/relationships/slideLayout" Target="../slideLayouts/slideLayout7.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5" Type="http://schemas.openxmlformats.org/officeDocument/2006/relationships/diagramColors" Target="../diagrams/colors8.xml"/><Relationship Id="rId10" Type="http://schemas.openxmlformats.org/officeDocument/2006/relationships/diagramColors" Target="../diagrams/colors7.xml"/><Relationship Id="rId19" Type="http://schemas.openxmlformats.org/officeDocument/2006/relationships/diagramQuickStyle" Target="../diagrams/quickStyle9.xml"/><Relationship Id="rId4" Type="http://schemas.openxmlformats.org/officeDocument/2006/relationships/diagramQuickStyle" Target="../diagrams/quickStyle6.xml"/><Relationship Id="rId9" Type="http://schemas.openxmlformats.org/officeDocument/2006/relationships/diagramQuickStyle" Target="../diagrams/quickStyle7.xml"/><Relationship Id="rId14" Type="http://schemas.openxmlformats.org/officeDocument/2006/relationships/diagramQuickStyle" Target="../diagrams/quickStyle8.xml"/><Relationship Id="rId2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3.png"/><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797844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494017" y="1343434"/>
            <a:ext cx="3197788" cy="309851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Students</a:t>
            </a:r>
          </a:p>
          <a:p>
            <a:pPr algn="ctr"/>
            <a:r>
              <a:rPr lang="en-US" dirty="0" smtClean="0"/>
              <a:t>6,700</a:t>
            </a:r>
            <a:endParaRPr lang="en-US" dirty="0"/>
          </a:p>
        </p:txBody>
      </p:sp>
      <p:sp>
        <p:nvSpPr>
          <p:cNvPr id="5" name="Oval 4"/>
          <p:cNvSpPr/>
          <p:nvPr/>
        </p:nvSpPr>
        <p:spPr>
          <a:xfrm>
            <a:off x="8794367" y="2646673"/>
            <a:ext cx="521643" cy="49203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6" name="Oval 5"/>
          <p:cNvSpPr/>
          <p:nvPr/>
        </p:nvSpPr>
        <p:spPr>
          <a:xfrm>
            <a:off x="3454757" y="1837808"/>
            <a:ext cx="332667" cy="31481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7" name="Oval 6"/>
          <p:cNvSpPr/>
          <p:nvPr/>
        </p:nvSpPr>
        <p:spPr>
          <a:xfrm>
            <a:off x="3547931" y="3680896"/>
            <a:ext cx="125404" cy="13063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8" name="TextBox 7"/>
          <p:cNvSpPr txBox="1"/>
          <p:nvPr/>
        </p:nvSpPr>
        <p:spPr>
          <a:xfrm>
            <a:off x="9570070" y="2569523"/>
            <a:ext cx="848502" cy="646331"/>
          </a:xfrm>
          <a:prstGeom prst="rect">
            <a:avLst/>
          </a:prstGeom>
          <a:noFill/>
        </p:spPr>
        <p:txBody>
          <a:bodyPr wrap="none" rtlCol="0">
            <a:spAutoFit/>
          </a:bodyPr>
          <a:lstStyle/>
          <a:p>
            <a:pPr algn="ctr"/>
            <a:r>
              <a:rPr lang="en-US" dirty="0" smtClean="0"/>
              <a:t>Faculty</a:t>
            </a:r>
          </a:p>
          <a:p>
            <a:pPr algn="ctr"/>
            <a:r>
              <a:rPr lang="en-US" dirty="0" smtClean="0"/>
              <a:t>220</a:t>
            </a:r>
            <a:endParaRPr lang="en-US" dirty="0"/>
          </a:p>
        </p:txBody>
      </p:sp>
      <p:sp>
        <p:nvSpPr>
          <p:cNvPr id="9" name="TextBox 8"/>
          <p:cNvSpPr txBox="1"/>
          <p:nvPr/>
        </p:nvSpPr>
        <p:spPr>
          <a:xfrm>
            <a:off x="2591735" y="1671612"/>
            <a:ext cx="665567" cy="646331"/>
          </a:xfrm>
          <a:prstGeom prst="rect">
            <a:avLst/>
          </a:prstGeom>
          <a:noFill/>
        </p:spPr>
        <p:txBody>
          <a:bodyPr wrap="none" rtlCol="0">
            <a:spAutoFit/>
          </a:bodyPr>
          <a:lstStyle/>
          <a:p>
            <a:pPr algn="ctr"/>
            <a:r>
              <a:rPr lang="en-US" dirty="0" smtClean="0"/>
              <a:t>Staff </a:t>
            </a:r>
          </a:p>
          <a:p>
            <a:pPr algn="ctr"/>
            <a:r>
              <a:rPr lang="en-US" dirty="0" smtClean="0"/>
              <a:t>94</a:t>
            </a:r>
            <a:endParaRPr lang="en-US" dirty="0"/>
          </a:p>
        </p:txBody>
      </p:sp>
      <p:sp>
        <p:nvSpPr>
          <p:cNvPr id="10" name="TextBox 9"/>
          <p:cNvSpPr txBox="1"/>
          <p:nvPr/>
        </p:nvSpPr>
        <p:spPr>
          <a:xfrm>
            <a:off x="1892727" y="3423044"/>
            <a:ext cx="1562030" cy="646331"/>
          </a:xfrm>
          <a:prstGeom prst="rect">
            <a:avLst/>
          </a:prstGeom>
          <a:noFill/>
        </p:spPr>
        <p:txBody>
          <a:bodyPr wrap="none" rtlCol="0">
            <a:spAutoFit/>
          </a:bodyPr>
          <a:lstStyle/>
          <a:p>
            <a:pPr algn="ctr"/>
            <a:r>
              <a:rPr lang="en-US" dirty="0" smtClean="0"/>
              <a:t>Administrators</a:t>
            </a:r>
          </a:p>
          <a:p>
            <a:pPr algn="ctr"/>
            <a:r>
              <a:rPr lang="en-US" dirty="0" smtClean="0"/>
              <a:t>24</a:t>
            </a:r>
          </a:p>
        </p:txBody>
      </p:sp>
      <p:sp>
        <p:nvSpPr>
          <p:cNvPr id="11" name="Rectangle 10"/>
          <p:cNvSpPr/>
          <p:nvPr/>
        </p:nvSpPr>
        <p:spPr>
          <a:xfrm>
            <a:off x="0" y="5820809"/>
            <a:ext cx="12192000" cy="1037191"/>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Community</a:t>
            </a:r>
            <a:endParaRPr lang="en-US" dirty="0"/>
          </a:p>
        </p:txBody>
      </p:sp>
      <p:sp>
        <p:nvSpPr>
          <p:cNvPr id="2" name="Oval 1"/>
          <p:cNvSpPr/>
          <p:nvPr/>
        </p:nvSpPr>
        <p:spPr>
          <a:xfrm>
            <a:off x="2348564" y="2646673"/>
            <a:ext cx="7536581" cy="492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rot="1719565">
            <a:off x="2188031" y="2710871"/>
            <a:ext cx="7418539" cy="68339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rot="20296566">
            <a:off x="2289260" y="2721579"/>
            <a:ext cx="7571768" cy="65164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80603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Participatory Governance</a:t>
            </a:r>
            <a:endParaRPr lang="en-US" dirty="0"/>
          </a:p>
        </p:txBody>
      </p:sp>
      <p:sp>
        <p:nvSpPr>
          <p:cNvPr id="3" name="Text Placeholder 2"/>
          <p:cNvSpPr>
            <a:spLocks noGrp="1"/>
          </p:cNvSpPr>
          <p:nvPr>
            <p:ph type="body" idx="1"/>
          </p:nvPr>
        </p:nvSpPr>
        <p:spPr/>
        <p:txBody>
          <a:bodyPr/>
          <a:lstStyle/>
          <a:p>
            <a:r>
              <a:rPr lang="en-US" dirty="0" smtClean="0"/>
              <a:t>How the College sets priorities and makes decisions</a:t>
            </a:r>
            <a:endParaRPr lang="en-US" dirty="0"/>
          </a:p>
        </p:txBody>
      </p:sp>
    </p:spTree>
    <p:extLst>
      <p:ext uri="{BB962C8B-B14F-4D97-AF65-F5344CB8AC3E}">
        <p14:creationId xmlns:p14="http://schemas.microsoft.com/office/powerpoint/2010/main" val="24264929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3370294" y="980620"/>
            <a:ext cx="5336607" cy="3777599"/>
          </a:xfrm>
          <a:prstGeom prst="rect">
            <a:avLst/>
          </a:prstGeom>
        </p:spPr>
      </p:pic>
    </p:spTree>
    <p:extLst>
      <p:ext uri="{BB962C8B-B14F-4D97-AF65-F5344CB8AC3E}">
        <p14:creationId xmlns:p14="http://schemas.microsoft.com/office/powerpoint/2010/main" val="509009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914544" y="4758219"/>
            <a:ext cx="4592989" cy="369332"/>
          </a:xfrm>
          <a:prstGeom prst="rect">
            <a:avLst/>
          </a:prstGeom>
          <a:noFill/>
        </p:spPr>
        <p:txBody>
          <a:bodyPr wrap="none" rtlCol="0">
            <a:spAutoFit/>
          </a:bodyPr>
          <a:lstStyle/>
          <a:p>
            <a:pPr algn="ctr"/>
            <a:r>
              <a:rPr lang="en-US" dirty="0" smtClean="0"/>
              <a:t>Students       Faculty     Staff      Administrators</a:t>
            </a:r>
          </a:p>
        </p:txBody>
      </p:sp>
      <p:pic>
        <p:nvPicPr>
          <p:cNvPr id="12" name="Picture 11"/>
          <p:cNvPicPr>
            <a:picLocks noChangeAspect="1"/>
          </p:cNvPicPr>
          <p:nvPr/>
        </p:nvPicPr>
        <p:blipFill>
          <a:blip r:embed="rId2"/>
          <a:stretch>
            <a:fillRect/>
          </a:stretch>
        </p:blipFill>
        <p:spPr>
          <a:xfrm>
            <a:off x="3370294" y="980620"/>
            <a:ext cx="5336607" cy="3777599"/>
          </a:xfrm>
          <a:prstGeom prst="rect">
            <a:avLst/>
          </a:prstGeom>
        </p:spPr>
      </p:pic>
    </p:spTree>
    <p:extLst>
      <p:ext uri="{BB962C8B-B14F-4D97-AF65-F5344CB8AC3E}">
        <p14:creationId xmlns:p14="http://schemas.microsoft.com/office/powerpoint/2010/main" val="1991944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914544" y="4758219"/>
            <a:ext cx="4592989" cy="369332"/>
          </a:xfrm>
          <a:prstGeom prst="rect">
            <a:avLst/>
          </a:prstGeom>
          <a:noFill/>
        </p:spPr>
        <p:txBody>
          <a:bodyPr wrap="none" rtlCol="0">
            <a:spAutoFit/>
          </a:bodyPr>
          <a:lstStyle/>
          <a:p>
            <a:pPr algn="ctr"/>
            <a:r>
              <a:rPr lang="en-US" dirty="0" smtClean="0"/>
              <a:t>Students       Faculty     Staff      Administrators</a:t>
            </a:r>
          </a:p>
        </p:txBody>
      </p:sp>
      <p:pic>
        <p:nvPicPr>
          <p:cNvPr id="12" name="Picture 11"/>
          <p:cNvPicPr>
            <a:picLocks noChangeAspect="1"/>
          </p:cNvPicPr>
          <p:nvPr/>
        </p:nvPicPr>
        <p:blipFill>
          <a:blip r:embed="rId2"/>
          <a:stretch>
            <a:fillRect/>
          </a:stretch>
        </p:blipFill>
        <p:spPr>
          <a:xfrm>
            <a:off x="3370294" y="980620"/>
            <a:ext cx="5336607" cy="3777599"/>
          </a:xfrm>
          <a:prstGeom prst="rect">
            <a:avLst/>
          </a:prstGeom>
        </p:spPr>
      </p:pic>
      <p:sp>
        <p:nvSpPr>
          <p:cNvPr id="13" name="TextBox 12"/>
          <p:cNvSpPr txBox="1"/>
          <p:nvPr/>
        </p:nvSpPr>
        <p:spPr>
          <a:xfrm>
            <a:off x="3370294" y="5597427"/>
            <a:ext cx="5817363" cy="523220"/>
          </a:xfrm>
          <a:prstGeom prst="rect">
            <a:avLst/>
          </a:prstGeom>
          <a:noFill/>
        </p:spPr>
        <p:txBody>
          <a:bodyPr wrap="none" rtlCol="0">
            <a:spAutoFit/>
          </a:bodyPr>
          <a:lstStyle/>
          <a:p>
            <a:pPr algn="ctr"/>
            <a:r>
              <a:rPr lang="en-US" sz="2800" dirty="0" smtClean="0"/>
              <a:t>Working Together for Student Success!</a:t>
            </a:r>
          </a:p>
        </p:txBody>
      </p:sp>
    </p:spTree>
    <p:extLst>
      <p:ext uri="{BB962C8B-B14F-4D97-AF65-F5344CB8AC3E}">
        <p14:creationId xmlns:p14="http://schemas.microsoft.com/office/powerpoint/2010/main" val="953319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034299332"/>
              </p:ext>
            </p:extLst>
          </p:nvPr>
        </p:nvGraphicFramePr>
        <p:xfrm>
          <a:off x="2608447" y="1010653"/>
          <a:ext cx="7257448" cy="44468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21193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1447800"/>
            <a:ext cx="12298680" cy="5410200"/>
            <a:chOff x="0" y="0"/>
            <a:chExt cx="12192000" cy="6858000"/>
          </a:xfrm>
        </p:grpSpPr>
        <p:grpSp>
          <p:nvGrpSpPr>
            <p:cNvPr id="7" name="Group 6"/>
            <p:cNvGrpSpPr/>
            <p:nvPr/>
          </p:nvGrpSpPr>
          <p:grpSpPr>
            <a:xfrm>
              <a:off x="4692996" y="3618271"/>
              <a:ext cx="2071486" cy="1770720"/>
              <a:chOff x="2032000" y="3169920"/>
              <a:chExt cx="2552192" cy="2968413"/>
            </a:xfrm>
          </p:grpSpPr>
          <p:graphicFrame>
            <p:nvGraphicFramePr>
              <p:cNvPr id="5" name="Diagram 4"/>
              <p:cNvGraphicFramePr/>
              <p:nvPr>
                <p:extLst/>
              </p:nvPr>
            </p:nvGraphicFramePr>
            <p:xfrm>
              <a:off x="2032000" y="3169920"/>
              <a:ext cx="2552192" cy="29684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al 5"/>
              <p:cNvSpPr/>
              <p:nvPr/>
            </p:nvSpPr>
            <p:spPr>
              <a:xfrm>
                <a:off x="2931020" y="4387120"/>
                <a:ext cx="736876" cy="6335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a:t>
                </a:r>
                <a:r>
                  <a:rPr lang="en-US" sz="1100" dirty="0" smtClean="0">
                    <a:solidFill>
                      <a:schemeClr val="tx1"/>
                    </a:solidFill>
                  </a:rPr>
                  <a:t>PC</a:t>
                </a:r>
                <a:endParaRPr lang="en-US" sz="1100" dirty="0">
                  <a:solidFill>
                    <a:schemeClr val="tx1"/>
                  </a:solidFill>
                </a:endParaRPr>
              </a:p>
            </p:txBody>
          </p:sp>
        </p:grpSp>
        <p:sp>
          <p:nvSpPr>
            <p:cNvPr id="14" name="Oval 13"/>
            <p:cNvSpPr/>
            <p:nvPr/>
          </p:nvSpPr>
          <p:spPr>
            <a:xfrm>
              <a:off x="2165435" y="1549988"/>
              <a:ext cx="1157784" cy="1123833"/>
            </a:xfrm>
            <a:prstGeom prst="ellipse">
              <a:avLst/>
            </a:prstGeom>
            <a:solidFill>
              <a:srgbClr val="A5A5A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Academic Senate (faculty)</a:t>
              </a:r>
              <a:endParaRPr lang="en-US" sz="1200" dirty="0">
                <a:solidFill>
                  <a:schemeClr val="bg1"/>
                </a:solidFill>
              </a:endParaRPr>
            </a:p>
          </p:txBody>
        </p:sp>
        <p:sp>
          <p:nvSpPr>
            <p:cNvPr id="15" name="Oval 14"/>
            <p:cNvSpPr/>
            <p:nvPr/>
          </p:nvSpPr>
          <p:spPr>
            <a:xfrm>
              <a:off x="610362" y="1569360"/>
              <a:ext cx="1176366" cy="1106681"/>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ASCC</a:t>
              </a:r>
            </a:p>
            <a:p>
              <a:pPr algn="ctr"/>
              <a:r>
                <a:rPr lang="en-US" sz="1200" dirty="0" smtClean="0">
                  <a:solidFill>
                    <a:schemeClr val="bg1"/>
                  </a:solidFill>
                </a:rPr>
                <a:t>(students)</a:t>
              </a:r>
              <a:endParaRPr lang="en-US" sz="1200" dirty="0">
                <a:solidFill>
                  <a:schemeClr val="bg1"/>
                </a:solidFill>
              </a:endParaRPr>
            </a:p>
          </p:txBody>
        </p:sp>
        <p:sp>
          <p:nvSpPr>
            <p:cNvPr id="16" name="Oval 15"/>
            <p:cNvSpPr/>
            <p:nvPr/>
          </p:nvSpPr>
          <p:spPr>
            <a:xfrm>
              <a:off x="3813899" y="1569360"/>
              <a:ext cx="1136040" cy="1104461"/>
            </a:xfrm>
            <a:prstGeom prst="ellipse">
              <a:avLst/>
            </a:prstGeom>
            <a:solidFill>
              <a:srgbClr val="ED7D3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ClassifiedSenate (staff)</a:t>
              </a:r>
              <a:endParaRPr lang="en-US" sz="1200" dirty="0">
                <a:solidFill>
                  <a:schemeClr val="bg1"/>
                </a:solidFill>
              </a:endParaRPr>
            </a:p>
          </p:txBody>
        </p:sp>
        <p:sp>
          <p:nvSpPr>
            <p:cNvPr id="17" name="Rectangle 16"/>
            <p:cNvSpPr/>
            <p:nvPr/>
          </p:nvSpPr>
          <p:spPr>
            <a:xfrm>
              <a:off x="10094174" y="1414275"/>
              <a:ext cx="1962722" cy="645624"/>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Cabinet </a:t>
              </a:r>
            </a:p>
            <a:p>
              <a:pPr algn="ctr"/>
              <a:r>
                <a:rPr lang="en-US" sz="1200" dirty="0" smtClean="0">
                  <a:solidFill>
                    <a:schemeClr val="bg1"/>
                  </a:solidFill>
                </a:rPr>
                <a:t>(VPs, all Deans, Marketing)</a:t>
              </a:r>
              <a:endParaRPr lang="en-US" sz="1200" dirty="0">
                <a:solidFill>
                  <a:schemeClr val="bg1"/>
                </a:solidFill>
              </a:endParaRPr>
            </a:p>
          </p:txBody>
        </p:sp>
        <p:sp>
          <p:nvSpPr>
            <p:cNvPr id="18" name="Rectangle 17"/>
            <p:cNvSpPr/>
            <p:nvPr/>
          </p:nvSpPr>
          <p:spPr>
            <a:xfrm>
              <a:off x="10066670" y="5730792"/>
              <a:ext cx="1999393" cy="523390"/>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bg1"/>
                  </a:solidFill>
                </a:rPr>
                <a:t>Deans</a:t>
              </a:r>
              <a:endParaRPr lang="en-US" sz="2000" dirty="0">
                <a:solidFill>
                  <a:schemeClr val="bg1"/>
                </a:solidFill>
              </a:endParaRPr>
            </a:p>
          </p:txBody>
        </p:sp>
        <p:sp>
          <p:nvSpPr>
            <p:cNvPr id="19" name="Rectangle 18"/>
            <p:cNvSpPr/>
            <p:nvPr/>
          </p:nvSpPr>
          <p:spPr>
            <a:xfrm>
              <a:off x="4753436" y="0"/>
              <a:ext cx="1962722" cy="645624"/>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rPr>
                <a:t>President</a:t>
              </a:r>
              <a:endParaRPr lang="en-US" sz="2400" b="1" dirty="0">
                <a:solidFill>
                  <a:schemeClr val="bg1"/>
                </a:solidFill>
              </a:endParaRPr>
            </a:p>
          </p:txBody>
        </p:sp>
        <p:sp>
          <p:nvSpPr>
            <p:cNvPr id="20" name="Rectangle 19"/>
            <p:cNvSpPr/>
            <p:nvPr/>
          </p:nvSpPr>
          <p:spPr>
            <a:xfrm>
              <a:off x="5325115" y="5722077"/>
              <a:ext cx="4313651" cy="540355"/>
            </a:xfrm>
            <a:prstGeom prst="rect">
              <a:avLst/>
            </a:prstGeom>
            <a:solidFill>
              <a:srgbClr val="6DA9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bg1"/>
                  </a:solidFill>
                </a:rPr>
                <a:t>Programs</a:t>
              </a:r>
            </a:p>
            <a:p>
              <a:pPr algn="ctr"/>
              <a:r>
                <a:rPr lang="en-US" sz="1400" dirty="0" smtClean="0">
                  <a:solidFill>
                    <a:schemeClr val="bg1"/>
                  </a:solidFill>
                </a:rPr>
                <a:t>Program Review, Resource Requests, Staffing Requests</a:t>
              </a:r>
              <a:endParaRPr lang="en-US" sz="1400" dirty="0">
                <a:solidFill>
                  <a:schemeClr val="bg1"/>
                </a:solidFill>
              </a:endParaRPr>
            </a:p>
          </p:txBody>
        </p:sp>
        <p:sp>
          <p:nvSpPr>
            <p:cNvPr id="21" name="Rectangle 20"/>
            <p:cNvSpPr/>
            <p:nvPr/>
          </p:nvSpPr>
          <p:spPr>
            <a:xfrm>
              <a:off x="0" y="6376416"/>
              <a:ext cx="12192000" cy="481584"/>
            </a:xfrm>
            <a:prstGeom prst="rect">
              <a:avLst/>
            </a:prstGeom>
            <a:solidFill>
              <a:srgbClr val="6DA9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solidFill>
                </a:rPr>
                <a:t>College Mission</a:t>
              </a:r>
              <a:endParaRPr lang="en-US" sz="2000" dirty="0">
                <a:solidFill>
                  <a:schemeClr val="bg1"/>
                </a:solidFill>
              </a:endParaRPr>
            </a:p>
          </p:txBody>
        </p:sp>
        <p:cxnSp>
          <p:nvCxnSpPr>
            <p:cNvPr id="33" name="Straight Connector 32"/>
            <p:cNvCxnSpPr>
              <a:endCxn id="18" idx="0"/>
            </p:cNvCxnSpPr>
            <p:nvPr/>
          </p:nvCxnSpPr>
          <p:spPr>
            <a:xfrm>
              <a:off x="11057199" y="2037238"/>
              <a:ext cx="9168" cy="3693554"/>
            </a:xfrm>
            <a:prstGeom prst="line">
              <a:avLst/>
            </a:prstGeom>
            <a:ln w="28575">
              <a:solidFill>
                <a:schemeClr val="accent5">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18" idx="1"/>
              <a:endCxn id="20" idx="3"/>
            </p:cNvCxnSpPr>
            <p:nvPr/>
          </p:nvCxnSpPr>
          <p:spPr>
            <a:xfrm flipH="1" flipV="1">
              <a:off x="9638766" y="5992255"/>
              <a:ext cx="427904" cy="232"/>
            </a:xfrm>
            <a:prstGeom prst="line">
              <a:avLst/>
            </a:prstGeom>
            <a:ln w="28575">
              <a:solidFill>
                <a:schemeClr val="accent5">
                  <a:lumMod val="75000"/>
                </a:schemeClr>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9" name="Group 38"/>
            <p:cNvGrpSpPr/>
            <p:nvPr/>
          </p:nvGrpSpPr>
          <p:grpSpPr>
            <a:xfrm>
              <a:off x="6752252" y="3654453"/>
              <a:ext cx="2071486" cy="1770720"/>
              <a:chOff x="2032000" y="3169920"/>
              <a:chExt cx="2552192" cy="2968413"/>
            </a:xfrm>
          </p:grpSpPr>
          <p:graphicFrame>
            <p:nvGraphicFramePr>
              <p:cNvPr id="40" name="Diagram 39"/>
              <p:cNvGraphicFramePr/>
              <p:nvPr>
                <p:extLst/>
              </p:nvPr>
            </p:nvGraphicFramePr>
            <p:xfrm>
              <a:off x="2032000" y="3169920"/>
              <a:ext cx="2552192" cy="29684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1" name="Oval 40"/>
              <p:cNvSpPr/>
              <p:nvPr/>
            </p:nvSpPr>
            <p:spPr>
              <a:xfrm>
                <a:off x="2931020" y="4387120"/>
                <a:ext cx="736876" cy="6335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IPC</a:t>
                </a:r>
                <a:endParaRPr lang="en-US" sz="1100" dirty="0">
                  <a:solidFill>
                    <a:schemeClr val="tx1"/>
                  </a:solidFill>
                </a:endParaRPr>
              </a:p>
            </p:txBody>
          </p:sp>
        </p:grpSp>
        <p:grpSp>
          <p:nvGrpSpPr>
            <p:cNvPr id="42" name="Group 41"/>
            <p:cNvGrpSpPr/>
            <p:nvPr/>
          </p:nvGrpSpPr>
          <p:grpSpPr>
            <a:xfrm>
              <a:off x="8769356" y="3605927"/>
              <a:ext cx="2071486" cy="1770720"/>
              <a:chOff x="2032000" y="3169920"/>
              <a:chExt cx="2552192" cy="2968413"/>
            </a:xfrm>
          </p:grpSpPr>
          <p:graphicFrame>
            <p:nvGraphicFramePr>
              <p:cNvPr id="43" name="Diagram 42"/>
              <p:cNvGraphicFramePr/>
              <p:nvPr>
                <p:extLst/>
              </p:nvPr>
            </p:nvGraphicFramePr>
            <p:xfrm>
              <a:off x="2032000" y="3169920"/>
              <a:ext cx="2552192" cy="296841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44" name="Oval 43"/>
              <p:cNvSpPr/>
              <p:nvPr/>
            </p:nvSpPr>
            <p:spPr>
              <a:xfrm>
                <a:off x="2931020" y="4387120"/>
                <a:ext cx="736876" cy="6335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SSPC</a:t>
                </a:r>
                <a:endParaRPr lang="en-US" sz="900" dirty="0">
                  <a:solidFill>
                    <a:schemeClr val="tx1"/>
                  </a:solidFill>
                </a:endParaRPr>
              </a:p>
            </p:txBody>
          </p:sp>
        </p:grpSp>
        <p:graphicFrame>
          <p:nvGraphicFramePr>
            <p:cNvPr id="48" name="Diagram 47"/>
            <p:cNvGraphicFramePr/>
            <p:nvPr>
              <p:extLst/>
            </p:nvPr>
          </p:nvGraphicFramePr>
          <p:xfrm>
            <a:off x="5705910" y="623745"/>
            <a:ext cx="3965817" cy="282698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cxnSp>
          <p:nvCxnSpPr>
            <p:cNvPr id="3" name="Elbow Connector 2"/>
            <p:cNvCxnSpPr>
              <a:stCxn id="15" idx="0"/>
              <a:endCxn id="28" idx="4"/>
            </p:cNvCxnSpPr>
            <p:nvPr/>
          </p:nvCxnSpPr>
          <p:spPr>
            <a:xfrm rot="5400000" flipH="1" flipV="1">
              <a:off x="2731311" y="-874966"/>
              <a:ext cx="911560" cy="3977093"/>
            </a:xfrm>
            <a:prstGeom prst="bentConnector3">
              <a:avLst>
                <a:gd name="adj1" fmla="val 50000"/>
              </a:avLst>
            </a:prstGeom>
            <a:ln w="28575">
              <a:solidFill>
                <a:schemeClr val="accent5">
                  <a:lumMod val="75000"/>
                </a:schemeClr>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14" idx="0"/>
              <a:endCxn id="51" idx="4"/>
            </p:cNvCxnSpPr>
            <p:nvPr/>
          </p:nvCxnSpPr>
          <p:spPr>
            <a:xfrm rot="5400000" flipH="1" flipV="1">
              <a:off x="3661417" y="-264366"/>
              <a:ext cx="897264" cy="2731445"/>
            </a:xfrm>
            <a:prstGeom prst="bentConnector3">
              <a:avLst/>
            </a:prstGeom>
            <a:ln w="28575">
              <a:solidFill>
                <a:schemeClr val="accent5">
                  <a:lumMod val="75000"/>
                </a:schemeClr>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19" idx="3"/>
              <a:endCxn id="17" idx="0"/>
            </p:cNvCxnSpPr>
            <p:nvPr/>
          </p:nvCxnSpPr>
          <p:spPr>
            <a:xfrm>
              <a:off x="6716158" y="322812"/>
              <a:ext cx="4359377" cy="1091463"/>
            </a:xfrm>
            <a:prstGeom prst="bentConnector2">
              <a:avLst/>
            </a:prstGeom>
            <a:ln w="28575">
              <a:solidFill>
                <a:schemeClr val="accent5">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Elbow Connector 28"/>
            <p:cNvCxnSpPr>
              <a:endCxn id="48" idx="0"/>
            </p:cNvCxnSpPr>
            <p:nvPr/>
          </p:nvCxnSpPr>
          <p:spPr>
            <a:xfrm>
              <a:off x="6716158" y="439947"/>
              <a:ext cx="972660" cy="183798"/>
            </a:xfrm>
            <a:prstGeom prst="bentConnector2">
              <a:avLst/>
            </a:prstGeom>
            <a:ln w="28575">
              <a:solidFill>
                <a:schemeClr val="accent5">
                  <a:lumMod val="75000"/>
                </a:schemeClr>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5" idx="0"/>
            </p:cNvCxnSpPr>
            <p:nvPr/>
          </p:nvCxnSpPr>
          <p:spPr>
            <a:xfrm rot="5400000" flipH="1" flipV="1">
              <a:off x="5760233" y="2763303"/>
              <a:ext cx="823475" cy="886463"/>
            </a:xfrm>
            <a:prstGeom prst="bentConnector2">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Elbow Connector 44"/>
            <p:cNvCxnSpPr>
              <a:stCxn id="43" idx="0"/>
            </p:cNvCxnSpPr>
            <p:nvPr/>
          </p:nvCxnSpPr>
          <p:spPr>
            <a:xfrm rot="16200000" flipV="1">
              <a:off x="8903479" y="2704306"/>
              <a:ext cx="821880" cy="981361"/>
            </a:xfrm>
            <a:prstGeom prst="bentConnector2">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Elbow Connector 49"/>
            <p:cNvCxnSpPr>
              <a:stCxn id="48" idx="2"/>
            </p:cNvCxnSpPr>
            <p:nvPr/>
          </p:nvCxnSpPr>
          <p:spPr>
            <a:xfrm rot="16200000" flipH="1">
              <a:off x="7569956" y="3569593"/>
              <a:ext cx="336902" cy="99178"/>
            </a:xfrm>
            <a:prstGeom prst="bentConnector3">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Elbow Connector 51"/>
            <p:cNvCxnSpPr>
              <a:stCxn id="62" idx="0"/>
              <a:endCxn id="5" idx="2"/>
            </p:cNvCxnSpPr>
            <p:nvPr/>
          </p:nvCxnSpPr>
          <p:spPr>
            <a:xfrm rot="16200000" flipV="1">
              <a:off x="5889375" y="5228356"/>
              <a:ext cx="319269" cy="640540"/>
            </a:xfrm>
            <a:prstGeom prst="bentConnector3">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20" idx="0"/>
              <a:endCxn id="40" idx="2"/>
            </p:cNvCxnSpPr>
            <p:nvPr/>
          </p:nvCxnSpPr>
          <p:spPr>
            <a:xfrm rot="5400000" flipH="1" flipV="1">
              <a:off x="7486516" y="5420598"/>
              <a:ext cx="296904" cy="306054"/>
            </a:xfrm>
            <a:prstGeom prst="bentConnector3">
              <a:avLst>
                <a:gd name="adj1" fmla="val 50000"/>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Elbow Connector 57"/>
            <p:cNvCxnSpPr>
              <a:stCxn id="63" idx="7"/>
              <a:endCxn id="43" idx="2"/>
            </p:cNvCxnSpPr>
            <p:nvPr/>
          </p:nvCxnSpPr>
          <p:spPr>
            <a:xfrm rot="5400000" flipH="1" flipV="1">
              <a:off x="9067977" y="5001252"/>
              <a:ext cx="361727" cy="1112518"/>
            </a:xfrm>
            <a:prstGeom prst="bentConnector3">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4693450" y="4157933"/>
              <a:ext cx="180436" cy="6667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4" name="Elbow Connector 73"/>
            <p:cNvCxnSpPr>
              <a:stCxn id="15" idx="4"/>
              <a:endCxn id="72" idx="1"/>
            </p:cNvCxnSpPr>
            <p:nvPr/>
          </p:nvCxnSpPr>
          <p:spPr>
            <a:xfrm rot="16200000" flipH="1">
              <a:off x="2038374" y="1836211"/>
              <a:ext cx="1815246" cy="3494905"/>
            </a:xfrm>
            <a:prstGeom prst="bentConnector2">
              <a:avLst/>
            </a:prstGeom>
            <a:ln w="38100">
              <a:solidFill>
                <a:schemeClr val="accent5">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1" name="Elbow Connector 80"/>
            <p:cNvCxnSpPr>
              <a:stCxn id="14" idx="4"/>
              <a:endCxn id="72" idx="1"/>
            </p:cNvCxnSpPr>
            <p:nvPr/>
          </p:nvCxnSpPr>
          <p:spPr>
            <a:xfrm rot="16200000" flipH="1">
              <a:off x="2810155" y="2607992"/>
              <a:ext cx="1817466" cy="1949123"/>
            </a:xfrm>
            <a:prstGeom prst="bentConnector2">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16" idx="4"/>
              <a:endCxn id="72" idx="1"/>
            </p:cNvCxnSpPr>
            <p:nvPr/>
          </p:nvCxnSpPr>
          <p:spPr>
            <a:xfrm rot="16200000" flipH="1">
              <a:off x="3628951" y="3426788"/>
              <a:ext cx="1817466" cy="311531"/>
            </a:xfrm>
            <a:prstGeom prst="bentConnector2">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20" idx="2"/>
            </p:cNvCxnSpPr>
            <p:nvPr/>
          </p:nvCxnSpPr>
          <p:spPr>
            <a:xfrm>
              <a:off x="7481941" y="6262432"/>
              <a:ext cx="0" cy="113984"/>
            </a:xfrm>
            <a:prstGeom prst="line">
              <a:avLst/>
            </a:prstGeom>
            <a:ln w="57150">
              <a:solidFill>
                <a:srgbClr val="6DA94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19176" y="5011947"/>
              <a:ext cx="3698513" cy="1521544"/>
            </a:xfrm>
            <a:prstGeom prst="rect">
              <a:avLst/>
            </a:prstGeom>
            <a:noFill/>
          </p:spPr>
          <p:txBody>
            <a:bodyPr wrap="square" rtlCol="0">
              <a:spAutoFit/>
            </a:bodyPr>
            <a:lstStyle/>
            <a:p>
              <a:r>
                <a:rPr lang="en-US" dirty="0" smtClean="0"/>
                <a:t>Key:</a:t>
              </a:r>
            </a:p>
            <a:p>
              <a:r>
                <a:rPr lang="en-US" dirty="0" smtClean="0"/>
                <a:t>          = recommendations</a:t>
              </a:r>
            </a:p>
            <a:p>
              <a:r>
                <a:rPr lang="en-US" dirty="0" smtClean="0"/>
                <a:t>          = decisions</a:t>
              </a:r>
            </a:p>
            <a:p>
              <a:r>
                <a:rPr lang="en-US" dirty="0"/>
                <a:t>	</a:t>
              </a:r>
              <a:endParaRPr lang="en-US" dirty="0" smtClean="0"/>
            </a:p>
          </p:txBody>
        </p:sp>
        <p:cxnSp>
          <p:nvCxnSpPr>
            <p:cNvPr id="11" name="Straight Connector 10"/>
            <p:cNvCxnSpPr/>
            <p:nvPr/>
          </p:nvCxnSpPr>
          <p:spPr>
            <a:xfrm>
              <a:off x="420580" y="5706686"/>
              <a:ext cx="434729" cy="0"/>
            </a:xfrm>
            <a:prstGeom prst="line">
              <a:avLst/>
            </a:prstGeom>
            <a:ln w="28575">
              <a:solidFill>
                <a:schemeClr val="accent5">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20580" y="5943293"/>
              <a:ext cx="434729" cy="0"/>
            </a:xfrm>
            <a:prstGeom prst="line">
              <a:avLst/>
            </a:pr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5146899" y="543013"/>
              <a:ext cx="57478" cy="114787"/>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5447033" y="537937"/>
              <a:ext cx="57478" cy="114787"/>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Elbow Connector 45"/>
            <p:cNvCxnSpPr>
              <a:stCxn id="16" idx="0"/>
              <a:endCxn id="19" idx="2"/>
            </p:cNvCxnSpPr>
            <p:nvPr/>
          </p:nvCxnSpPr>
          <p:spPr>
            <a:xfrm rot="5400000" flipH="1" flipV="1">
              <a:off x="4596490" y="431053"/>
              <a:ext cx="923736" cy="1352878"/>
            </a:xfrm>
            <a:prstGeom prst="bentConnector3">
              <a:avLst/>
            </a:prstGeom>
            <a:ln w="28575">
              <a:solidFill>
                <a:schemeClr val="accent5">
                  <a:lumMod val="75000"/>
                </a:schemeClr>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2" name="Oval 61"/>
            <p:cNvSpPr/>
            <p:nvPr/>
          </p:nvSpPr>
          <p:spPr>
            <a:xfrm>
              <a:off x="6340540" y="5708260"/>
              <a:ext cx="57478" cy="114787"/>
            </a:xfrm>
            <a:prstGeom prst="ellipse">
              <a:avLst/>
            </a:prstGeom>
            <a:solidFill>
              <a:srgbClr val="6D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8643520" y="5721564"/>
              <a:ext cx="57478" cy="114787"/>
            </a:xfrm>
            <a:prstGeom prst="ellipse">
              <a:avLst/>
            </a:prstGeom>
            <a:solidFill>
              <a:srgbClr val="6DA9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8" name="Elbow Connector 67"/>
            <p:cNvCxnSpPr>
              <a:stCxn id="17" idx="2"/>
              <a:endCxn id="43" idx="3"/>
            </p:cNvCxnSpPr>
            <p:nvPr/>
          </p:nvCxnSpPr>
          <p:spPr>
            <a:xfrm rot="5400000">
              <a:off x="9742495" y="3158247"/>
              <a:ext cx="2431388" cy="234693"/>
            </a:xfrm>
            <a:prstGeom prst="bentConnector2">
              <a:avLst/>
            </a:prstGeom>
            <a:ln w="1905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9" name="Rectangle 8"/>
          <p:cNvSpPr/>
          <p:nvPr/>
        </p:nvSpPr>
        <p:spPr>
          <a:xfrm>
            <a:off x="4839837" y="792428"/>
            <a:ext cx="1878056" cy="42672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Chancellor</a:t>
            </a:r>
            <a:endParaRPr lang="en-US" b="1" dirty="0"/>
          </a:p>
        </p:txBody>
      </p:sp>
      <p:sp>
        <p:nvSpPr>
          <p:cNvPr id="53" name="Rectangle 52"/>
          <p:cNvSpPr/>
          <p:nvPr/>
        </p:nvSpPr>
        <p:spPr>
          <a:xfrm>
            <a:off x="4541639" y="63805"/>
            <a:ext cx="2474451" cy="483999"/>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accent5">
                    <a:lumMod val="75000"/>
                  </a:schemeClr>
                </a:solidFill>
              </a:rPr>
              <a:t>SMCCD Board of Trustees</a:t>
            </a:r>
            <a:endParaRPr lang="en-US" sz="1600" dirty="0">
              <a:solidFill>
                <a:schemeClr val="accent5">
                  <a:lumMod val="75000"/>
                </a:schemeClr>
              </a:solidFill>
            </a:endParaRPr>
          </a:p>
        </p:txBody>
      </p:sp>
      <p:cxnSp>
        <p:nvCxnSpPr>
          <p:cNvPr id="12" name="Straight Connector 11"/>
          <p:cNvCxnSpPr>
            <a:stCxn id="19" idx="0"/>
            <a:endCxn id="9" idx="2"/>
          </p:cNvCxnSpPr>
          <p:nvPr/>
        </p:nvCxnSpPr>
        <p:spPr>
          <a:xfrm flipH="1" flipV="1">
            <a:off x="5778865" y="1219148"/>
            <a:ext cx="6112" cy="228652"/>
          </a:xfrm>
          <a:prstGeom prst="line">
            <a:avLst/>
          </a:prstGeom>
          <a:ln w="28575">
            <a:solidFill>
              <a:schemeClr val="accent5">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9" idx="0"/>
            <a:endCxn id="53" idx="2"/>
          </p:cNvCxnSpPr>
          <p:nvPr/>
        </p:nvCxnSpPr>
        <p:spPr>
          <a:xfrm flipV="1">
            <a:off x="5778865" y="547804"/>
            <a:ext cx="0" cy="244624"/>
          </a:xfrm>
          <a:prstGeom prst="line">
            <a:avLst/>
          </a:prstGeom>
          <a:ln w="28575">
            <a:solidFill>
              <a:schemeClr val="accent5">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92561" y="65728"/>
            <a:ext cx="1152273" cy="517436"/>
          </a:xfrm>
          <a:prstGeom prst="rect">
            <a:avLst/>
          </a:prstGeom>
        </p:spPr>
      </p:pic>
      <p:sp>
        <p:nvSpPr>
          <p:cNvPr id="57" name="TextBox 56"/>
          <p:cNvSpPr txBox="1"/>
          <p:nvPr/>
        </p:nvSpPr>
        <p:spPr>
          <a:xfrm>
            <a:off x="1306024" y="30424"/>
            <a:ext cx="3126112" cy="584775"/>
          </a:xfrm>
          <a:prstGeom prst="rect">
            <a:avLst/>
          </a:prstGeom>
          <a:noFill/>
        </p:spPr>
        <p:txBody>
          <a:bodyPr wrap="none" rtlCol="0">
            <a:spAutoFit/>
          </a:bodyPr>
          <a:lstStyle/>
          <a:p>
            <a:r>
              <a:rPr lang="en-US" sz="1600" dirty="0" smtClean="0">
                <a:solidFill>
                  <a:srgbClr val="40775E"/>
                </a:solidFill>
              </a:rPr>
              <a:t>Participatory Governance Structure</a:t>
            </a:r>
          </a:p>
          <a:p>
            <a:r>
              <a:rPr lang="en-US" sz="1600" dirty="0" smtClean="0">
                <a:solidFill>
                  <a:srgbClr val="40775E"/>
                </a:solidFill>
              </a:rPr>
              <a:t>As of 11.7.18</a:t>
            </a:r>
            <a:endParaRPr lang="en-US" sz="1600" dirty="0">
              <a:solidFill>
                <a:srgbClr val="40775E"/>
              </a:solidFill>
            </a:endParaRPr>
          </a:p>
        </p:txBody>
      </p:sp>
    </p:spTree>
    <p:extLst>
      <p:ext uri="{BB962C8B-B14F-4D97-AF65-F5344CB8AC3E}">
        <p14:creationId xmlns:p14="http://schemas.microsoft.com/office/powerpoint/2010/main" val="40795899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4230978" y="3040753"/>
            <a:ext cx="2071486" cy="1770720"/>
            <a:chOff x="2032000" y="3169920"/>
            <a:chExt cx="2552192" cy="2968413"/>
          </a:xfrm>
        </p:grpSpPr>
        <p:graphicFrame>
          <p:nvGraphicFramePr>
            <p:cNvPr id="5" name="Diagram 4"/>
            <p:cNvGraphicFramePr/>
            <p:nvPr/>
          </p:nvGraphicFramePr>
          <p:xfrm>
            <a:off x="2032000" y="3169920"/>
            <a:ext cx="2552192" cy="29684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al 5"/>
            <p:cNvSpPr/>
            <p:nvPr/>
          </p:nvSpPr>
          <p:spPr>
            <a:xfrm>
              <a:off x="2931020" y="4387120"/>
              <a:ext cx="736876" cy="6335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a:t>
              </a:r>
              <a:r>
                <a:rPr lang="en-US" sz="1100" dirty="0" smtClean="0">
                  <a:solidFill>
                    <a:schemeClr val="tx1"/>
                  </a:solidFill>
                </a:rPr>
                <a:t>PC</a:t>
              </a:r>
              <a:endParaRPr lang="en-US" sz="1100" dirty="0">
                <a:solidFill>
                  <a:schemeClr val="tx1"/>
                </a:solidFill>
              </a:endParaRPr>
            </a:p>
          </p:txBody>
        </p:sp>
      </p:grpSp>
      <p:sp>
        <p:nvSpPr>
          <p:cNvPr id="14" name="Oval 13"/>
          <p:cNvSpPr/>
          <p:nvPr/>
        </p:nvSpPr>
        <p:spPr>
          <a:xfrm>
            <a:off x="2165435" y="1549988"/>
            <a:ext cx="1157784" cy="1123833"/>
          </a:xfrm>
          <a:prstGeom prst="ellipse">
            <a:avLst/>
          </a:prstGeom>
          <a:solidFill>
            <a:srgbClr val="A5A5A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Academic Senate (faculty)</a:t>
            </a:r>
            <a:endParaRPr lang="en-US" sz="1200" dirty="0">
              <a:solidFill>
                <a:schemeClr val="bg1"/>
              </a:solidFill>
            </a:endParaRPr>
          </a:p>
        </p:txBody>
      </p:sp>
      <p:sp>
        <p:nvSpPr>
          <p:cNvPr id="15" name="Oval 14"/>
          <p:cNvSpPr/>
          <p:nvPr/>
        </p:nvSpPr>
        <p:spPr>
          <a:xfrm>
            <a:off x="610362" y="1569360"/>
            <a:ext cx="1176366" cy="1106681"/>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ASCC</a:t>
            </a:r>
          </a:p>
          <a:p>
            <a:pPr algn="ctr"/>
            <a:r>
              <a:rPr lang="en-US" sz="1200" dirty="0" smtClean="0">
                <a:solidFill>
                  <a:schemeClr val="bg1"/>
                </a:solidFill>
              </a:rPr>
              <a:t>(students)</a:t>
            </a:r>
            <a:endParaRPr lang="en-US" sz="1200" dirty="0">
              <a:solidFill>
                <a:schemeClr val="bg1"/>
              </a:solidFill>
            </a:endParaRPr>
          </a:p>
        </p:txBody>
      </p:sp>
      <p:sp>
        <p:nvSpPr>
          <p:cNvPr id="16" name="Oval 15"/>
          <p:cNvSpPr/>
          <p:nvPr/>
        </p:nvSpPr>
        <p:spPr>
          <a:xfrm>
            <a:off x="3813899" y="1569360"/>
            <a:ext cx="1136040" cy="1104461"/>
          </a:xfrm>
          <a:prstGeom prst="ellipse">
            <a:avLst/>
          </a:prstGeom>
          <a:solidFill>
            <a:srgbClr val="ED7D3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ClassifiedSenate (staff)</a:t>
            </a:r>
            <a:endParaRPr lang="en-US" sz="1200" dirty="0">
              <a:solidFill>
                <a:schemeClr val="bg1"/>
              </a:solidFill>
            </a:endParaRPr>
          </a:p>
        </p:txBody>
      </p:sp>
      <p:sp>
        <p:nvSpPr>
          <p:cNvPr id="19" name="Rectangle 18"/>
          <p:cNvSpPr/>
          <p:nvPr/>
        </p:nvSpPr>
        <p:spPr>
          <a:xfrm>
            <a:off x="4753436" y="0"/>
            <a:ext cx="1962722" cy="645624"/>
          </a:xfrm>
          <a:prstGeom prst="rect">
            <a:avLst/>
          </a:prstGeom>
          <a:solidFill>
            <a:srgbClr val="4472C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bg1"/>
                </a:solidFill>
              </a:rPr>
              <a:t>President</a:t>
            </a:r>
            <a:endParaRPr lang="en-US" sz="2400" b="1" dirty="0">
              <a:solidFill>
                <a:schemeClr val="bg1"/>
              </a:solidFill>
            </a:endParaRPr>
          </a:p>
        </p:txBody>
      </p:sp>
      <p:grpSp>
        <p:nvGrpSpPr>
          <p:cNvPr id="39" name="Group 38"/>
          <p:cNvGrpSpPr/>
          <p:nvPr/>
        </p:nvGrpSpPr>
        <p:grpSpPr>
          <a:xfrm>
            <a:off x="6290234" y="3076935"/>
            <a:ext cx="2071486" cy="1770720"/>
            <a:chOff x="2032000" y="3169920"/>
            <a:chExt cx="2552192" cy="2968413"/>
          </a:xfrm>
        </p:grpSpPr>
        <p:graphicFrame>
          <p:nvGraphicFramePr>
            <p:cNvPr id="40" name="Diagram 39"/>
            <p:cNvGraphicFramePr/>
            <p:nvPr/>
          </p:nvGraphicFramePr>
          <p:xfrm>
            <a:off x="2032000" y="3169920"/>
            <a:ext cx="2552192" cy="296841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1" name="Oval 40"/>
            <p:cNvSpPr/>
            <p:nvPr/>
          </p:nvSpPr>
          <p:spPr>
            <a:xfrm>
              <a:off x="2931020" y="4387120"/>
              <a:ext cx="736876" cy="6335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IPC</a:t>
              </a:r>
              <a:endParaRPr lang="en-US" sz="1100" dirty="0">
                <a:solidFill>
                  <a:schemeClr val="tx1"/>
                </a:solidFill>
              </a:endParaRPr>
            </a:p>
          </p:txBody>
        </p:sp>
      </p:grpSp>
      <p:grpSp>
        <p:nvGrpSpPr>
          <p:cNvPr id="42" name="Group 41"/>
          <p:cNvGrpSpPr/>
          <p:nvPr/>
        </p:nvGrpSpPr>
        <p:grpSpPr>
          <a:xfrm>
            <a:off x="8307338" y="3028409"/>
            <a:ext cx="2071486" cy="1770720"/>
            <a:chOff x="2032000" y="3169920"/>
            <a:chExt cx="2552192" cy="2968413"/>
          </a:xfrm>
        </p:grpSpPr>
        <p:graphicFrame>
          <p:nvGraphicFramePr>
            <p:cNvPr id="43" name="Diagram 42"/>
            <p:cNvGraphicFramePr/>
            <p:nvPr/>
          </p:nvGraphicFramePr>
          <p:xfrm>
            <a:off x="2032000" y="3169920"/>
            <a:ext cx="2552192" cy="296841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44" name="Oval 43"/>
            <p:cNvSpPr/>
            <p:nvPr/>
          </p:nvSpPr>
          <p:spPr>
            <a:xfrm>
              <a:off x="2931020" y="4387120"/>
              <a:ext cx="736876" cy="6335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rPr>
                <a:t>SSPC</a:t>
              </a:r>
              <a:endParaRPr lang="en-US" sz="900" dirty="0">
                <a:solidFill>
                  <a:schemeClr val="tx1"/>
                </a:solidFill>
              </a:endParaRPr>
            </a:p>
          </p:txBody>
        </p:sp>
      </p:grpSp>
      <p:graphicFrame>
        <p:nvGraphicFramePr>
          <p:cNvPr id="48" name="Diagram 47"/>
          <p:cNvGraphicFramePr/>
          <p:nvPr>
            <p:extLst/>
          </p:nvPr>
        </p:nvGraphicFramePr>
        <p:xfrm>
          <a:off x="5597840" y="623745"/>
          <a:ext cx="3438615" cy="226844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cxnSp>
        <p:nvCxnSpPr>
          <p:cNvPr id="3" name="Elbow Connector 2"/>
          <p:cNvCxnSpPr>
            <a:stCxn id="15" idx="0"/>
            <a:endCxn id="28" idx="4"/>
          </p:cNvCxnSpPr>
          <p:nvPr/>
        </p:nvCxnSpPr>
        <p:spPr>
          <a:xfrm rot="5400000" flipH="1" flipV="1">
            <a:off x="2731311" y="-874966"/>
            <a:ext cx="911560" cy="3977093"/>
          </a:xfrm>
          <a:prstGeom prst="bentConnector3">
            <a:avLst>
              <a:gd name="adj1" fmla="val 50000"/>
            </a:avLst>
          </a:prstGeom>
          <a:ln w="28575">
            <a:solidFill>
              <a:schemeClr val="accent5">
                <a:lumMod val="75000"/>
              </a:schemeClr>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14" idx="0"/>
            <a:endCxn id="51" idx="4"/>
          </p:cNvCxnSpPr>
          <p:nvPr/>
        </p:nvCxnSpPr>
        <p:spPr>
          <a:xfrm rot="5400000" flipH="1" flipV="1">
            <a:off x="3661417" y="-264366"/>
            <a:ext cx="897264" cy="2731445"/>
          </a:xfrm>
          <a:prstGeom prst="bentConnector3">
            <a:avLst/>
          </a:prstGeom>
          <a:ln w="28575">
            <a:solidFill>
              <a:schemeClr val="accent5">
                <a:lumMod val="75000"/>
              </a:schemeClr>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Elbow Connector 28"/>
          <p:cNvCxnSpPr>
            <a:endCxn id="48" idx="0"/>
          </p:cNvCxnSpPr>
          <p:nvPr/>
        </p:nvCxnSpPr>
        <p:spPr>
          <a:xfrm>
            <a:off x="6716158" y="439947"/>
            <a:ext cx="600989" cy="183798"/>
          </a:xfrm>
          <a:prstGeom prst="bentConnector2">
            <a:avLst/>
          </a:prstGeom>
          <a:ln w="28575">
            <a:solidFill>
              <a:schemeClr val="accent5">
                <a:lumMod val="75000"/>
              </a:schemeClr>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5" idx="0"/>
          </p:cNvCxnSpPr>
          <p:nvPr/>
        </p:nvCxnSpPr>
        <p:spPr>
          <a:xfrm rot="5400000" flipH="1" flipV="1">
            <a:off x="5442552" y="2026144"/>
            <a:ext cx="838778" cy="1190441"/>
          </a:xfrm>
          <a:prstGeom prst="bentConnector2">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5" name="Elbow Connector 44"/>
          <p:cNvCxnSpPr>
            <a:stCxn id="43" idx="0"/>
          </p:cNvCxnSpPr>
          <p:nvPr/>
        </p:nvCxnSpPr>
        <p:spPr>
          <a:xfrm rot="16200000" flipV="1">
            <a:off x="8329732" y="2015060"/>
            <a:ext cx="803851" cy="1222848"/>
          </a:xfrm>
          <a:prstGeom prst="bentConnector2">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Elbow Connector 49"/>
          <p:cNvCxnSpPr/>
          <p:nvPr/>
        </p:nvCxnSpPr>
        <p:spPr>
          <a:xfrm rot="16200000" flipH="1">
            <a:off x="7132233" y="2992075"/>
            <a:ext cx="336902" cy="99178"/>
          </a:xfrm>
          <a:prstGeom prst="bentConnector3">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98544" y="3008122"/>
            <a:ext cx="3086816" cy="461665"/>
          </a:xfrm>
          <a:prstGeom prst="rect">
            <a:avLst/>
          </a:prstGeom>
          <a:noFill/>
          <a:ln w="3175">
            <a:solidFill>
              <a:schemeClr val="bg2">
                <a:lumMod val="50000"/>
              </a:schemeClr>
            </a:solidFill>
          </a:ln>
        </p:spPr>
        <p:txBody>
          <a:bodyPr wrap="square" rtlCol="0">
            <a:spAutoFit/>
          </a:bodyPr>
          <a:lstStyle/>
          <a:p>
            <a:pPr algn="ctr"/>
            <a:r>
              <a:rPr lang="en-US" sz="1200" b="1" dirty="0" smtClean="0"/>
              <a:t>Curriculum Committee</a:t>
            </a:r>
          </a:p>
          <a:p>
            <a:pPr algn="ctr"/>
            <a:r>
              <a:rPr lang="en-US" sz="1200" dirty="0" smtClean="0"/>
              <a:t>Subcommittee of the Academic Senate</a:t>
            </a:r>
            <a:endParaRPr lang="en-US" dirty="0" smtClean="0"/>
          </a:p>
        </p:txBody>
      </p:sp>
      <p:sp>
        <p:nvSpPr>
          <p:cNvPr id="28" name="Oval 27"/>
          <p:cNvSpPr/>
          <p:nvPr/>
        </p:nvSpPr>
        <p:spPr>
          <a:xfrm>
            <a:off x="5146899" y="543013"/>
            <a:ext cx="57478" cy="114787"/>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5447033" y="537937"/>
            <a:ext cx="57478" cy="114787"/>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Elbow Connector 45"/>
          <p:cNvCxnSpPr>
            <a:stCxn id="16" idx="0"/>
            <a:endCxn id="19" idx="2"/>
          </p:cNvCxnSpPr>
          <p:nvPr/>
        </p:nvCxnSpPr>
        <p:spPr>
          <a:xfrm rot="5400000" flipH="1" flipV="1">
            <a:off x="4596490" y="431053"/>
            <a:ext cx="923736" cy="1352878"/>
          </a:xfrm>
          <a:prstGeom prst="bentConnector3">
            <a:avLst/>
          </a:prstGeom>
          <a:ln w="28575">
            <a:solidFill>
              <a:schemeClr val="accent5">
                <a:lumMod val="75000"/>
              </a:schemeClr>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69" name="Picture 68"/>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92561" y="65727"/>
            <a:ext cx="1244572" cy="558883"/>
          </a:xfrm>
          <a:prstGeom prst="rect">
            <a:avLst/>
          </a:prstGeom>
        </p:spPr>
      </p:pic>
      <p:sp>
        <p:nvSpPr>
          <p:cNvPr id="70" name="TextBox 69"/>
          <p:cNvSpPr txBox="1"/>
          <p:nvPr/>
        </p:nvSpPr>
        <p:spPr>
          <a:xfrm>
            <a:off x="1579789" y="121326"/>
            <a:ext cx="2478179" cy="523220"/>
          </a:xfrm>
          <a:prstGeom prst="rect">
            <a:avLst/>
          </a:prstGeom>
          <a:noFill/>
        </p:spPr>
        <p:txBody>
          <a:bodyPr wrap="none" rtlCol="0">
            <a:spAutoFit/>
          </a:bodyPr>
          <a:lstStyle/>
          <a:p>
            <a:pPr algn="ctr"/>
            <a:r>
              <a:rPr lang="en-US" sz="1400" dirty="0" smtClean="0">
                <a:solidFill>
                  <a:srgbClr val="40775E"/>
                </a:solidFill>
              </a:rPr>
              <a:t>Committee Reporting Structure</a:t>
            </a:r>
          </a:p>
          <a:p>
            <a:pPr algn="ctr"/>
            <a:r>
              <a:rPr lang="en-US" sz="1400" dirty="0" smtClean="0">
                <a:solidFill>
                  <a:srgbClr val="40775E"/>
                </a:solidFill>
              </a:rPr>
              <a:t>As of June 25, 2019</a:t>
            </a:r>
            <a:endParaRPr lang="en-US" sz="1400" dirty="0">
              <a:solidFill>
                <a:srgbClr val="40775E"/>
              </a:solidFill>
            </a:endParaRPr>
          </a:p>
        </p:txBody>
      </p:sp>
      <p:cxnSp>
        <p:nvCxnSpPr>
          <p:cNvPr id="9" name="Straight Connector 8"/>
          <p:cNvCxnSpPr>
            <a:stCxn id="14" idx="4"/>
            <a:endCxn id="4" idx="0"/>
          </p:cNvCxnSpPr>
          <p:nvPr/>
        </p:nvCxnSpPr>
        <p:spPr>
          <a:xfrm flipH="1">
            <a:off x="2741952" y="2673821"/>
            <a:ext cx="2375" cy="334301"/>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9157154" y="269551"/>
            <a:ext cx="2845869" cy="1457322"/>
          </a:xfrm>
          <a:prstGeom prst="rect">
            <a:avLst/>
          </a:prstGeom>
          <a:noFill/>
          <a:ln w="3175">
            <a:solidFill>
              <a:srgbClr val="40775E"/>
            </a:solidFill>
          </a:ln>
        </p:spPr>
        <p:txBody>
          <a:bodyPr wrap="square" rtlCol="0">
            <a:spAutoFit/>
          </a:bodyPr>
          <a:lstStyle/>
          <a:p>
            <a:pPr>
              <a:lnSpc>
                <a:spcPct val="107000"/>
              </a:lnSpc>
              <a:spcAft>
                <a:spcPts val="800"/>
              </a:spcAft>
            </a:pPr>
            <a:r>
              <a:rPr lang="en-US" sz="1200" b="1" dirty="0">
                <a:latin typeface="Calibri" panose="020F0502020204030204" pitchFamily="34" charset="0"/>
                <a:ea typeface="Calibri" panose="020F0502020204030204" pitchFamily="34" charset="0"/>
                <a:cs typeface="Times New Roman" panose="02020603050405020304" pitchFamily="18" charset="0"/>
              </a:rPr>
              <a:t>Academic Committee for Equity and Success (ACES</a:t>
            </a:r>
            <a:r>
              <a:rPr lang="en-US" sz="1200" b="1" dirty="0" smtClean="0">
                <a:latin typeface="Calibri" panose="020F0502020204030204" pitchFamily="34" charset="0"/>
                <a:ea typeface="Calibri" panose="020F0502020204030204" pitchFamily="34" charset="0"/>
                <a:cs typeface="Times New Roman" panose="02020603050405020304" pitchFamily="18" charset="0"/>
              </a:rPr>
              <a:t>)</a:t>
            </a:r>
            <a:endParaRPr lang="en-US" sz="12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b="1" dirty="0">
                <a:latin typeface="Calibri" panose="020F0502020204030204" pitchFamily="34" charset="0"/>
                <a:ea typeface="Calibri" panose="020F0502020204030204" pitchFamily="34" charset="0"/>
                <a:cs typeface="Times New Roman" panose="02020603050405020304" pitchFamily="18" charset="0"/>
              </a:rPr>
              <a:t>Strategic Enrollment Management Committee</a:t>
            </a:r>
          </a:p>
          <a:p>
            <a:pPr algn="ctr"/>
            <a:r>
              <a:rPr lang="en-US" sz="1200" dirty="0" smtClean="0"/>
              <a:t>Report to the Planning &amp; Budgeting Council (PBC)</a:t>
            </a:r>
            <a:endParaRPr lang="en-US" dirty="0" smtClean="0"/>
          </a:p>
        </p:txBody>
      </p:sp>
      <p:sp>
        <p:nvSpPr>
          <p:cNvPr id="60" name="TextBox 59"/>
          <p:cNvSpPr txBox="1"/>
          <p:nvPr/>
        </p:nvSpPr>
        <p:spPr>
          <a:xfrm>
            <a:off x="172348" y="4258840"/>
            <a:ext cx="3829554" cy="1177630"/>
          </a:xfrm>
          <a:prstGeom prst="rect">
            <a:avLst/>
          </a:prstGeom>
          <a:noFill/>
          <a:ln w="3175">
            <a:solidFill>
              <a:srgbClr val="40775E"/>
            </a:solidFill>
          </a:ln>
        </p:spPr>
        <p:txBody>
          <a:bodyPr wrap="square" rtlCol="0">
            <a:spAutoFit/>
          </a:bodyPr>
          <a:lstStyle/>
          <a:p>
            <a:pPr>
              <a:lnSpc>
                <a:spcPct val="107000"/>
              </a:lnSpc>
              <a:spcAft>
                <a:spcPts val="800"/>
              </a:spcAft>
            </a:pPr>
            <a:r>
              <a:rPr lang="en-US" sz="1200" b="1" dirty="0" smtClean="0">
                <a:latin typeface="Calibri" panose="020F0502020204030204" pitchFamily="34" charset="0"/>
                <a:ea typeface="Calibri" panose="020F0502020204030204" pitchFamily="34" charset="0"/>
                <a:cs typeface="Times New Roman" panose="02020603050405020304" pitchFamily="18" charset="0"/>
              </a:rPr>
              <a:t>Environmental Sustainability Committee</a:t>
            </a:r>
            <a:endParaRPr lang="en-US" sz="12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200" b="1" dirty="0" smtClean="0">
                <a:latin typeface="Calibri" panose="020F0502020204030204" pitchFamily="34" charset="0"/>
                <a:ea typeface="Calibri" panose="020F0502020204030204" pitchFamily="34" charset="0"/>
                <a:cs typeface="Times New Roman" panose="02020603050405020304" pitchFamily="18" charset="0"/>
              </a:rPr>
              <a:t>Professional Learning Committee</a:t>
            </a:r>
          </a:p>
          <a:p>
            <a:pPr>
              <a:lnSpc>
                <a:spcPct val="107000"/>
              </a:lnSpc>
              <a:spcAft>
                <a:spcPts val="800"/>
              </a:spcAft>
            </a:pPr>
            <a:r>
              <a:rPr lang="en-US" sz="1200" b="1" dirty="0" smtClean="0">
                <a:latin typeface="Calibri" panose="020F0502020204030204" pitchFamily="34" charset="0"/>
                <a:ea typeface="Calibri" panose="020F0502020204030204" pitchFamily="34" charset="0"/>
                <a:cs typeface="Times New Roman" panose="02020603050405020304" pitchFamily="18" charset="0"/>
              </a:rPr>
              <a:t>Safety Committee</a:t>
            </a:r>
          </a:p>
          <a:p>
            <a:pPr algn="ctr"/>
            <a:r>
              <a:rPr lang="en-US" sz="1200" dirty="0" smtClean="0"/>
              <a:t>Report to the Administrative Planning Council (APC)</a:t>
            </a:r>
            <a:endParaRPr lang="en-US" dirty="0" smtClean="0"/>
          </a:p>
        </p:txBody>
      </p:sp>
      <p:sp>
        <p:nvSpPr>
          <p:cNvPr id="61" name="TextBox 60"/>
          <p:cNvSpPr txBox="1"/>
          <p:nvPr/>
        </p:nvSpPr>
        <p:spPr>
          <a:xfrm>
            <a:off x="5044656" y="5301195"/>
            <a:ext cx="4512055" cy="1177630"/>
          </a:xfrm>
          <a:prstGeom prst="rect">
            <a:avLst/>
          </a:prstGeom>
          <a:noFill/>
          <a:ln w="3175">
            <a:solidFill>
              <a:srgbClr val="40775E"/>
            </a:solidFill>
          </a:ln>
        </p:spPr>
        <p:txBody>
          <a:bodyPr wrap="square" rtlCol="0">
            <a:spAutoFit/>
          </a:bodyPr>
          <a:lstStyle/>
          <a:p>
            <a:pPr>
              <a:lnSpc>
                <a:spcPct val="107000"/>
              </a:lnSpc>
              <a:spcAft>
                <a:spcPts val="800"/>
              </a:spcAft>
            </a:pPr>
            <a:r>
              <a:rPr lang="en-US" sz="1200" b="1" dirty="0">
                <a:latin typeface="Calibri" panose="020F0502020204030204" pitchFamily="34" charset="0"/>
                <a:ea typeface="Calibri" panose="020F0502020204030204" pitchFamily="34" charset="0"/>
                <a:cs typeface="Times New Roman" panose="02020603050405020304" pitchFamily="18" charset="0"/>
              </a:rPr>
              <a:t>Distance Education Advisory Committee</a:t>
            </a:r>
            <a:endParaRPr lang="en-US" sz="1200" b="1" dirty="0"/>
          </a:p>
          <a:p>
            <a:pPr>
              <a:lnSpc>
                <a:spcPct val="107000"/>
              </a:lnSpc>
              <a:spcAft>
                <a:spcPts val="800"/>
              </a:spcAft>
            </a:pPr>
            <a:r>
              <a:rPr lang="en-US" sz="1200" b="1" dirty="0" smtClean="0">
                <a:latin typeface="Calibri" panose="020F0502020204030204" pitchFamily="34" charset="0"/>
                <a:ea typeface="Calibri" panose="020F0502020204030204" pitchFamily="34" charset="0"/>
                <a:cs typeface="Times New Roman" panose="02020603050405020304" pitchFamily="18" charset="0"/>
              </a:rPr>
              <a:t>Honors </a:t>
            </a:r>
            <a:r>
              <a:rPr lang="en-US" sz="1200" b="1" dirty="0">
                <a:latin typeface="Calibri" panose="020F0502020204030204" pitchFamily="34" charset="0"/>
                <a:ea typeface="Calibri" panose="020F0502020204030204" pitchFamily="34" charset="0"/>
                <a:cs typeface="Times New Roman" panose="02020603050405020304" pitchFamily="18" charset="0"/>
              </a:rPr>
              <a:t>Transfer Program </a:t>
            </a:r>
            <a:r>
              <a:rPr lang="en-US" sz="1200" b="1" dirty="0" smtClean="0">
                <a:latin typeface="Calibri" panose="020F0502020204030204" pitchFamily="34" charset="0"/>
                <a:ea typeface="Calibri" panose="020F0502020204030204" pitchFamily="34" charset="0"/>
                <a:cs typeface="Times New Roman" panose="02020603050405020304" pitchFamily="18" charset="0"/>
              </a:rPr>
              <a:t>Committee</a:t>
            </a:r>
          </a:p>
          <a:p>
            <a:pPr>
              <a:lnSpc>
                <a:spcPct val="107000"/>
              </a:lnSpc>
              <a:spcAft>
                <a:spcPts val="800"/>
              </a:spcAft>
            </a:pPr>
            <a:r>
              <a:rPr lang="en-US" sz="1200" b="1" dirty="0" smtClean="0">
                <a:latin typeface="Calibri" panose="020F0502020204030204" pitchFamily="34" charset="0"/>
                <a:ea typeface="Calibri" panose="020F0502020204030204" pitchFamily="34" charset="0"/>
                <a:cs typeface="Times New Roman" panose="02020603050405020304" pitchFamily="18" charset="0"/>
              </a:rPr>
              <a:t>Technology </a:t>
            </a:r>
            <a:r>
              <a:rPr lang="en-US" sz="1200" b="1" dirty="0">
                <a:latin typeface="Calibri" panose="020F0502020204030204" pitchFamily="34" charset="0"/>
                <a:ea typeface="Calibri" panose="020F0502020204030204" pitchFamily="34" charset="0"/>
                <a:cs typeface="Times New Roman" panose="02020603050405020304" pitchFamily="18" charset="0"/>
              </a:rPr>
              <a:t>Committee</a:t>
            </a:r>
          </a:p>
          <a:p>
            <a:pPr algn="ctr"/>
            <a:r>
              <a:rPr lang="en-US" sz="1200" dirty="0" smtClean="0"/>
              <a:t>Report to the Instructional Planning Council (IPC)</a:t>
            </a:r>
            <a:endParaRPr lang="en-US" dirty="0" smtClean="0"/>
          </a:p>
        </p:txBody>
      </p:sp>
      <p:cxnSp>
        <p:nvCxnSpPr>
          <p:cNvPr id="56" name="Straight Connector 55"/>
          <p:cNvCxnSpPr>
            <a:stCxn id="61" idx="0"/>
            <a:endCxn id="41" idx="4"/>
          </p:cNvCxnSpPr>
          <p:nvPr/>
        </p:nvCxnSpPr>
        <p:spPr>
          <a:xfrm flipV="1">
            <a:off x="7300684" y="4180972"/>
            <a:ext cx="18282" cy="112022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Elbow Connector 65"/>
          <p:cNvCxnSpPr>
            <a:stCxn id="60" idx="3"/>
            <a:endCxn id="6" idx="4"/>
          </p:cNvCxnSpPr>
          <p:nvPr/>
        </p:nvCxnSpPr>
        <p:spPr>
          <a:xfrm flipV="1">
            <a:off x="4001902" y="4144790"/>
            <a:ext cx="1257808" cy="702865"/>
          </a:xfrm>
          <a:prstGeom prst="bentConnector2">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Elbow Connector 70"/>
          <p:cNvCxnSpPr>
            <a:endCxn id="53" idx="1"/>
          </p:cNvCxnSpPr>
          <p:nvPr/>
        </p:nvCxnSpPr>
        <p:spPr>
          <a:xfrm flipV="1">
            <a:off x="7372390" y="998212"/>
            <a:ext cx="1784764" cy="426329"/>
          </a:xfrm>
          <a:prstGeom prst="bentConnector3">
            <a:avLst/>
          </a:prstGeom>
          <a:ln w="19050">
            <a:solidFill>
              <a:srgbClr val="40775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17209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Accreditation Standards</a:t>
            </a:r>
            <a:endParaRPr lang="en-US" dirty="0"/>
          </a:p>
        </p:txBody>
      </p:sp>
      <p:sp>
        <p:nvSpPr>
          <p:cNvPr id="4" name="Content Placeholder 3"/>
          <p:cNvSpPr>
            <a:spLocks noGrp="1"/>
          </p:cNvSpPr>
          <p:nvPr>
            <p:ph idx="1"/>
          </p:nvPr>
        </p:nvSpPr>
        <p:spPr>
          <a:xfrm>
            <a:off x="597569" y="2085507"/>
            <a:ext cx="10433846" cy="2736750"/>
          </a:xfrm>
        </p:spPr>
        <p:txBody>
          <a:bodyPr/>
          <a:lstStyle/>
          <a:p>
            <a:pPr marL="2060575" indent="-2060575">
              <a:lnSpc>
                <a:spcPct val="100000"/>
              </a:lnSpc>
              <a:spcBef>
                <a:spcPts val="0"/>
              </a:spcBef>
              <a:spcAft>
                <a:spcPts val="600"/>
              </a:spcAft>
              <a:buNone/>
            </a:pPr>
            <a:r>
              <a:rPr lang="en-US" b="1" dirty="0" smtClean="0"/>
              <a:t>Standard I</a:t>
            </a:r>
            <a:r>
              <a:rPr lang="en-US" dirty="0" smtClean="0"/>
              <a:t>: 	Mission, Academic Quality and Institutional Effectiveness and Integrity</a:t>
            </a:r>
          </a:p>
          <a:p>
            <a:pPr marL="0" indent="0" defTabSz="1030288">
              <a:lnSpc>
                <a:spcPct val="100000"/>
              </a:lnSpc>
              <a:spcBef>
                <a:spcPts val="0"/>
              </a:spcBef>
              <a:spcAft>
                <a:spcPts val="600"/>
              </a:spcAft>
              <a:buNone/>
            </a:pPr>
            <a:r>
              <a:rPr lang="en-US" b="1" dirty="0" smtClean="0"/>
              <a:t>Standard II:</a:t>
            </a:r>
            <a:r>
              <a:rPr lang="en-US" dirty="0" smtClean="0"/>
              <a:t> 	Student Learning Programs and Support Services</a:t>
            </a:r>
          </a:p>
          <a:p>
            <a:pPr marL="2060575" indent="-2060575">
              <a:lnSpc>
                <a:spcPct val="100000"/>
              </a:lnSpc>
              <a:spcBef>
                <a:spcPts val="0"/>
              </a:spcBef>
              <a:spcAft>
                <a:spcPts val="600"/>
              </a:spcAft>
              <a:buNone/>
              <a:tabLst>
                <a:tab pos="2060575" algn="l"/>
              </a:tabLst>
            </a:pPr>
            <a:r>
              <a:rPr lang="en-US" b="1" dirty="0" smtClean="0"/>
              <a:t>Standard III:</a:t>
            </a:r>
            <a:r>
              <a:rPr lang="en-US" dirty="0" smtClean="0"/>
              <a:t> 	Resources</a:t>
            </a:r>
          </a:p>
          <a:p>
            <a:pPr marL="2060575" indent="-2060575">
              <a:lnSpc>
                <a:spcPct val="100000"/>
              </a:lnSpc>
              <a:spcBef>
                <a:spcPts val="0"/>
              </a:spcBef>
              <a:spcAft>
                <a:spcPts val="600"/>
              </a:spcAft>
              <a:buNone/>
            </a:pPr>
            <a:r>
              <a:rPr lang="en-US" b="1" dirty="0" smtClean="0"/>
              <a:t>Standard IV:	</a:t>
            </a:r>
            <a:r>
              <a:rPr lang="en-US" dirty="0" smtClean="0"/>
              <a:t>Leadership and Governance</a:t>
            </a:r>
            <a:endParaRPr lang="en-US" dirty="0"/>
          </a:p>
        </p:txBody>
      </p:sp>
    </p:spTree>
    <p:extLst>
      <p:ext uri="{BB962C8B-B14F-4D97-AF65-F5344CB8AC3E}">
        <p14:creationId xmlns:p14="http://schemas.microsoft.com/office/powerpoint/2010/main" val="880052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&amp; Budgeting</a:t>
            </a:r>
            <a:endParaRPr lang="en-US" dirty="0"/>
          </a:p>
        </p:txBody>
      </p:sp>
      <p:sp>
        <p:nvSpPr>
          <p:cNvPr id="3" name="Text Placeholder 2"/>
          <p:cNvSpPr>
            <a:spLocks noGrp="1"/>
          </p:cNvSpPr>
          <p:nvPr>
            <p:ph type="body" idx="1"/>
          </p:nvPr>
        </p:nvSpPr>
        <p:spPr/>
        <p:txBody>
          <a:bodyPr/>
          <a:lstStyle/>
          <a:p>
            <a:r>
              <a:rPr lang="en-US" dirty="0" smtClean="0"/>
              <a:t>How the College aligns its resources with its priorities and mission</a:t>
            </a:r>
            <a:endParaRPr lang="en-US" dirty="0"/>
          </a:p>
        </p:txBody>
      </p:sp>
    </p:spTree>
    <p:extLst>
      <p:ext uri="{BB962C8B-B14F-4D97-AF65-F5344CB8AC3E}">
        <p14:creationId xmlns:p14="http://schemas.microsoft.com/office/powerpoint/2010/main" val="2090477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accreditation?</a:t>
            </a:r>
            <a:endParaRPr lang="en-US" dirty="0"/>
          </a:p>
        </p:txBody>
      </p:sp>
      <p:sp>
        <p:nvSpPr>
          <p:cNvPr id="3" name="Content Placeholder 2"/>
          <p:cNvSpPr>
            <a:spLocks noGrp="1"/>
          </p:cNvSpPr>
          <p:nvPr>
            <p:ph idx="1"/>
          </p:nvPr>
        </p:nvSpPr>
        <p:spPr/>
        <p:txBody>
          <a:bodyPr/>
          <a:lstStyle/>
          <a:p>
            <a:r>
              <a:rPr lang="en-US" dirty="0"/>
              <a:t>Accreditation is a voluntary system of self-regulation developed to evaluate </a:t>
            </a:r>
            <a:r>
              <a:rPr lang="en-US" dirty="0" smtClean="0"/>
              <a:t>overall educational </a:t>
            </a:r>
            <a:r>
              <a:rPr lang="en-US" dirty="0"/>
              <a:t>quality and institutional effectiveness</a:t>
            </a:r>
            <a:r>
              <a:rPr lang="en-US" dirty="0" smtClean="0"/>
              <a:t>.</a:t>
            </a:r>
          </a:p>
          <a:p>
            <a:r>
              <a:rPr lang="en-US" dirty="0" smtClean="0"/>
              <a:t>Accreditation is a regular self-evaluation of how well we are living up to the standards set by the Accrediting Commission for Community &amp; Junior Colleges (ACCJC).</a:t>
            </a:r>
          </a:p>
          <a:p>
            <a:r>
              <a:rPr lang="en-US" dirty="0" smtClean="0"/>
              <a:t>An independent, external team of our peers (from other colleges) reviews our self-evaluation and visits our campus to determine if we are meeting the standards.</a:t>
            </a:r>
          </a:p>
        </p:txBody>
      </p:sp>
    </p:spTree>
    <p:extLst>
      <p:ext uri="{BB962C8B-B14F-4D97-AF65-F5344CB8AC3E}">
        <p14:creationId xmlns:p14="http://schemas.microsoft.com/office/powerpoint/2010/main" val="9271119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Program Review</a:t>
            </a:r>
            <a:endParaRPr lang="en-US" dirty="0"/>
          </a:p>
        </p:txBody>
      </p:sp>
      <p:sp>
        <p:nvSpPr>
          <p:cNvPr id="5" name="Content Placeholder 4"/>
          <p:cNvSpPr>
            <a:spLocks noGrp="1"/>
          </p:cNvSpPr>
          <p:nvPr>
            <p:ph idx="1"/>
          </p:nvPr>
        </p:nvSpPr>
        <p:spPr>
          <a:xfrm>
            <a:off x="1143000" y="1676400"/>
            <a:ext cx="10515600" cy="4312920"/>
          </a:xfrm>
        </p:spPr>
        <p:txBody>
          <a:bodyPr>
            <a:noAutofit/>
          </a:bodyPr>
          <a:lstStyle/>
          <a:p>
            <a:pPr marL="45720" indent="0">
              <a:buNone/>
            </a:pPr>
            <a:r>
              <a:rPr lang="en-US" sz="2000" b="1" dirty="0" smtClean="0"/>
              <a:t>PURPOSE:  Program </a:t>
            </a:r>
            <a:r>
              <a:rPr lang="en-US" sz="2000" b="1" dirty="0"/>
              <a:t>review is the process through which </a:t>
            </a:r>
            <a:r>
              <a:rPr lang="en-US" sz="2000" b="1" dirty="0" smtClean="0"/>
              <a:t>constituencies </a:t>
            </a:r>
            <a:r>
              <a:rPr lang="en-US" sz="2000" b="1" dirty="0"/>
              <a:t>on a campus take stock of their successes and shortcomings and seek to identify ways in which they can meet their goals more effectively. </a:t>
            </a:r>
            <a:endParaRPr lang="en-US" sz="2000" b="1" dirty="0" smtClean="0"/>
          </a:p>
          <a:p>
            <a:r>
              <a:rPr lang="en-US" sz="2000" dirty="0" smtClean="0"/>
              <a:t>A </a:t>
            </a:r>
            <a:r>
              <a:rPr lang="en-US" sz="2000" dirty="0"/>
              <a:t>candid self-evaluation supported by </a:t>
            </a:r>
            <a:r>
              <a:rPr lang="en-US" sz="2000" dirty="0" smtClean="0"/>
              <a:t>evidence</a:t>
            </a:r>
          </a:p>
          <a:p>
            <a:r>
              <a:rPr lang="en-US" sz="2000" dirty="0" smtClean="0"/>
              <a:t>Guides internal decision making</a:t>
            </a:r>
          </a:p>
          <a:p>
            <a:r>
              <a:rPr lang="en-US" sz="2000" dirty="0" smtClean="0"/>
              <a:t>Provides external accountability (accreditation)</a:t>
            </a:r>
          </a:p>
          <a:p>
            <a:r>
              <a:rPr lang="en-US" sz="2000" dirty="0" smtClean="0"/>
              <a:t>Connects </a:t>
            </a:r>
            <a:r>
              <a:rPr lang="en-US" sz="2000" dirty="0"/>
              <a:t>program review with the college mission, planning, and </a:t>
            </a:r>
            <a:r>
              <a:rPr lang="en-US" sz="2000" dirty="0" smtClean="0"/>
              <a:t>budgeting</a:t>
            </a:r>
          </a:p>
          <a:p>
            <a:r>
              <a:rPr lang="en-US" sz="2000" dirty="0" smtClean="0"/>
              <a:t>Faculty and Student Service Programs describes and documents what they do and why they do it</a:t>
            </a:r>
          </a:p>
          <a:p>
            <a:r>
              <a:rPr lang="en-US" sz="2000" dirty="0" smtClean="0"/>
              <a:t>Instructional Program Review is </a:t>
            </a:r>
            <a:r>
              <a:rPr lang="en-US" sz="2000" dirty="0"/>
              <a:t>f</a:t>
            </a:r>
            <a:r>
              <a:rPr lang="en-US" sz="2000" dirty="0" smtClean="0"/>
              <a:t>aculty led:  at Cañada the Academic Senate delegates process of peer review of program reviews to IPC</a:t>
            </a:r>
          </a:p>
          <a:p>
            <a:r>
              <a:rPr lang="en-US" sz="2000" dirty="0" smtClean="0"/>
              <a:t>SSPC facilitates the peer review of student services program reviews</a:t>
            </a:r>
          </a:p>
          <a:p>
            <a:r>
              <a:rPr lang="en-US" sz="2000" dirty="0" smtClean="0"/>
              <a:t>APC facilitates the peer review of administrative program reviews</a:t>
            </a:r>
            <a:endParaRPr lang="en-US" sz="2000" dirty="0"/>
          </a:p>
        </p:txBody>
      </p:sp>
    </p:spTree>
    <p:extLst>
      <p:ext uri="{BB962C8B-B14F-4D97-AF65-F5344CB8AC3E}">
        <p14:creationId xmlns:p14="http://schemas.microsoft.com/office/powerpoint/2010/main" val="23622574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nvPr>
        </p:nvGraphicFramePr>
        <p:xfrm>
          <a:off x="0" y="149384"/>
          <a:ext cx="12192000" cy="65459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p:cNvGrpSpPr/>
          <p:nvPr/>
        </p:nvGrpSpPr>
        <p:grpSpPr>
          <a:xfrm>
            <a:off x="255758" y="2207039"/>
            <a:ext cx="123372" cy="856343"/>
            <a:chOff x="471716" y="2061028"/>
            <a:chExt cx="123372" cy="856343"/>
          </a:xfrm>
        </p:grpSpPr>
        <p:cxnSp>
          <p:nvCxnSpPr>
            <p:cNvPr id="4" name="Straight Connector 3"/>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9"/>
          <p:cNvGrpSpPr/>
          <p:nvPr/>
        </p:nvGrpSpPr>
        <p:grpSpPr>
          <a:xfrm>
            <a:off x="3516368" y="2213371"/>
            <a:ext cx="123372" cy="856343"/>
            <a:chOff x="471716" y="2061028"/>
            <a:chExt cx="123372" cy="856343"/>
          </a:xfrm>
        </p:grpSpPr>
        <p:cxnSp>
          <p:nvCxnSpPr>
            <p:cNvPr id="11" name="Straight Connector 10"/>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flipV="1">
            <a:off x="2679734" y="3742358"/>
            <a:ext cx="123372" cy="856343"/>
            <a:chOff x="471716" y="2061028"/>
            <a:chExt cx="123372" cy="856343"/>
          </a:xfrm>
        </p:grpSpPr>
        <p:cxnSp>
          <p:nvCxnSpPr>
            <p:cNvPr id="17" name="Straight Connector 16"/>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18" name="Oval 17"/>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p:cNvGrpSpPr/>
          <p:nvPr/>
        </p:nvGrpSpPr>
        <p:grpSpPr>
          <a:xfrm flipV="1">
            <a:off x="6658181" y="3768507"/>
            <a:ext cx="123372" cy="856343"/>
            <a:chOff x="471716" y="2061028"/>
            <a:chExt cx="123372" cy="856343"/>
          </a:xfrm>
        </p:grpSpPr>
        <p:cxnSp>
          <p:nvCxnSpPr>
            <p:cNvPr id="26" name="Straight Connector 25"/>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p:cNvSpPr txBox="1"/>
          <p:nvPr/>
        </p:nvSpPr>
        <p:spPr>
          <a:xfrm>
            <a:off x="-48995" y="1226282"/>
            <a:ext cx="1006639" cy="1015663"/>
          </a:xfrm>
          <a:prstGeom prst="rect">
            <a:avLst/>
          </a:prstGeom>
          <a:noFill/>
        </p:spPr>
        <p:txBody>
          <a:bodyPr wrap="square" rtlCol="0">
            <a:spAutoFit/>
          </a:bodyPr>
          <a:lstStyle/>
          <a:p>
            <a:pPr algn="ctr"/>
            <a:r>
              <a:rPr lang="en-US" sz="1200" b="1" dirty="0" smtClean="0"/>
              <a:t>August 1</a:t>
            </a:r>
          </a:p>
          <a:p>
            <a:pPr algn="ctr"/>
            <a:r>
              <a:rPr lang="en-US" sz="1200" dirty="0" smtClean="0"/>
              <a:t>Data Packets Available;</a:t>
            </a:r>
          </a:p>
          <a:p>
            <a:pPr algn="ctr"/>
            <a:r>
              <a:rPr lang="en-US" sz="1200" dirty="0" err="1" smtClean="0"/>
              <a:t>TracDat</a:t>
            </a:r>
            <a:r>
              <a:rPr lang="en-US" sz="1200" dirty="0" smtClean="0"/>
              <a:t> Open</a:t>
            </a:r>
            <a:endParaRPr lang="en-US" sz="1200" dirty="0"/>
          </a:p>
        </p:txBody>
      </p:sp>
      <p:sp>
        <p:nvSpPr>
          <p:cNvPr id="29" name="TextBox 28"/>
          <p:cNvSpPr txBox="1"/>
          <p:nvPr/>
        </p:nvSpPr>
        <p:spPr>
          <a:xfrm>
            <a:off x="1883226" y="4600028"/>
            <a:ext cx="1280239" cy="1384995"/>
          </a:xfrm>
          <a:prstGeom prst="rect">
            <a:avLst/>
          </a:prstGeom>
          <a:noFill/>
        </p:spPr>
        <p:txBody>
          <a:bodyPr wrap="square" rtlCol="0">
            <a:spAutoFit/>
          </a:bodyPr>
          <a:lstStyle/>
          <a:p>
            <a:pPr algn="ctr"/>
            <a:r>
              <a:rPr lang="en-US" sz="1200" b="1" dirty="0" smtClean="0"/>
              <a:t>October 21</a:t>
            </a:r>
          </a:p>
          <a:p>
            <a:pPr algn="ctr"/>
            <a:r>
              <a:rPr lang="en-US" sz="1200" b="1" dirty="0" smtClean="0"/>
              <a:t>DUE</a:t>
            </a:r>
          </a:p>
          <a:p>
            <a:pPr algn="ctr"/>
            <a:r>
              <a:rPr lang="en-US" sz="1200" dirty="0" smtClean="0"/>
              <a:t>Programs submit complete program reviews and </a:t>
            </a:r>
            <a:r>
              <a:rPr lang="en-US" sz="1200" b="1" i="1" dirty="0" smtClean="0"/>
              <a:t>all</a:t>
            </a:r>
            <a:r>
              <a:rPr lang="en-US" sz="1200" dirty="0" smtClean="0"/>
              <a:t> resource requests</a:t>
            </a:r>
            <a:endParaRPr lang="en-US" sz="1200" dirty="0"/>
          </a:p>
        </p:txBody>
      </p:sp>
      <p:sp>
        <p:nvSpPr>
          <p:cNvPr id="30" name="TextBox 29"/>
          <p:cNvSpPr txBox="1"/>
          <p:nvPr/>
        </p:nvSpPr>
        <p:spPr>
          <a:xfrm>
            <a:off x="3627764" y="2233251"/>
            <a:ext cx="1366151" cy="938719"/>
          </a:xfrm>
          <a:prstGeom prst="rect">
            <a:avLst/>
          </a:prstGeom>
          <a:noFill/>
        </p:spPr>
        <p:txBody>
          <a:bodyPr wrap="square" rtlCol="0">
            <a:spAutoFit/>
          </a:bodyPr>
          <a:lstStyle/>
          <a:p>
            <a:pPr algn="ctr"/>
            <a:r>
              <a:rPr lang="en-US" sz="1100" b="1" dirty="0" smtClean="0"/>
              <a:t>November</a:t>
            </a:r>
          </a:p>
          <a:p>
            <a:pPr algn="ctr"/>
            <a:r>
              <a:rPr lang="en-US" sz="1100" dirty="0" smtClean="0"/>
              <a:t>IPC, SSPC, APC &amp; PBC give Peer Review </a:t>
            </a:r>
            <a:r>
              <a:rPr lang="en-US" sz="1100" b="1" dirty="0" smtClean="0"/>
              <a:t>feedback </a:t>
            </a:r>
            <a:r>
              <a:rPr lang="en-US" sz="1100" dirty="0" smtClean="0"/>
              <a:t>in joint meeting</a:t>
            </a:r>
            <a:endParaRPr lang="en-US" sz="1100" dirty="0"/>
          </a:p>
        </p:txBody>
      </p:sp>
      <p:sp>
        <p:nvSpPr>
          <p:cNvPr id="31" name="TextBox 30"/>
          <p:cNvSpPr txBox="1"/>
          <p:nvPr/>
        </p:nvSpPr>
        <p:spPr>
          <a:xfrm>
            <a:off x="4591409" y="4675163"/>
            <a:ext cx="1493269" cy="1015663"/>
          </a:xfrm>
          <a:prstGeom prst="rect">
            <a:avLst/>
          </a:prstGeom>
          <a:noFill/>
        </p:spPr>
        <p:txBody>
          <a:bodyPr wrap="square" rtlCol="0">
            <a:spAutoFit/>
          </a:bodyPr>
          <a:lstStyle/>
          <a:p>
            <a:pPr algn="ctr"/>
            <a:r>
              <a:rPr lang="en-US" sz="1200" b="1" dirty="0" smtClean="0"/>
              <a:t>December 5</a:t>
            </a:r>
          </a:p>
          <a:p>
            <a:pPr algn="ctr"/>
            <a:r>
              <a:rPr lang="en-US" sz="1200" dirty="0" smtClean="0"/>
              <a:t>PBC </a:t>
            </a:r>
            <a:r>
              <a:rPr lang="en-US" sz="1200" b="1" dirty="0" smtClean="0"/>
              <a:t>prioritizes</a:t>
            </a:r>
            <a:r>
              <a:rPr lang="en-US" sz="1200" dirty="0" smtClean="0"/>
              <a:t> requests and presents President with prioritized list.  </a:t>
            </a:r>
            <a:endParaRPr lang="en-US" sz="1200" dirty="0"/>
          </a:p>
        </p:txBody>
      </p:sp>
      <p:sp>
        <p:nvSpPr>
          <p:cNvPr id="32" name="TextBox 31"/>
          <p:cNvSpPr txBox="1"/>
          <p:nvPr/>
        </p:nvSpPr>
        <p:spPr>
          <a:xfrm>
            <a:off x="2923764" y="1058222"/>
            <a:ext cx="1424363" cy="1264577"/>
          </a:xfrm>
          <a:prstGeom prst="rect">
            <a:avLst/>
          </a:prstGeom>
          <a:noFill/>
        </p:spPr>
        <p:txBody>
          <a:bodyPr wrap="square" rtlCol="0">
            <a:spAutoFit/>
          </a:bodyPr>
          <a:lstStyle/>
          <a:p>
            <a:pPr marL="12065" marR="5080" algn="ctr">
              <a:lnSpc>
                <a:spcPct val="104200"/>
              </a:lnSpc>
              <a:spcBef>
                <a:spcPts val="90"/>
              </a:spcBef>
            </a:pPr>
            <a:r>
              <a:rPr lang="en-US" sz="1200" b="1" spc="15" dirty="0">
                <a:cs typeface="Calibri"/>
              </a:rPr>
              <a:t>Oct. </a:t>
            </a:r>
            <a:r>
              <a:rPr lang="en-US" sz="1200" b="1" spc="20" dirty="0">
                <a:cs typeface="Calibri"/>
              </a:rPr>
              <a:t>30 </a:t>
            </a:r>
            <a:r>
              <a:rPr lang="en-US" sz="1200" b="1" spc="15" dirty="0">
                <a:cs typeface="Calibri"/>
              </a:rPr>
              <a:t>– </a:t>
            </a:r>
            <a:r>
              <a:rPr lang="en-US" sz="1200" b="1" dirty="0">
                <a:cs typeface="Calibri"/>
              </a:rPr>
              <a:t>Nov. </a:t>
            </a:r>
            <a:r>
              <a:rPr lang="en-US" sz="1200" b="1" spc="20" dirty="0">
                <a:cs typeface="Calibri"/>
              </a:rPr>
              <a:t>1  </a:t>
            </a:r>
            <a:r>
              <a:rPr lang="en-US" sz="1200" spc="10" dirty="0">
                <a:cs typeface="Calibri"/>
              </a:rPr>
              <a:t>Position</a:t>
            </a:r>
            <a:r>
              <a:rPr lang="en-US" sz="1200" spc="-45" dirty="0">
                <a:cs typeface="Calibri"/>
              </a:rPr>
              <a:t> </a:t>
            </a:r>
            <a:r>
              <a:rPr lang="en-US" sz="1100" dirty="0">
                <a:cs typeface="Calibri"/>
              </a:rPr>
              <a:t>Justification  </a:t>
            </a:r>
            <a:r>
              <a:rPr lang="en-US" sz="1200" spc="10" dirty="0">
                <a:cs typeface="Calibri"/>
              </a:rPr>
              <a:t>Presentations</a:t>
            </a:r>
            <a:endParaRPr lang="en-US" sz="1200" dirty="0">
              <a:cs typeface="Calibri"/>
            </a:endParaRPr>
          </a:p>
          <a:p>
            <a:pPr marL="15240" marR="56515" indent="635" algn="ctr">
              <a:lnSpc>
                <a:spcPct val="101499"/>
              </a:lnSpc>
              <a:spcBef>
                <a:spcPts val="325"/>
              </a:spcBef>
            </a:pPr>
            <a:r>
              <a:rPr lang="en-US" sz="800" i="1" dirty="0">
                <a:cs typeface="Calibri"/>
              </a:rPr>
              <a:t>Divisions provide  information about prior‐  year grant‐funded</a:t>
            </a:r>
            <a:r>
              <a:rPr lang="en-US" sz="800" i="1" spc="-30" dirty="0">
                <a:cs typeface="Calibri"/>
              </a:rPr>
              <a:t> </a:t>
            </a:r>
            <a:r>
              <a:rPr lang="en-US" sz="800" i="1" dirty="0">
                <a:cs typeface="Calibri"/>
              </a:rPr>
              <a:t>positions</a:t>
            </a:r>
            <a:endParaRPr lang="en-US" sz="800" dirty="0">
              <a:cs typeface="Calibri"/>
            </a:endParaRPr>
          </a:p>
          <a:p>
            <a:pPr algn="ctr"/>
            <a:endParaRPr lang="en-US" sz="1200" dirty="0"/>
          </a:p>
        </p:txBody>
      </p:sp>
      <p:sp>
        <p:nvSpPr>
          <p:cNvPr id="34" name="TextBox 33"/>
          <p:cNvSpPr txBox="1"/>
          <p:nvPr/>
        </p:nvSpPr>
        <p:spPr>
          <a:xfrm>
            <a:off x="4375007" y="977335"/>
            <a:ext cx="1556972" cy="1200329"/>
          </a:xfrm>
          <a:prstGeom prst="rect">
            <a:avLst/>
          </a:prstGeom>
          <a:noFill/>
        </p:spPr>
        <p:txBody>
          <a:bodyPr wrap="square" rtlCol="0">
            <a:spAutoFit/>
          </a:bodyPr>
          <a:lstStyle/>
          <a:p>
            <a:pPr algn="ctr"/>
            <a:r>
              <a:rPr lang="en-US" sz="1200" b="1" dirty="0" smtClean="0"/>
              <a:t>December 1</a:t>
            </a:r>
          </a:p>
          <a:p>
            <a:pPr algn="ctr"/>
            <a:r>
              <a:rPr lang="en-US" sz="1200" dirty="0" smtClean="0"/>
              <a:t>Validation concludes; PRIE &amp; Budget Office provide information and rubric to PBC for prioritization</a:t>
            </a:r>
            <a:endParaRPr lang="en-US" sz="1200" dirty="0"/>
          </a:p>
        </p:txBody>
      </p:sp>
      <p:sp>
        <p:nvSpPr>
          <p:cNvPr id="35" name="TextBox 34"/>
          <p:cNvSpPr txBox="1"/>
          <p:nvPr/>
        </p:nvSpPr>
        <p:spPr>
          <a:xfrm>
            <a:off x="7383713" y="4684063"/>
            <a:ext cx="1545779" cy="646331"/>
          </a:xfrm>
          <a:prstGeom prst="rect">
            <a:avLst/>
          </a:prstGeom>
          <a:noFill/>
        </p:spPr>
        <p:txBody>
          <a:bodyPr wrap="square" rtlCol="0">
            <a:spAutoFit/>
          </a:bodyPr>
          <a:lstStyle/>
          <a:p>
            <a:pPr algn="ctr"/>
            <a:r>
              <a:rPr lang="en-US" sz="1200" b="1" dirty="0" smtClean="0"/>
              <a:t>Mid-February</a:t>
            </a:r>
          </a:p>
          <a:p>
            <a:pPr algn="ctr"/>
            <a:r>
              <a:rPr lang="en-US" sz="1200" dirty="0" smtClean="0"/>
              <a:t>VPA returns to PBC with funding proposal</a:t>
            </a:r>
            <a:endParaRPr lang="en-US" sz="1200" dirty="0"/>
          </a:p>
        </p:txBody>
      </p:sp>
      <p:grpSp>
        <p:nvGrpSpPr>
          <p:cNvPr id="37" name="Group 36"/>
          <p:cNvGrpSpPr/>
          <p:nvPr/>
        </p:nvGrpSpPr>
        <p:grpSpPr>
          <a:xfrm flipV="1">
            <a:off x="8004395" y="3742358"/>
            <a:ext cx="123372" cy="856343"/>
            <a:chOff x="471716" y="2061028"/>
            <a:chExt cx="123372" cy="856343"/>
          </a:xfrm>
        </p:grpSpPr>
        <p:cxnSp>
          <p:nvCxnSpPr>
            <p:cNvPr id="38" name="Straight Connector 37"/>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p:nvGrpSpPr>
        <p:grpSpPr>
          <a:xfrm>
            <a:off x="10175308" y="2207039"/>
            <a:ext cx="123372" cy="856343"/>
            <a:chOff x="471716" y="2061028"/>
            <a:chExt cx="123372" cy="856343"/>
          </a:xfrm>
        </p:grpSpPr>
        <p:cxnSp>
          <p:nvCxnSpPr>
            <p:cNvPr id="41" name="Straight Connector 40"/>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p:cNvSpPr txBox="1"/>
          <p:nvPr/>
        </p:nvSpPr>
        <p:spPr>
          <a:xfrm>
            <a:off x="9239139" y="1062077"/>
            <a:ext cx="1995710" cy="1015663"/>
          </a:xfrm>
          <a:prstGeom prst="rect">
            <a:avLst/>
          </a:prstGeom>
          <a:noFill/>
        </p:spPr>
        <p:txBody>
          <a:bodyPr wrap="square" rtlCol="0">
            <a:spAutoFit/>
          </a:bodyPr>
          <a:lstStyle/>
          <a:p>
            <a:pPr algn="ctr"/>
            <a:r>
              <a:rPr lang="en-US" sz="1200" b="1" dirty="0" smtClean="0"/>
              <a:t>Mid-April</a:t>
            </a:r>
          </a:p>
          <a:p>
            <a:pPr algn="ctr"/>
            <a:r>
              <a:rPr lang="en-US" sz="1200" dirty="0" smtClean="0"/>
              <a:t>Budget Office notifies Programs of approved requests funded for following year</a:t>
            </a:r>
            <a:endParaRPr lang="en-US" sz="1200" dirty="0"/>
          </a:p>
        </p:txBody>
      </p:sp>
      <p:grpSp>
        <p:nvGrpSpPr>
          <p:cNvPr id="48" name="Group 47"/>
          <p:cNvGrpSpPr/>
          <p:nvPr/>
        </p:nvGrpSpPr>
        <p:grpSpPr>
          <a:xfrm flipV="1">
            <a:off x="634447" y="3785902"/>
            <a:ext cx="123372" cy="856343"/>
            <a:chOff x="471716" y="2061028"/>
            <a:chExt cx="123372" cy="856343"/>
          </a:xfrm>
        </p:grpSpPr>
        <p:cxnSp>
          <p:nvCxnSpPr>
            <p:cNvPr id="49" name="Straight Connector 48"/>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itle 1"/>
          <p:cNvSpPr txBox="1">
            <a:spLocks/>
          </p:cNvSpPr>
          <p:nvPr/>
        </p:nvSpPr>
        <p:spPr>
          <a:xfrm>
            <a:off x="1896278" y="226706"/>
            <a:ext cx="9728344" cy="454483"/>
          </a:xfrm>
          <a:prstGeom prst="rect">
            <a:avLst/>
          </a:prstGeom>
        </p:spPr>
        <p:txBody>
          <a:bodyP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smtClean="0"/>
              <a:t>Program Review Timeline</a:t>
            </a:r>
            <a:endParaRPr lang="en-US" sz="2000" dirty="0"/>
          </a:p>
        </p:txBody>
      </p:sp>
      <p:cxnSp>
        <p:nvCxnSpPr>
          <p:cNvPr id="55" name="Straight Connector 54"/>
          <p:cNvCxnSpPr/>
          <p:nvPr/>
        </p:nvCxnSpPr>
        <p:spPr>
          <a:xfrm flipV="1">
            <a:off x="7484736" y="2735107"/>
            <a:ext cx="0" cy="435666"/>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7507085" y="2724419"/>
            <a:ext cx="1918269" cy="7798"/>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9425354" y="2735107"/>
            <a:ext cx="0" cy="444067"/>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7445779" y="2122594"/>
            <a:ext cx="1995710" cy="646331"/>
          </a:xfrm>
          <a:prstGeom prst="rect">
            <a:avLst/>
          </a:prstGeom>
          <a:noFill/>
        </p:spPr>
        <p:txBody>
          <a:bodyPr wrap="square" rtlCol="0">
            <a:spAutoFit/>
          </a:bodyPr>
          <a:lstStyle/>
          <a:p>
            <a:pPr algn="ctr"/>
            <a:r>
              <a:rPr lang="en-US" sz="1200" b="1" dirty="0" smtClean="0"/>
              <a:t>Feb - April</a:t>
            </a:r>
          </a:p>
          <a:p>
            <a:pPr algn="ctr"/>
            <a:r>
              <a:rPr lang="en-US" sz="1200" dirty="0" smtClean="0"/>
              <a:t>VPA presents budget scenarios to PBC</a:t>
            </a:r>
            <a:endParaRPr lang="en-US" sz="1200" dirty="0"/>
          </a:p>
        </p:txBody>
      </p:sp>
      <p:sp>
        <p:nvSpPr>
          <p:cNvPr id="62" name="TextBox 61"/>
          <p:cNvSpPr txBox="1"/>
          <p:nvPr/>
        </p:nvSpPr>
        <p:spPr>
          <a:xfrm>
            <a:off x="684824" y="2072818"/>
            <a:ext cx="2184434" cy="646331"/>
          </a:xfrm>
          <a:prstGeom prst="rect">
            <a:avLst/>
          </a:prstGeom>
          <a:noFill/>
        </p:spPr>
        <p:txBody>
          <a:bodyPr wrap="square" rtlCol="0">
            <a:spAutoFit/>
          </a:bodyPr>
          <a:lstStyle/>
          <a:p>
            <a:pPr algn="ctr"/>
            <a:r>
              <a:rPr lang="en-US" sz="1200" b="1" dirty="0" smtClean="0"/>
              <a:t>Aug – Oct. 10</a:t>
            </a:r>
          </a:p>
          <a:p>
            <a:pPr algn="ctr"/>
            <a:r>
              <a:rPr lang="en-US" sz="1200" dirty="0" smtClean="0"/>
              <a:t>Departments conduct reviews</a:t>
            </a:r>
          </a:p>
          <a:p>
            <a:pPr algn="ctr"/>
            <a:r>
              <a:rPr lang="en-US" sz="1200" dirty="0" smtClean="0"/>
              <a:t>Deans provide feedback</a:t>
            </a:r>
            <a:endParaRPr lang="en-US" sz="1200" dirty="0"/>
          </a:p>
        </p:txBody>
      </p:sp>
      <p:sp>
        <p:nvSpPr>
          <p:cNvPr id="3" name="TextBox 2"/>
          <p:cNvSpPr txBox="1"/>
          <p:nvPr/>
        </p:nvSpPr>
        <p:spPr>
          <a:xfrm>
            <a:off x="5826243" y="989882"/>
            <a:ext cx="1193594" cy="1138773"/>
          </a:xfrm>
          <a:prstGeom prst="rect">
            <a:avLst/>
          </a:prstGeom>
          <a:noFill/>
        </p:spPr>
        <p:txBody>
          <a:bodyPr wrap="square" rtlCol="0">
            <a:spAutoFit/>
          </a:bodyPr>
          <a:lstStyle/>
          <a:p>
            <a:pPr algn="ctr"/>
            <a:r>
              <a:rPr lang="en-US" sz="1200" b="1" dirty="0" smtClean="0"/>
              <a:t>Dec - January </a:t>
            </a:r>
          </a:p>
          <a:p>
            <a:pPr algn="ctr"/>
            <a:r>
              <a:rPr lang="en-US" sz="1200" dirty="0" smtClean="0"/>
              <a:t>President announces approved positions</a:t>
            </a:r>
          </a:p>
          <a:p>
            <a:pPr algn="ctr"/>
            <a:r>
              <a:rPr lang="en-US" sz="800" i="1" dirty="0" smtClean="0"/>
              <a:t>(contingent on funding)</a:t>
            </a:r>
            <a:endParaRPr lang="en-US" sz="1000" i="1" dirty="0"/>
          </a:p>
        </p:txBody>
      </p:sp>
      <p:grpSp>
        <p:nvGrpSpPr>
          <p:cNvPr id="53" name="Group 52"/>
          <p:cNvGrpSpPr/>
          <p:nvPr/>
        </p:nvGrpSpPr>
        <p:grpSpPr>
          <a:xfrm flipV="1">
            <a:off x="5168712" y="3764130"/>
            <a:ext cx="123372" cy="856343"/>
            <a:chOff x="471716" y="2061028"/>
            <a:chExt cx="123372" cy="856343"/>
          </a:xfrm>
        </p:grpSpPr>
        <p:cxnSp>
          <p:nvCxnSpPr>
            <p:cNvPr id="54" name="Straight Connector 53"/>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TextBox 57"/>
          <p:cNvSpPr txBox="1"/>
          <p:nvPr/>
        </p:nvSpPr>
        <p:spPr>
          <a:xfrm>
            <a:off x="3627668" y="3676470"/>
            <a:ext cx="1344039" cy="769441"/>
          </a:xfrm>
          <a:prstGeom prst="rect">
            <a:avLst/>
          </a:prstGeom>
          <a:noFill/>
        </p:spPr>
        <p:txBody>
          <a:bodyPr wrap="square" rtlCol="0">
            <a:spAutoFit/>
          </a:bodyPr>
          <a:lstStyle/>
          <a:p>
            <a:pPr algn="ctr"/>
            <a:r>
              <a:rPr lang="en-US" sz="1100" b="1" dirty="0" smtClean="0"/>
              <a:t>November</a:t>
            </a:r>
          </a:p>
          <a:p>
            <a:pPr algn="ctr"/>
            <a:r>
              <a:rPr lang="en-US" sz="1100" dirty="0" smtClean="0"/>
              <a:t>Academic Senate prioritizes faculty </a:t>
            </a:r>
            <a:r>
              <a:rPr lang="en-US" sz="1100" smtClean="0"/>
              <a:t>position requests</a:t>
            </a:r>
            <a:endParaRPr lang="en-US" sz="1100" dirty="0"/>
          </a:p>
        </p:txBody>
      </p:sp>
      <p:grpSp>
        <p:nvGrpSpPr>
          <p:cNvPr id="60" name="Group 59"/>
          <p:cNvGrpSpPr/>
          <p:nvPr/>
        </p:nvGrpSpPr>
        <p:grpSpPr>
          <a:xfrm>
            <a:off x="5030121" y="2216072"/>
            <a:ext cx="123372" cy="856343"/>
            <a:chOff x="471716" y="2061028"/>
            <a:chExt cx="123372" cy="856343"/>
          </a:xfrm>
        </p:grpSpPr>
        <p:cxnSp>
          <p:nvCxnSpPr>
            <p:cNvPr id="63" name="Straight Connector 62"/>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Picture 1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6924" y="67433"/>
            <a:ext cx="1333593" cy="598859"/>
          </a:xfrm>
          <a:prstGeom prst="rect">
            <a:avLst/>
          </a:prstGeom>
        </p:spPr>
      </p:pic>
      <p:sp>
        <p:nvSpPr>
          <p:cNvPr id="20" name="TextBox 19"/>
          <p:cNvSpPr txBox="1"/>
          <p:nvPr/>
        </p:nvSpPr>
        <p:spPr>
          <a:xfrm>
            <a:off x="181931" y="6525243"/>
            <a:ext cx="2543773" cy="276999"/>
          </a:xfrm>
          <a:prstGeom prst="rect">
            <a:avLst/>
          </a:prstGeom>
          <a:noFill/>
        </p:spPr>
        <p:txBody>
          <a:bodyPr wrap="none" rtlCol="0">
            <a:spAutoFit/>
          </a:bodyPr>
          <a:lstStyle/>
          <a:p>
            <a:r>
              <a:rPr lang="en-US" sz="1200" i="1" dirty="0" smtClean="0"/>
              <a:t>Approved by PBC on February 6, 2019</a:t>
            </a:r>
            <a:endParaRPr lang="en-US" sz="1200" i="1" dirty="0"/>
          </a:p>
        </p:txBody>
      </p:sp>
      <p:sp>
        <p:nvSpPr>
          <p:cNvPr id="65" name="TextBox 64"/>
          <p:cNvSpPr txBox="1"/>
          <p:nvPr/>
        </p:nvSpPr>
        <p:spPr>
          <a:xfrm>
            <a:off x="149822" y="4774980"/>
            <a:ext cx="1092623" cy="646331"/>
          </a:xfrm>
          <a:prstGeom prst="rect">
            <a:avLst/>
          </a:prstGeom>
          <a:noFill/>
        </p:spPr>
        <p:txBody>
          <a:bodyPr wrap="square" rtlCol="0">
            <a:spAutoFit/>
          </a:bodyPr>
          <a:lstStyle/>
          <a:p>
            <a:pPr algn="ctr"/>
            <a:r>
              <a:rPr lang="en-US" sz="1200" b="1" dirty="0" smtClean="0"/>
              <a:t>August Flex Day</a:t>
            </a:r>
          </a:p>
          <a:p>
            <a:pPr algn="ctr"/>
            <a:r>
              <a:rPr lang="en-US" sz="1200" dirty="0" smtClean="0"/>
              <a:t>Workshops</a:t>
            </a:r>
          </a:p>
        </p:txBody>
      </p:sp>
      <p:cxnSp>
        <p:nvCxnSpPr>
          <p:cNvPr id="66" name="Straight Connector 65"/>
          <p:cNvCxnSpPr/>
          <p:nvPr/>
        </p:nvCxnSpPr>
        <p:spPr>
          <a:xfrm flipV="1">
            <a:off x="729111" y="2710803"/>
            <a:ext cx="0" cy="435666"/>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729111" y="2693528"/>
            <a:ext cx="20343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2749965" y="2710803"/>
            <a:ext cx="0" cy="444067"/>
          </a:xfrm>
          <a:prstGeom prst="line">
            <a:avLst/>
          </a:prstGeom>
        </p:spPr>
        <p:style>
          <a:lnRef idx="1">
            <a:schemeClr val="accent1"/>
          </a:lnRef>
          <a:fillRef idx="0">
            <a:schemeClr val="accent1"/>
          </a:fillRef>
          <a:effectRef idx="0">
            <a:schemeClr val="accent1"/>
          </a:effectRef>
          <a:fontRef idx="minor">
            <a:schemeClr val="tx1"/>
          </a:fontRef>
        </p:style>
      </p:cxnSp>
      <p:grpSp>
        <p:nvGrpSpPr>
          <p:cNvPr id="72" name="Group 71"/>
          <p:cNvGrpSpPr/>
          <p:nvPr/>
        </p:nvGrpSpPr>
        <p:grpSpPr>
          <a:xfrm flipV="1">
            <a:off x="3628445" y="3772992"/>
            <a:ext cx="123372" cy="856343"/>
            <a:chOff x="471716" y="2061028"/>
            <a:chExt cx="123372" cy="856343"/>
          </a:xfrm>
        </p:grpSpPr>
        <p:cxnSp>
          <p:nvCxnSpPr>
            <p:cNvPr id="73" name="Straight Connector 72"/>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74" name="Oval 73"/>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TextBox 74"/>
          <p:cNvSpPr txBox="1"/>
          <p:nvPr/>
        </p:nvSpPr>
        <p:spPr>
          <a:xfrm>
            <a:off x="3421833" y="4628901"/>
            <a:ext cx="1302453" cy="1384995"/>
          </a:xfrm>
          <a:prstGeom prst="rect">
            <a:avLst/>
          </a:prstGeom>
          <a:noFill/>
        </p:spPr>
        <p:txBody>
          <a:bodyPr wrap="square" rtlCol="0">
            <a:spAutoFit/>
          </a:bodyPr>
          <a:lstStyle/>
          <a:p>
            <a:pPr algn="ctr"/>
            <a:r>
              <a:rPr lang="en-US" sz="1200" b="1" dirty="0" smtClean="0"/>
              <a:t>November 8</a:t>
            </a:r>
          </a:p>
          <a:p>
            <a:pPr algn="ctr"/>
            <a:r>
              <a:rPr lang="en-US" sz="1200" dirty="0" smtClean="0"/>
              <a:t>Deans, VPs and President submit prioritized Division or Department resource requests</a:t>
            </a:r>
            <a:endParaRPr lang="en-US" sz="1600" dirty="0"/>
          </a:p>
        </p:txBody>
      </p:sp>
      <p:grpSp>
        <p:nvGrpSpPr>
          <p:cNvPr id="76" name="Group 75"/>
          <p:cNvGrpSpPr/>
          <p:nvPr/>
        </p:nvGrpSpPr>
        <p:grpSpPr>
          <a:xfrm>
            <a:off x="6206838" y="2213371"/>
            <a:ext cx="123372" cy="856343"/>
            <a:chOff x="471716" y="2061028"/>
            <a:chExt cx="123372" cy="856343"/>
          </a:xfrm>
        </p:grpSpPr>
        <p:cxnSp>
          <p:nvCxnSpPr>
            <p:cNvPr id="77" name="Straight Connector 76"/>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78" name="Oval 77"/>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p:cNvSpPr txBox="1"/>
          <p:nvPr/>
        </p:nvSpPr>
        <p:spPr>
          <a:xfrm>
            <a:off x="6013816" y="4679740"/>
            <a:ext cx="1493269" cy="1015663"/>
          </a:xfrm>
          <a:prstGeom prst="rect">
            <a:avLst/>
          </a:prstGeom>
          <a:noFill/>
        </p:spPr>
        <p:txBody>
          <a:bodyPr wrap="square" rtlCol="0">
            <a:spAutoFit/>
          </a:bodyPr>
          <a:lstStyle/>
          <a:p>
            <a:pPr algn="ctr"/>
            <a:r>
              <a:rPr lang="en-US" sz="1200" b="1" dirty="0" smtClean="0"/>
              <a:t>Mid-January</a:t>
            </a:r>
          </a:p>
          <a:p>
            <a:pPr algn="ctr"/>
            <a:r>
              <a:rPr lang="en-US" sz="1200" dirty="0" smtClean="0"/>
              <a:t>VPA presents 3-year revenue and expense projections to PBC</a:t>
            </a:r>
            <a:endParaRPr lang="en-US" sz="1200" dirty="0"/>
          </a:p>
        </p:txBody>
      </p:sp>
      <p:sp>
        <p:nvSpPr>
          <p:cNvPr id="80" name="TextBox 79"/>
          <p:cNvSpPr txBox="1"/>
          <p:nvPr/>
        </p:nvSpPr>
        <p:spPr>
          <a:xfrm>
            <a:off x="10884539" y="4688192"/>
            <a:ext cx="1545779" cy="830997"/>
          </a:xfrm>
          <a:prstGeom prst="rect">
            <a:avLst/>
          </a:prstGeom>
          <a:noFill/>
        </p:spPr>
        <p:txBody>
          <a:bodyPr wrap="square" rtlCol="0">
            <a:spAutoFit/>
          </a:bodyPr>
          <a:lstStyle/>
          <a:p>
            <a:pPr algn="ctr"/>
            <a:r>
              <a:rPr lang="en-US" sz="1200" b="1" dirty="0" smtClean="0"/>
              <a:t>Early June</a:t>
            </a:r>
          </a:p>
          <a:p>
            <a:pPr algn="ctr"/>
            <a:r>
              <a:rPr lang="en-US" sz="1200" dirty="0" smtClean="0"/>
              <a:t>VPA authorizes Divisions to make purchases</a:t>
            </a:r>
            <a:endParaRPr lang="en-US" sz="1200" dirty="0"/>
          </a:p>
        </p:txBody>
      </p:sp>
      <p:grpSp>
        <p:nvGrpSpPr>
          <p:cNvPr id="81" name="Group 80"/>
          <p:cNvGrpSpPr/>
          <p:nvPr/>
        </p:nvGrpSpPr>
        <p:grpSpPr>
          <a:xfrm flipV="1">
            <a:off x="11657428" y="3768507"/>
            <a:ext cx="123372" cy="856343"/>
            <a:chOff x="471716" y="2061028"/>
            <a:chExt cx="123372" cy="856343"/>
          </a:xfrm>
        </p:grpSpPr>
        <p:cxnSp>
          <p:nvCxnSpPr>
            <p:cNvPr id="82" name="Straight Connector 81"/>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p:cNvGrpSpPr/>
          <p:nvPr/>
        </p:nvGrpSpPr>
        <p:grpSpPr>
          <a:xfrm>
            <a:off x="7317915" y="2207039"/>
            <a:ext cx="123372" cy="856343"/>
            <a:chOff x="471716" y="2061028"/>
            <a:chExt cx="123372" cy="856343"/>
          </a:xfrm>
        </p:grpSpPr>
        <p:cxnSp>
          <p:nvCxnSpPr>
            <p:cNvPr id="70" name="Straight Connector 69"/>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Box 83"/>
          <p:cNvSpPr txBox="1"/>
          <p:nvPr/>
        </p:nvSpPr>
        <p:spPr>
          <a:xfrm>
            <a:off x="6934173" y="1162001"/>
            <a:ext cx="1193594" cy="1015663"/>
          </a:xfrm>
          <a:prstGeom prst="rect">
            <a:avLst/>
          </a:prstGeom>
          <a:noFill/>
        </p:spPr>
        <p:txBody>
          <a:bodyPr wrap="square" rtlCol="0">
            <a:spAutoFit/>
          </a:bodyPr>
          <a:lstStyle/>
          <a:p>
            <a:pPr algn="ctr"/>
            <a:r>
              <a:rPr lang="en-US" sz="1200" b="1" dirty="0" smtClean="0"/>
              <a:t>Late Jan – Early Feb</a:t>
            </a:r>
          </a:p>
          <a:p>
            <a:pPr algn="ctr"/>
            <a:r>
              <a:rPr lang="en-US" sz="1200" dirty="0" smtClean="0"/>
              <a:t>IPC Program Review Presentations</a:t>
            </a:r>
            <a:endParaRPr lang="en-US" sz="1000" i="1" dirty="0"/>
          </a:p>
        </p:txBody>
      </p:sp>
      <p:grpSp>
        <p:nvGrpSpPr>
          <p:cNvPr id="85" name="Group 84"/>
          <p:cNvGrpSpPr/>
          <p:nvPr/>
        </p:nvGrpSpPr>
        <p:grpSpPr>
          <a:xfrm flipV="1">
            <a:off x="9564545" y="3742358"/>
            <a:ext cx="123372" cy="856343"/>
            <a:chOff x="471716" y="2061028"/>
            <a:chExt cx="123372" cy="856343"/>
          </a:xfrm>
        </p:grpSpPr>
        <p:cxnSp>
          <p:nvCxnSpPr>
            <p:cNvPr id="86" name="Straight Connector 85"/>
            <p:cNvCxnSpPr/>
            <p:nvPr/>
          </p:nvCxnSpPr>
          <p:spPr>
            <a:xfrm flipV="1">
              <a:off x="522514" y="2104571"/>
              <a:ext cx="14515" cy="812800"/>
            </a:xfrm>
            <a:prstGeom prst="line">
              <a:avLst/>
            </a:prstGeom>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471716" y="2061028"/>
              <a:ext cx="123372" cy="1306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extBox 87"/>
          <p:cNvSpPr txBox="1"/>
          <p:nvPr/>
        </p:nvSpPr>
        <p:spPr>
          <a:xfrm>
            <a:off x="9066362" y="4678452"/>
            <a:ext cx="1108946" cy="1015663"/>
          </a:xfrm>
          <a:prstGeom prst="rect">
            <a:avLst/>
          </a:prstGeom>
          <a:noFill/>
        </p:spPr>
        <p:txBody>
          <a:bodyPr wrap="square" rtlCol="0">
            <a:spAutoFit/>
          </a:bodyPr>
          <a:lstStyle/>
          <a:p>
            <a:pPr algn="ctr"/>
            <a:r>
              <a:rPr lang="en-US" sz="1200" b="1" dirty="0" smtClean="0"/>
              <a:t>Late March</a:t>
            </a:r>
          </a:p>
          <a:p>
            <a:pPr algn="ctr"/>
            <a:r>
              <a:rPr lang="en-US" sz="1200" dirty="0" smtClean="0"/>
              <a:t>VPA &amp; Deans discuss budget augmentation requests</a:t>
            </a:r>
            <a:endParaRPr lang="en-US" sz="1200" dirty="0"/>
          </a:p>
        </p:txBody>
      </p:sp>
      <p:sp>
        <p:nvSpPr>
          <p:cNvPr id="89" name="TextBox 88"/>
          <p:cNvSpPr txBox="1"/>
          <p:nvPr/>
        </p:nvSpPr>
        <p:spPr>
          <a:xfrm>
            <a:off x="2679223" y="3663094"/>
            <a:ext cx="1058793" cy="938719"/>
          </a:xfrm>
          <a:prstGeom prst="rect">
            <a:avLst/>
          </a:prstGeom>
          <a:noFill/>
        </p:spPr>
        <p:txBody>
          <a:bodyPr wrap="square" rtlCol="0">
            <a:spAutoFit/>
          </a:bodyPr>
          <a:lstStyle/>
          <a:p>
            <a:pPr algn="ctr"/>
            <a:r>
              <a:rPr lang="en-US" sz="1100" b="1" dirty="0" smtClean="0"/>
              <a:t>October</a:t>
            </a:r>
          </a:p>
          <a:p>
            <a:pPr algn="ctr"/>
            <a:r>
              <a:rPr lang="en-US" sz="1100" dirty="0" smtClean="0"/>
              <a:t>Cabinet reviews resource requests</a:t>
            </a:r>
            <a:endParaRPr lang="en-US" sz="1100" dirty="0"/>
          </a:p>
        </p:txBody>
      </p:sp>
    </p:spTree>
    <p:extLst>
      <p:ext uri="{BB962C8B-B14F-4D97-AF65-F5344CB8AC3E}">
        <p14:creationId xmlns:p14="http://schemas.microsoft.com/office/powerpoint/2010/main" val="5503637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umbnail of EMP co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494865"/>
            <a:ext cx="7577957" cy="5854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0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817071"/>
            <a:ext cx="10515600" cy="812034"/>
          </a:xfrm>
        </p:spPr>
        <p:txBody>
          <a:bodyPr>
            <a:normAutofit/>
          </a:bodyPr>
          <a:lstStyle/>
          <a:p>
            <a:r>
              <a:rPr lang="en-US" sz="4000" i="1" dirty="0" smtClean="0"/>
              <a:t>Canada Ed. Master Plan Goals:</a:t>
            </a:r>
            <a:endParaRPr lang="en-US" sz="4000" i="1" dirty="0"/>
          </a:p>
        </p:txBody>
      </p:sp>
      <p:sp>
        <p:nvSpPr>
          <p:cNvPr id="3" name="Content Placeholder 2"/>
          <p:cNvSpPr>
            <a:spLocks noGrp="1"/>
          </p:cNvSpPr>
          <p:nvPr>
            <p:ph idx="1"/>
          </p:nvPr>
        </p:nvSpPr>
        <p:spPr>
          <a:xfrm>
            <a:off x="838199" y="1825624"/>
            <a:ext cx="10991335" cy="4756407"/>
          </a:xfrm>
        </p:spPr>
        <p:txBody>
          <a:bodyPr>
            <a:normAutofit fontScale="92500" lnSpcReduction="10000"/>
          </a:bodyPr>
          <a:lstStyle/>
          <a:p>
            <a:pPr marL="0" indent="0">
              <a:buNone/>
            </a:pPr>
            <a:r>
              <a:rPr lang="en-US" b="1" dirty="0" smtClean="0"/>
              <a:t>Student Completion/Success</a:t>
            </a:r>
          </a:p>
          <a:p>
            <a:pPr marL="0" indent="0">
              <a:buNone/>
            </a:pPr>
            <a:r>
              <a:rPr lang="en-US" dirty="0"/>
              <a:t>To provide educational and student services programs that help students meet their unique academic goals; minimize logistical and financial barriers to success; and highlight inclusivity, diversity and equity</a:t>
            </a:r>
            <a:r>
              <a:rPr lang="en-US" dirty="0" smtClean="0"/>
              <a:t>.</a:t>
            </a:r>
          </a:p>
          <a:p>
            <a:pPr marL="0" indent="0">
              <a:buNone/>
            </a:pPr>
            <a:r>
              <a:rPr lang="en-US" b="1" dirty="0" smtClean="0"/>
              <a:t>Community Connections</a:t>
            </a:r>
          </a:p>
          <a:p>
            <a:pPr marL="0" indent="0">
              <a:buNone/>
            </a:pPr>
            <a:r>
              <a:rPr lang="en-US" dirty="0"/>
              <a:t>To build and strengthen collaborative relationships and partnerships that support the needs of, reflect and enrich our diverse and vibrant local community. </a:t>
            </a:r>
            <a:endParaRPr lang="en-US" dirty="0" smtClean="0"/>
          </a:p>
          <a:p>
            <a:pPr marL="0" indent="0">
              <a:buNone/>
            </a:pPr>
            <a:r>
              <a:rPr lang="en-US" b="1" dirty="0" smtClean="0"/>
              <a:t>Organizational Development</a:t>
            </a:r>
          </a:p>
          <a:p>
            <a:pPr marL="0" indent="0">
              <a:buNone/>
            </a:pPr>
            <a:r>
              <a:rPr lang="en-US" dirty="0"/>
              <a:t>To invest institutional resources on the structures, processes and practices that focus on a diverse student and staff population, promote excellence, equity, inclusion and transformative learning. </a:t>
            </a:r>
            <a:endParaRPr lang="en-US" b="1" dirty="0"/>
          </a:p>
        </p:txBody>
      </p:sp>
    </p:spTree>
    <p:extLst>
      <p:ext uri="{BB962C8B-B14F-4D97-AF65-F5344CB8AC3E}">
        <p14:creationId xmlns:p14="http://schemas.microsoft.com/office/powerpoint/2010/main" val="35055690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Picture 3"/>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170303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38"/>
          <p:cNvCxnSpPr/>
          <p:nvPr/>
        </p:nvCxnSpPr>
        <p:spPr>
          <a:xfrm>
            <a:off x="9618978" y="1369678"/>
            <a:ext cx="819" cy="47799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59080" y="-215850"/>
            <a:ext cx="10515600" cy="1325563"/>
          </a:xfrm>
        </p:spPr>
        <p:txBody>
          <a:bodyPr/>
          <a:lstStyle/>
          <a:p>
            <a:r>
              <a:rPr lang="en-US" dirty="0" smtClean="0"/>
              <a:t>Cañada College </a:t>
            </a:r>
            <a:r>
              <a:rPr lang="en-US" dirty="0"/>
              <a:t>P</a:t>
            </a:r>
            <a:r>
              <a:rPr lang="en-US" dirty="0" smtClean="0"/>
              <a:t>lanning Calendar</a:t>
            </a:r>
            <a:endParaRPr lang="en-US" dirty="0"/>
          </a:p>
        </p:txBody>
      </p:sp>
      <p:sp>
        <p:nvSpPr>
          <p:cNvPr id="4" name="Rectangle 3"/>
          <p:cNvSpPr/>
          <p:nvPr/>
        </p:nvSpPr>
        <p:spPr>
          <a:xfrm>
            <a:off x="930166" y="2413703"/>
            <a:ext cx="4997669" cy="54801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5-year Education Master Plan Cycle</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tangle 4"/>
          <p:cNvSpPr/>
          <p:nvPr/>
        </p:nvSpPr>
        <p:spPr>
          <a:xfrm>
            <a:off x="6169574" y="2413702"/>
            <a:ext cx="4997669" cy="54801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5-year Education Master Plan Cycle</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Right Arrow 5"/>
          <p:cNvSpPr/>
          <p:nvPr/>
        </p:nvSpPr>
        <p:spPr>
          <a:xfrm>
            <a:off x="259080" y="582959"/>
            <a:ext cx="11826240" cy="1058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white"/>
                </a:solidFill>
                <a:effectLst/>
                <a:uLnTx/>
                <a:uFillTx/>
                <a:latin typeface="Calibri" panose="020F0502020204030204"/>
                <a:ea typeface="+mn-ea"/>
                <a:cs typeface="+mn-cs"/>
              </a:rPr>
              <a:t>Year:      2017        2018         2019         2020         2021         2022         2023        2024       2025      2026      2027       </a:t>
            </a:r>
            <a:endPar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p:cNvSpPr/>
          <p:nvPr/>
        </p:nvSpPr>
        <p:spPr>
          <a:xfrm>
            <a:off x="1150883" y="3154683"/>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white"/>
                </a:solidFill>
                <a:effectLst/>
                <a:uLnTx/>
                <a:uFillTx/>
                <a:latin typeface="Calibri" panose="020F0502020204030204"/>
                <a:ea typeface="+mn-ea"/>
                <a:cs typeface="+mn-cs"/>
              </a:rPr>
              <a:t>Annual Plan</a:t>
            </a: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p:cNvSpPr/>
          <p:nvPr/>
        </p:nvSpPr>
        <p:spPr>
          <a:xfrm>
            <a:off x="2173671" y="3153201"/>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white"/>
                </a:solidFill>
                <a:effectLst/>
                <a:uLnTx/>
                <a:uFillTx/>
                <a:latin typeface="Calibri" panose="020F0502020204030204"/>
                <a:ea typeface="+mn-ea"/>
                <a:cs typeface="+mn-cs"/>
              </a:rPr>
              <a:t>Annual Plan</a:t>
            </a: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p:cNvSpPr/>
          <p:nvPr/>
        </p:nvSpPr>
        <p:spPr>
          <a:xfrm>
            <a:off x="3196459" y="3153201"/>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white"/>
                </a:solidFill>
                <a:effectLst/>
                <a:uLnTx/>
                <a:uFillTx/>
                <a:latin typeface="Calibri" panose="020F0502020204030204"/>
                <a:ea typeface="+mn-ea"/>
                <a:cs typeface="+mn-cs"/>
              </a:rPr>
              <a:t>Annual Plan</a:t>
            </a: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p:cNvSpPr/>
          <p:nvPr/>
        </p:nvSpPr>
        <p:spPr>
          <a:xfrm>
            <a:off x="4226145" y="3153198"/>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white"/>
                </a:solidFill>
                <a:effectLst/>
                <a:uLnTx/>
                <a:uFillTx/>
                <a:latin typeface="Calibri" panose="020F0502020204030204"/>
                <a:ea typeface="+mn-ea"/>
                <a:cs typeface="+mn-cs"/>
              </a:rPr>
              <a:t>Annual Plan</a:t>
            </a: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1" name="Oval 10"/>
          <p:cNvSpPr/>
          <p:nvPr/>
        </p:nvSpPr>
        <p:spPr>
          <a:xfrm>
            <a:off x="5255831" y="3153199"/>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white"/>
                </a:solidFill>
                <a:effectLst/>
                <a:uLnTx/>
                <a:uFillTx/>
                <a:latin typeface="Calibri" panose="020F0502020204030204"/>
                <a:ea typeface="+mn-ea"/>
                <a:cs typeface="+mn-cs"/>
              </a:rPr>
              <a:t>Annual Plan</a:t>
            </a: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3" name="Oval 12"/>
          <p:cNvSpPr/>
          <p:nvPr/>
        </p:nvSpPr>
        <p:spPr>
          <a:xfrm>
            <a:off x="6403452" y="3141541"/>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white"/>
                </a:solidFill>
                <a:effectLst/>
                <a:uLnTx/>
                <a:uFillTx/>
                <a:latin typeface="Calibri" panose="020F0502020204030204"/>
                <a:ea typeface="+mn-ea"/>
                <a:cs typeface="+mn-cs"/>
              </a:rPr>
              <a:t>Annual Plan</a:t>
            </a: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Oval 13"/>
          <p:cNvSpPr/>
          <p:nvPr/>
        </p:nvSpPr>
        <p:spPr>
          <a:xfrm>
            <a:off x="7426240" y="3140059"/>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white"/>
                </a:solidFill>
                <a:effectLst/>
                <a:uLnTx/>
                <a:uFillTx/>
                <a:latin typeface="Calibri" panose="020F0502020204030204"/>
                <a:ea typeface="+mn-ea"/>
                <a:cs typeface="+mn-cs"/>
              </a:rPr>
              <a:t>Annual Plan</a:t>
            </a: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p:cNvSpPr/>
          <p:nvPr/>
        </p:nvSpPr>
        <p:spPr>
          <a:xfrm>
            <a:off x="8449028" y="3140059"/>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white"/>
                </a:solidFill>
                <a:effectLst/>
                <a:uLnTx/>
                <a:uFillTx/>
                <a:latin typeface="Calibri" panose="020F0502020204030204"/>
                <a:ea typeface="+mn-ea"/>
                <a:cs typeface="+mn-cs"/>
              </a:rPr>
              <a:t>Annual Plan</a:t>
            </a: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6" name="Oval 15"/>
          <p:cNvSpPr/>
          <p:nvPr/>
        </p:nvSpPr>
        <p:spPr>
          <a:xfrm>
            <a:off x="9478714" y="3140056"/>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white"/>
                </a:solidFill>
                <a:effectLst/>
                <a:uLnTx/>
                <a:uFillTx/>
                <a:latin typeface="Calibri" panose="020F0502020204030204"/>
                <a:ea typeface="+mn-ea"/>
                <a:cs typeface="+mn-cs"/>
              </a:rPr>
              <a:t>Annual Plan</a:t>
            </a: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Oval 16"/>
          <p:cNvSpPr/>
          <p:nvPr/>
        </p:nvSpPr>
        <p:spPr>
          <a:xfrm>
            <a:off x="10508400" y="3140057"/>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white"/>
                </a:solidFill>
                <a:effectLst/>
                <a:uLnTx/>
                <a:uFillTx/>
                <a:latin typeface="Calibri" panose="020F0502020204030204"/>
                <a:ea typeface="+mn-ea"/>
                <a:cs typeface="+mn-cs"/>
              </a:rPr>
              <a:t>Annual Plan</a:t>
            </a:r>
            <a:endParaRPr kumimoji="0" lang="en-US" sz="1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8" name="Straight Connector 17"/>
          <p:cNvCxnSpPr/>
          <p:nvPr/>
        </p:nvCxnSpPr>
        <p:spPr>
          <a:xfrm>
            <a:off x="1636259" y="1378425"/>
            <a:ext cx="0" cy="41572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337816" y="1800778"/>
            <a:ext cx="11180038" cy="41894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prstClr val="white"/>
                </a:solidFill>
                <a:effectLst/>
                <a:uLnTx/>
                <a:uFillTx/>
                <a:latin typeface="Calibri" panose="020F0502020204030204"/>
                <a:ea typeface="+mn-ea"/>
                <a:cs typeface="+mn-cs"/>
              </a:rPr>
              <a:t>ACCJC Annual, Mid-term, and ISER Report Cycle</a:t>
            </a:r>
            <a:endParaRPr kumimoji="0" lang="en-US" sz="20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 name="Oval 29"/>
          <p:cNvSpPr/>
          <p:nvPr/>
        </p:nvSpPr>
        <p:spPr>
          <a:xfrm>
            <a:off x="5968835" y="1301194"/>
            <a:ext cx="1424428" cy="577619"/>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Calibri" panose="020F0502020204030204"/>
                <a:ea typeface="+mn-ea"/>
                <a:cs typeface="+mn-cs"/>
              </a:rPr>
              <a:t>Mid-Term Report</a:t>
            </a: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31" name="Straight Connector 30"/>
          <p:cNvCxnSpPr/>
          <p:nvPr/>
        </p:nvCxnSpPr>
        <p:spPr>
          <a:xfrm flipH="1">
            <a:off x="4692078" y="1378425"/>
            <a:ext cx="1052" cy="40818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5699760" y="1388975"/>
            <a:ext cx="3680" cy="42756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1362996" y="1393493"/>
            <a:ext cx="0" cy="41749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560562" y="1369678"/>
            <a:ext cx="0" cy="42447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707426" y="1380774"/>
            <a:ext cx="0" cy="43021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673879" y="1374317"/>
            <a:ext cx="0" cy="44222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9773891" y="1279757"/>
            <a:ext cx="1396264" cy="577618"/>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Calibri" panose="020F0502020204030204"/>
                <a:ea typeface="+mn-ea"/>
                <a:cs typeface="+mn-cs"/>
              </a:rPr>
              <a:t>ISER 2026</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1" name="Oval 40"/>
          <p:cNvSpPr/>
          <p:nvPr/>
        </p:nvSpPr>
        <p:spPr>
          <a:xfrm>
            <a:off x="2857501" y="1301196"/>
            <a:ext cx="1402604" cy="577617"/>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Calibri" panose="020F0502020204030204"/>
                <a:ea typeface="+mn-ea"/>
                <a:cs typeface="+mn-cs"/>
              </a:rPr>
              <a:t>ISER 2019</a:t>
            </a: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50" name="Elbow Connector 49"/>
          <p:cNvCxnSpPr>
            <a:stCxn id="4" idx="2"/>
            <a:endCxn id="7" idx="0"/>
          </p:cNvCxnSpPr>
          <p:nvPr/>
        </p:nvCxnSpPr>
        <p:spPr>
          <a:xfrm rot="5400000">
            <a:off x="2386588" y="2112269"/>
            <a:ext cx="192965" cy="189186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4" idx="2"/>
            <a:endCxn id="8" idx="0"/>
          </p:cNvCxnSpPr>
          <p:nvPr/>
        </p:nvCxnSpPr>
        <p:spPr>
          <a:xfrm rot="5400000">
            <a:off x="2898723" y="2622922"/>
            <a:ext cx="191483" cy="86907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6" name="Elbow Connector 55"/>
          <p:cNvCxnSpPr>
            <a:stCxn id="4" idx="2"/>
            <a:endCxn id="9" idx="0"/>
          </p:cNvCxnSpPr>
          <p:nvPr/>
        </p:nvCxnSpPr>
        <p:spPr>
          <a:xfrm rot="16200000" flipH="1">
            <a:off x="3410116" y="2980602"/>
            <a:ext cx="191483" cy="15371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8" name="Elbow Connector 57"/>
          <p:cNvCxnSpPr>
            <a:stCxn id="4" idx="2"/>
            <a:endCxn id="10" idx="0"/>
          </p:cNvCxnSpPr>
          <p:nvPr/>
        </p:nvCxnSpPr>
        <p:spPr>
          <a:xfrm rot="16200000" flipH="1">
            <a:off x="3924960" y="2465758"/>
            <a:ext cx="191480" cy="118339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0" name="Elbow Connector 59"/>
          <p:cNvCxnSpPr>
            <a:stCxn id="4" idx="2"/>
            <a:endCxn id="11" idx="0"/>
          </p:cNvCxnSpPr>
          <p:nvPr/>
        </p:nvCxnSpPr>
        <p:spPr>
          <a:xfrm rot="16200000" flipH="1">
            <a:off x="4439803" y="1950915"/>
            <a:ext cx="191481" cy="221308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2" name="Elbow Connector 61"/>
          <p:cNvCxnSpPr>
            <a:stCxn id="5" idx="2"/>
            <a:endCxn id="13" idx="0"/>
          </p:cNvCxnSpPr>
          <p:nvPr/>
        </p:nvCxnSpPr>
        <p:spPr>
          <a:xfrm rot="5400000">
            <a:off x="7639146" y="2112278"/>
            <a:ext cx="179824" cy="1878702"/>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4" name="Elbow Connector 63"/>
          <p:cNvCxnSpPr>
            <a:stCxn id="5" idx="2"/>
            <a:endCxn id="14" idx="0"/>
          </p:cNvCxnSpPr>
          <p:nvPr/>
        </p:nvCxnSpPr>
        <p:spPr>
          <a:xfrm rot="5400000">
            <a:off x="8151281" y="2622931"/>
            <a:ext cx="178342" cy="85591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6" name="Elbow Connector 65"/>
          <p:cNvCxnSpPr>
            <a:stCxn id="5" idx="2"/>
            <a:endCxn id="15" idx="0"/>
          </p:cNvCxnSpPr>
          <p:nvPr/>
        </p:nvCxnSpPr>
        <p:spPr>
          <a:xfrm rot="16200000" flipH="1">
            <a:off x="8662675" y="2967451"/>
            <a:ext cx="178342" cy="16687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8" name="Elbow Connector 67"/>
          <p:cNvCxnSpPr>
            <a:stCxn id="5" idx="2"/>
            <a:endCxn id="16" idx="0"/>
          </p:cNvCxnSpPr>
          <p:nvPr/>
        </p:nvCxnSpPr>
        <p:spPr>
          <a:xfrm rot="16200000" flipH="1">
            <a:off x="9177520" y="2452606"/>
            <a:ext cx="178339" cy="119656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70" name="Elbow Connector 69"/>
          <p:cNvCxnSpPr>
            <a:stCxn id="5" idx="2"/>
            <a:endCxn id="17" idx="0"/>
          </p:cNvCxnSpPr>
          <p:nvPr/>
        </p:nvCxnSpPr>
        <p:spPr>
          <a:xfrm rot="16200000" flipH="1">
            <a:off x="9692362" y="1937764"/>
            <a:ext cx="178340" cy="2226246"/>
          </a:xfrm>
          <a:prstGeom prst="bentConnector3">
            <a:avLst/>
          </a:prstGeom>
        </p:spPr>
        <p:style>
          <a:lnRef idx="1">
            <a:schemeClr val="accent1"/>
          </a:lnRef>
          <a:fillRef idx="0">
            <a:schemeClr val="accent1"/>
          </a:fillRef>
          <a:effectRef idx="0">
            <a:schemeClr val="accent1"/>
          </a:effectRef>
          <a:fontRef idx="minor">
            <a:schemeClr val="tx1"/>
          </a:fontRef>
        </p:style>
      </p:cxnSp>
      <p:graphicFrame>
        <p:nvGraphicFramePr>
          <p:cNvPr id="29" name="Table 28"/>
          <p:cNvGraphicFramePr>
            <a:graphicFrameLocks noGrp="1"/>
          </p:cNvGraphicFramePr>
          <p:nvPr>
            <p:extLst/>
          </p:nvPr>
        </p:nvGraphicFramePr>
        <p:xfrm>
          <a:off x="259081" y="3920623"/>
          <a:ext cx="11072545" cy="2946400"/>
        </p:xfrm>
        <a:graphic>
          <a:graphicData uri="http://schemas.openxmlformats.org/drawingml/2006/table">
            <a:tbl>
              <a:tblPr firstRow="1" bandRow="1">
                <a:tableStyleId>{5940675A-B579-460E-94D1-54222C63F5DA}</a:tableStyleId>
              </a:tblPr>
              <a:tblGrid>
                <a:gridCol w="1798319">
                  <a:extLst>
                    <a:ext uri="{9D8B030D-6E8A-4147-A177-3AD203B41FA5}">
                      <a16:colId xmlns:a16="http://schemas.microsoft.com/office/drawing/2014/main" val="4102030919"/>
                    </a:ext>
                  </a:extLst>
                </a:gridCol>
                <a:gridCol w="1021080">
                  <a:extLst>
                    <a:ext uri="{9D8B030D-6E8A-4147-A177-3AD203B41FA5}">
                      <a16:colId xmlns:a16="http://schemas.microsoft.com/office/drawing/2014/main" val="3200799458"/>
                    </a:ext>
                  </a:extLst>
                </a:gridCol>
                <a:gridCol w="1036320">
                  <a:extLst>
                    <a:ext uri="{9D8B030D-6E8A-4147-A177-3AD203B41FA5}">
                      <a16:colId xmlns:a16="http://schemas.microsoft.com/office/drawing/2014/main" val="1233098554"/>
                    </a:ext>
                  </a:extLst>
                </a:gridCol>
                <a:gridCol w="1005840">
                  <a:extLst>
                    <a:ext uri="{9D8B030D-6E8A-4147-A177-3AD203B41FA5}">
                      <a16:colId xmlns:a16="http://schemas.microsoft.com/office/drawing/2014/main" val="2459711695"/>
                    </a:ext>
                  </a:extLst>
                </a:gridCol>
                <a:gridCol w="1143000">
                  <a:extLst>
                    <a:ext uri="{9D8B030D-6E8A-4147-A177-3AD203B41FA5}">
                      <a16:colId xmlns:a16="http://schemas.microsoft.com/office/drawing/2014/main" val="3775785075"/>
                    </a:ext>
                  </a:extLst>
                </a:gridCol>
                <a:gridCol w="1036320">
                  <a:extLst>
                    <a:ext uri="{9D8B030D-6E8A-4147-A177-3AD203B41FA5}">
                      <a16:colId xmlns:a16="http://schemas.microsoft.com/office/drawing/2014/main" val="746298859"/>
                    </a:ext>
                  </a:extLst>
                </a:gridCol>
                <a:gridCol w="1054639">
                  <a:extLst>
                    <a:ext uri="{9D8B030D-6E8A-4147-A177-3AD203B41FA5}">
                      <a16:colId xmlns:a16="http://schemas.microsoft.com/office/drawing/2014/main" val="1594942394"/>
                    </a:ext>
                  </a:extLst>
                </a:gridCol>
                <a:gridCol w="1016734">
                  <a:extLst>
                    <a:ext uri="{9D8B030D-6E8A-4147-A177-3AD203B41FA5}">
                      <a16:colId xmlns:a16="http://schemas.microsoft.com/office/drawing/2014/main" val="1113742121"/>
                    </a:ext>
                  </a:extLst>
                </a:gridCol>
                <a:gridCol w="1036293">
                  <a:extLst>
                    <a:ext uri="{9D8B030D-6E8A-4147-A177-3AD203B41FA5}">
                      <a16:colId xmlns:a16="http://schemas.microsoft.com/office/drawing/2014/main" val="1002701557"/>
                    </a:ext>
                  </a:extLst>
                </a:gridCol>
                <a:gridCol w="924000">
                  <a:extLst>
                    <a:ext uri="{9D8B030D-6E8A-4147-A177-3AD203B41FA5}">
                      <a16:colId xmlns:a16="http://schemas.microsoft.com/office/drawing/2014/main" val="2176197299"/>
                    </a:ext>
                  </a:extLst>
                </a:gridCol>
              </a:tblGrid>
              <a:tr h="267656">
                <a:tc>
                  <a:txBody>
                    <a:bodyPr/>
                    <a:lstStyle/>
                    <a:p>
                      <a:pPr>
                        <a:lnSpc>
                          <a:spcPts val="1600"/>
                        </a:lnSpc>
                      </a:pPr>
                      <a:r>
                        <a:rPr lang="en-US" sz="1200" dirty="0" smtClean="0"/>
                        <a:t>Distance Education Plan</a:t>
                      </a:r>
                      <a:endParaRPr lang="en-US" sz="1200" dirty="0"/>
                    </a:p>
                  </a:txBody>
                  <a:tcPr marL="45720" marR="45720">
                    <a:lnL w="12700" cmpd="sng">
                      <a:noFill/>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12700" cmpd="sng">
                      <a:noFill/>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15879538"/>
                  </a:ext>
                </a:extLst>
              </a:tr>
              <a:tr h="267656">
                <a:tc>
                  <a:txBody>
                    <a:bodyPr/>
                    <a:lstStyle/>
                    <a:p>
                      <a:pPr>
                        <a:lnSpc>
                          <a:spcPts val="1600"/>
                        </a:lnSpc>
                      </a:pPr>
                      <a:r>
                        <a:rPr lang="en-US" sz="1200" dirty="0" smtClean="0"/>
                        <a:t>Facilities</a:t>
                      </a:r>
                      <a:r>
                        <a:rPr lang="en-US" sz="1200" baseline="0" dirty="0" smtClean="0"/>
                        <a:t> Master Plan</a:t>
                      </a:r>
                      <a:endParaRPr lang="en-US" sz="12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60649545"/>
                  </a:ext>
                </a:extLst>
              </a:tr>
              <a:tr h="267656">
                <a:tc>
                  <a:txBody>
                    <a:bodyPr/>
                    <a:lstStyle/>
                    <a:p>
                      <a:pPr>
                        <a:lnSpc>
                          <a:spcPts val="1600"/>
                        </a:lnSpc>
                      </a:pPr>
                      <a:r>
                        <a:rPr lang="en-US" sz="1200" dirty="0" smtClean="0"/>
                        <a:t>Guided Pathways Plan</a:t>
                      </a:r>
                      <a:endParaRPr lang="en-US" sz="12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52801479"/>
                  </a:ext>
                </a:extLst>
              </a:tr>
              <a:tr h="267656">
                <a:tc>
                  <a:txBody>
                    <a:bodyPr/>
                    <a:lstStyle/>
                    <a:p>
                      <a:pPr>
                        <a:lnSpc>
                          <a:spcPts val="1600"/>
                        </a:lnSpc>
                      </a:pPr>
                      <a:r>
                        <a:rPr lang="en-US" sz="1200" dirty="0" smtClean="0"/>
                        <a:t>Professional Learning Plan</a:t>
                      </a:r>
                      <a:endParaRPr lang="en-US" sz="12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407275547"/>
                  </a:ext>
                </a:extLst>
              </a:tr>
              <a:tr h="267656">
                <a:tc>
                  <a:txBody>
                    <a:bodyPr/>
                    <a:lstStyle/>
                    <a:p>
                      <a:pPr>
                        <a:lnSpc>
                          <a:spcPts val="1600"/>
                        </a:lnSpc>
                      </a:pPr>
                      <a:r>
                        <a:rPr lang="en-US" sz="1200" dirty="0" smtClean="0"/>
                        <a:t>Research Plan</a:t>
                      </a:r>
                      <a:endParaRPr lang="en-US" sz="12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783901632"/>
                  </a:ext>
                </a:extLst>
              </a:tr>
              <a:tr h="267656">
                <a:tc>
                  <a:txBody>
                    <a:bodyPr/>
                    <a:lstStyle/>
                    <a:p>
                      <a:pPr>
                        <a:lnSpc>
                          <a:spcPts val="1600"/>
                        </a:lnSpc>
                      </a:pPr>
                      <a:r>
                        <a:rPr lang="en-US" sz="1200" dirty="0" smtClean="0"/>
                        <a:t>Strategic</a:t>
                      </a:r>
                      <a:r>
                        <a:rPr lang="en-US" sz="1200" baseline="0" dirty="0" smtClean="0"/>
                        <a:t> Enrollment Plan</a:t>
                      </a:r>
                      <a:endParaRPr lang="en-US" sz="12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452370380"/>
                  </a:ext>
                </a:extLst>
              </a:tr>
              <a:tr h="267656">
                <a:tc>
                  <a:txBody>
                    <a:bodyPr/>
                    <a:lstStyle/>
                    <a:p>
                      <a:pPr>
                        <a:lnSpc>
                          <a:spcPts val="1600"/>
                        </a:lnSpc>
                      </a:pPr>
                      <a:r>
                        <a:rPr lang="en-US" sz="1200" dirty="0" smtClean="0"/>
                        <a:t>Strong Workforce Plan</a:t>
                      </a:r>
                      <a:endParaRPr lang="en-US" sz="12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888213409"/>
                  </a:ext>
                </a:extLst>
              </a:tr>
              <a:tr h="267656">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en-US" sz="1200" dirty="0" smtClean="0"/>
                        <a:t>Student Equity</a:t>
                      </a:r>
                      <a:r>
                        <a:rPr lang="en-US" sz="1200" baseline="0" dirty="0" smtClean="0"/>
                        <a:t> </a:t>
                      </a:r>
                      <a:r>
                        <a:rPr lang="en-US" sz="1200" dirty="0" smtClean="0"/>
                        <a:t>Plan</a:t>
                      </a:r>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3578538692"/>
                  </a:ext>
                </a:extLst>
              </a:tr>
              <a:tr h="267656">
                <a:tc>
                  <a:txBody>
                    <a:bodyPr/>
                    <a:lstStyle/>
                    <a:p>
                      <a:pPr>
                        <a:lnSpc>
                          <a:spcPts val="1600"/>
                        </a:lnSpc>
                      </a:pPr>
                      <a:r>
                        <a:rPr lang="en-US" sz="1200" dirty="0" smtClean="0"/>
                        <a:t>Sustainability</a:t>
                      </a:r>
                      <a:r>
                        <a:rPr lang="en-US" sz="1200" baseline="0" dirty="0" smtClean="0"/>
                        <a:t> Plan</a:t>
                      </a:r>
                      <a:endParaRPr lang="en-US" sz="12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621316784"/>
                  </a:ext>
                </a:extLst>
              </a:tr>
              <a:tr h="276309">
                <a:tc>
                  <a:txBody>
                    <a:bodyPr/>
                    <a:lstStyle/>
                    <a:p>
                      <a:pPr>
                        <a:lnSpc>
                          <a:spcPts val="1600"/>
                        </a:lnSpc>
                      </a:pPr>
                      <a:r>
                        <a:rPr lang="en-US" sz="1200" dirty="0" smtClean="0"/>
                        <a:t>Technology Plan</a:t>
                      </a:r>
                      <a:endParaRPr lang="en-US" sz="12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320337220"/>
                  </a:ext>
                </a:extLst>
              </a:tr>
            </a:tbl>
          </a:graphicData>
        </a:graphic>
      </p:graphicFrame>
      <p:sp>
        <p:nvSpPr>
          <p:cNvPr id="19" name="Oval 18"/>
          <p:cNvSpPr/>
          <p:nvPr/>
        </p:nvSpPr>
        <p:spPr>
          <a:xfrm>
            <a:off x="2455383" y="4573694"/>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1" name="Oval 100"/>
          <p:cNvSpPr/>
          <p:nvPr/>
        </p:nvSpPr>
        <p:spPr>
          <a:xfrm>
            <a:off x="2454026" y="5762601"/>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2" name="Oval 101"/>
          <p:cNvSpPr/>
          <p:nvPr/>
        </p:nvSpPr>
        <p:spPr>
          <a:xfrm>
            <a:off x="2455383" y="5145771"/>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3" name="Oval 102"/>
          <p:cNvSpPr/>
          <p:nvPr/>
        </p:nvSpPr>
        <p:spPr>
          <a:xfrm>
            <a:off x="3505857" y="4037461"/>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4" name="Oval 103"/>
          <p:cNvSpPr/>
          <p:nvPr/>
        </p:nvSpPr>
        <p:spPr>
          <a:xfrm>
            <a:off x="3510793" y="4562167"/>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5" name="Oval 104"/>
          <p:cNvSpPr/>
          <p:nvPr/>
        </p:nvSpPr>
        <p:spPr>
          <a:xfrm>
            <a:off x="3506101" y="6047219"/>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6" name="Oval 105"/>
          <p:cNvSpPr/>
          <p:nvPr/>
        </p:nvSpPr>
        <p:spPr>
          <a:xfrm>
            <a:off x="3505857" y="5174003"/>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7" name="Oval 106"/>
          <p:cNvSpPr/>
          <p:nvPr/>
        </p:nvSpPr>
        <p:spPr>
          <a:xfrm>
            <a:off x="3505857" y="5777400"/>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8" name="Oval 107"/>
          <p:cNvSpPr/>
          <p:nvPr/>
        </p:nvSpPr>
        <p:spPr>
          <a:xfrm>
            <a:off x="4523648" y="4556685"/>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9" name="Oval 108"/>
          <p:cNvSpPr/>
          <p:nvPr/>
        </p:nvSpPr>
        <p:spPr>
          <a:xfrm>
            <a:off x="4529353" y="5170485"/>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0" name="Oval 109"/>
          <p:cNvSpPr/>
          <p:nvPr/>
        </p:nvSpPr>
        <p:spPr>
          <a:xfrm>
            <a:off x="5607884" y="5459945"/>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1" name="Oval 110"/>
          <p:cNvSpPr/>
          <p:nvPr/>
        </p:nvSpPr>
        <p:spPr>
          <a:xfrm>
            <a:off x="4533118" y="5770996"/>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2" name="Oval 111"/>
          <p:cNvSpPr/>
          <p:nvPr/>
        </p:nvSpPr>
        <p:spPr>
          <a:xfrm>
            <a:off x="4539780" y="6656211"/>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3" name="Oval 112"/>
          <p:cNvSpPr/>
          <p:nvPr/>
        </p:nvSpPr>
        <p:spPr>
          <a:xfrm>
            <a:off x="5614688" y="5762600"/>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4" name="Oval 113"/>
          <p:cNvSpPr/>
          <p:nvPr/>
        </p:nvSpPr>
        <p:spPr>
          <a:xfrm>
            <a:off x="5597665" y="5176669"/>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5" name="Oval 114"/>
          <p:cNvSpPr/>
          <p:nvPr/>
        </p:nvSpPr>
        <p:spPr>
          <a:xfrm>
            <a:off x="5597665" y="4875577"/>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6" name="Oval 115"/>
          <p:cNvSpPr/>
          <p:nvPr/>
        </p:nvSpPr>
        <p:spPr>
          <a:xfrm>
            <a:off x="6659454" y="6059250"/>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7" name="Oval 116"/>
          <p:cNvSpPr/>
          <p:nvPr/>
        </p:nvSpPr>
        <p:spPr>
          <a:xfrm>
            <a:off x="5597665" y="4571619"/>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8" name="Oval 117"/>
          <p:cNvSpPr/>
          <p:nvPr/>
        </p:nvSpPr>
        <p:spPr>
          <a:xfrm>
            <a:off x="5580297" y="4015621"/>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9" name="Oval 118"/>
          <p:cNvSpPr/>
          <p:nvPr/>
        </p:nvSpPr>
        <p:spPr>
          <a:xfrm>
            <a:off x="5585308" y="6370159"/>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0" name="Oval 119"/>
          <p:cNvSpPr/>
          <p:nvPr/>
        </p:nvSpPr>
        <p:spPr>
          <a:xfrm>
            <a:off x="3504528" y="5459945"/>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1" name="Oval 120"/>
          <p:cNvSpPr/>
          <p:nvPr/>
        </p:nvSpPr>
        <p:spPr>
          <a:xfrm>
            <a:off x="4523648" y="420291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2" name="Oval 121"/>
          <p:cNvSpPr/>
          <p:nvPr/>
        </p:nvSpPr>
        <p:spPr>
          <a:xfrm>
            <a:off x="6659454" y="5170406"/>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3" name="Oval 122"/>
          <p:cNvSpPr/>
          <p:nvPr/>
        </p:nvSpPr>
        <p:spPr>
          <a:xfrm>
            <a:off x="7722138" y="4019737"/>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5" name="Oval 124"/>
          <p:cNvSpPr/>
          <p:nvPr/>
        </p:nvSpPr>
        <p:spPr>
          <a:xfrm>
            <a:off x="7711287" y="5165762"/>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6" name="Oval 125"/>
          <p:cNvSpPr/>
          <p:nvPr/>
        </p:nvSpPr>
        <p:spPr>
          <a:xfrm>
            <a:off x="8741584" y="5162165"/>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7" name="Oval 126"/>
          <p:cNvSpPr/>
          <p:nvPr/>
        </p:nvSpPr>
        <p:spPr>
          <a:xfrm>
            <a:off x="9803095" y="516842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8" name="Oval 127"/>
          <p:cNvSpPr/>
          <p:nvPr/>
        </p:nvSpPr>
        <p:spPr>
          <a:xfrm>
            <a:off x="10827813" y="5162165"/>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9" name="Oval 128"/>
          <p:cNvSpPr/>
          <p:nvPr/>
        </p:nvSpPr>
        <p:spPr>
          <a:xfrm>
            <a:off x="8769552" y="6345170"/>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0" name="Oval 129"/>
          <p:cNvSpPr/>
          <p:nvPr/>
        </p:nvSpPr>
        <p:spPr>
          <a:xfrm>
            <a:off x="7711287" y="6605834"/>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1" name="Oval 130"/>
          <p:cNvSpPr/>
          <p:nvPr/>
        </p:nvSpPr>
        <p:spPr>
          <a:xfrm>
            <a:off x="8746531" y="5486826"/>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2" name="Oval 131"/>
          <p:cNvSpPr/>
          <p:nvPr/>
        </p:nvSpPr>
        <p:spPr>
          <a:xfrm>
            <a:off x="8738046" y="4837504"/>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3" name="Oval 132"/>
          <p:cNvSpPr/>
          <p:nvPr/>
        </p:nvSpPr>
        <p:spPr>
          <a:xfrm>
            <a:off x="9803095" y="430595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4" name="Oval 133"/>
          <p:cNvSpPr/>
          <p:nvPr/>
        </p:nvSpPr>
        <p:spPr>
          <a:xfrm>
            <a:off x="9800738" y="6047220"/>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5" name="Oval 134"/>
          <p:cNvSpPr/>
          <p:nvPr/>
        </p:nvSpPr>
        <p:spPr>
          <a:xfrm>
            <a:off x="9795563" y="4015621"/>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7" name="Oval 136"/>
          <p:cNvSpPr/>
          <p:nvPr/>
        </p:nvSpPr>
        <p:spPr>
          <a:xfrm>
            <a:off x="10819574" y="6631849"/>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7" name="Oval 76"/>
          <p:cNvSpPr/>
          <p:nvPr/>
        </p:nvSpPr>
        <p:spPr>
          <a:xfrm>
            <a:off x="2453746" y="4871438"/>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9" name="Oval 78"/>
          <p:cNvSpPr/>
          <p:nvPr/>
        </p:nvSpPr>
        <p:spPr>
          <a:xfrm>
            <a:off x="2453746" y="6349684"/>
            <a:ext cx="177504" cy="1463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p:cNvSpPr/>
          <p:nvPr/>
        </p:nvSpPr>
        <p:spPr>
          <a:xfrm>
            <a:off x="259080" y="6059249"/>
            <a:ext cx="1524000" cy="146307"/>
          </a:xfrm>
          <a:prstGeom prst="rect">
            <a:avLst/>
          </a:prstGeom>
          <a:solidFill>
            <a:srgbClr val="FFFF00">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259080" y="5762439"/>
            <a:ext cx="1524000" cy="146307"/>
          </a:xfrm>
          <a:prstGeom prst="rect">
            <a:avLst/>
          </a:prstGeom>
          <a:solidFill>
            <a:srgbClr val="FFFF00">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89994" y="4573902"/>
            <a:ext cx="1524000" cy="146307"/>
          </a:xfrm>
          <a:prstGeom prst="rect">
            <a:avLst/>
          </a:prstGeom>
          <a:solidFill>
            <a:srgbClr val="FFFF00">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73822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Measuring Effectiveness</a:t>
            </a:r>
            <a:endParaRPr lang="en-US" dirty="0"/>
          </a:p>
        </p:txBody>
      </p:sp>
      <p:sp>
        <p:nvSpPr>
          <p:cNvPr id="5" name="Text Placeholder 4"/>
          <p:cNvSpPr>
            <a:spLocks noGrp="1"/>
          </p:cNvSpPr>
          <p:nvPr>
            <p:ph type="body" idx="1"/>
          </p:nvPr>
        </p:nvSpPr>
        <p:spPr/>
        <p:txBody>
          <a:bodyPr/>
          <a:lstStyle/>
          <a:p>
            <a:r>
              <a:rPr lang="en-US" dirty="0" smtClean="0"/>
              <a:t>How the College knows if it’s achieving its goals</a:t>
            </a:r>
            <a:endParaRPr lang="en-US" dirty="0"/>
          </a:p>
        </p:txBody>
      </p:sp>
    </p:spTree>
    <p:extLst>
      <p:ext uri="{BB962C8B-B14F-4D97-AF65-F5344CB8AC3E}">
        <p14:creationId xmlns:p14="http://schemas.microsoft.com/office/powerpoint/2010/main" val="3256325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4155" y="1068404"/>
            <a:ext cx="12109345" cy="5486400"/>
          </a:xfrm>
          <a:prstGeom prst="rect">
            <a:avLst/>
          </a:prstGeom>
        </p:spPr>
      </p:pic>
      <p:sp>
        <p:nvSpPr>
          <p:cNvPr id="4" name="Title 3"/>
          <p:cNvSpPr>
            <a:spLocks noGrp="1"/>
          </p:cNvSpPr>
          <p:nvPr>
            <p:ph type="title"/>
          </p:nvPr>
        </p:nvSpPr>
        <p:spPr>
          <a:xfrm>
            <a:off x="424314" y="-68012"/>
            <a:ext cx="11145252" cy="1325563"/>
          </a:xfrm>
        </p:spPr>
        <p:txBody>
          <a:bodyPr/>
          <a:lstStyle/>
          <a:p>
            <a:r>
              <a:rPr lang="en-US" dirty="0" smtClean="0"/>
              <a:t>Institution-set Standards:  student achievement</a:t>
            </a:r>
            <a:endParaRPr lang="en-US" dirty="0"/>
          </a:p>
        </p:txBody>
      </p:sp>
    </p:spTree>
    <p:extLst>
      <p:ext uri="{BB962C8B-B14F-4D97-AF65-F5344CB8AC3E}">
        <p14:creationId xmlns:p14="http://schemas.microsoft.com/office/powerpoint/2010/main" val="12403017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424314" y="-77001"/>
            <a:ext cx="11857522" cy="862915"/>
          </a:xfrm>
        </p:spPr>
        <p:txBody>
          <a:bodyPr>
            <a:normAutofit/>
          </a:bodyPr>
          <a:lstStyle/>
          <a:p>
            <a:r>
              <a:rPr lang="en-US" sz="4000" dirty="0" smtClean="0"/>
              <a:t>Institution-set Standards:  programmatic achievement</a:t>
            </a:r>
            <a:endParaRPr lang="en-US" sz="4000" dirty="0"/>
          </a:p>
        </p:txBody>
      </p:sp>
      <p:pic>
        <p:nvPicPr>
          <p:cNvPr id="5" name="Picture 4"/>
          <p:cNvPicPr>
            <a:picLocks noChangeAspect="1"/>
          </p:cNvPicPr>
          <p:nvPr/>
        </p:nvPicPr>
        <p:blipFill>
          <a:blip r:embed="rId2"/>
          <a:stretch>
            <a:fillRect/>
          </a:stretch>
        </p:blipFill>
        <p:spPr>
          <a:xfrm>
            <a:off x="0" y="849773"/>
            <a:ext cx="12192000" cy="7841325"/>
          </a:xfrm>
          <a:prstGeom prst="rect">
            <a:avLst/>
          </a:prstGeom>
        </p:spPr>
      </p:pic>
    </p:spTree>
    <p:extLst>
      <p:ext uri="{BB962C8B-B14F-4D97-AF65-F5344CB8AC3E}">
        <p14:creationId xmlns:p14="http://schemas.microsoft.com/office/powerpoint/2010/main" val="23842262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405064" y="211267"/>
            <a:ext cx="11145252" cy="1325563"/>
          </a:xfrm>
        </p:spPr>
        <p:txBody>
          <a:bodyPr/>
          <a:lstStyle/>
          <a:p>
            <a:r>
              <a:rPr lang="en-US" dirty="0" smtClean="0"/>
              <a:t>Institution-set Standards:  operational metrics</a:t>
            </a:r>
            <a:endParaRPr lang="en-US" dirty="0"/>
          </a:p>
        </p:txBody>
      </p:sp>
      <p:pic>
        <p:nvPicPr>
          <p:cNvPr id="5" name="Picture 4"/>
          <p:cNvPicPr>
            <a:picLocks noChangeAspect="1"/>
          </p:cNvPicPr>
          <p:nvPr/>
        </p:nvPicPr>
        <p:blipFill>
          <a:blip r:embed="rId2"/>
          <a:stretch>
            <a:fillRect/>
          </a:stretch>
        </p:blipFill>
        <p:spPr>
          <a:xfrm>
            <a:off x="125931" y="1536830"/>
            <a:ext cx="11948896" cy="2349050"/>
          </a:xfrm>
          <a:prstGeom prst="rect">
            <a:avLst/>
          </a:prstGeom>
        </p:spPr>
      </p:pic>
    </p:spTree>
    <p:extLst>
      <p:ext uri="{BB962C8B-B14F-4D97-AF65-F5344CB8AC3E}">
        <p14:creationId xmlns:p14="http://schemas.microsoft.com/office/powerpoint/2010/main" val="1028607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are we in the process?</a:t>
            </a:r>
            <a:endParaRPr lang="en-US" dirty="0"/>
          </a:p>
        </p:txBody>
      </p:sp>
      <p:sp>
        <p:nvSpPr>
          <p:cNvPr id="3" name="Content Placeholder 2"/>
          <p:cNvSpPr>
            <a:spLocks noGrp="1"/>
          </p:cNvSpPr>
          <p:nvPr>
            <p:ph idx="1"/>
          </p:nvPr>
        </p:nvSpPr>
        <p:spPr>
          <a:xfrm>
            <a:off x="838199" y="1825625"/>
            <a:ext cx="11037277" cy="4351338"/>
          </a:xfrm>
        </p:spPr>
        <p:txBody>
          <a:bodyPr/>
          <a:lstStyle/>
          <a:p>
            <a:pPr marL="0" indent="0">
              <a:buNone/>
            </a:pPr>
            <a:r>
              <a:rPr lang="en-US" dirty="0"/>
              <a:t>The review process includes four steps:</a:t>
            </a:r>
          </a:p>
          <a:p>
            <a:pPr marL="514350" indent="-514350">
              <a:buFont typeface="+mj-lt"/>
              <a:buAutoNum type="arabicPeriod"/>
            </a:pPr>
            <a:r>
              <a:rPr lang="en-US" dirty="0"/>
              <a:t>An internal </a:t>
            </a:r>
            <a:r>
              <a:rPr lang="en-US" dirty="0" smtClean="0"/>
              <a:t>self-evaluation – DONE!</a:t>
            </a:r>
            <a:endParaRPr lang="en-US" dirty="0"/>
          </a:p>
          <a:p>
            <a:pPr marL="514350" indent="-514350">
              <a:buFont typeface="+mj-lt"/>
              <a:buAutoNum type="arabicPeriod"/>
            </a:pPr>
            <a:r>
              <a:rPr lang="en-US" dirty="0"/>
              <a:t>An external evaluation by a team of peer reviewers </a:t>
            </a:r>
            <a:r>
              <a:rPr lang="en-US" dirty="0" smtClean="0"/>
              <a:t>(September </a:t>
            </a:r>
            <a:r>
              <a:rPr lang="en-US" dirty="0"/>
              <a:t>30 - October 3, 2019)</a:t>
            </a:r>
          </a:p>
          <a:p>
            <a:pPr marL="514350" indent="-514350">
              <a:buFont typeface="+mj-lt"/>
              <a:buAutoNum type="arabicPeriod"/>
            </a:pPr>
            <a:r>
              <a:rPr lang="en-US" dirty="0"/>
              <a:t>Commission review and accreditation </a:t>
            </a:r>
            <a:r>
              <a:rPr lang="en-US" dirty="0" smtClean="0"/>
              <a:t>action (January, 2020)</a:t>
            </a:r>
            <a:endParaRPr lang="en-US" dirty="0"/>
          </a:p>
          <a:p>
            <a:pPr marL="514350" indent="-514350">
              <a:buFont typeface="+mj-lt"/>
              <a:buAutoNum type="arabicPeriod"/>
            </a:pPr>
            <a:r>
              <a:rPr lang="en-US" dirty="0"/>
              <a:t>An institutional response to recommendations for </a:t>
            </a:r>
            <a:r>
              <a:rPr lang="en-US" dirty="0" smtClean="0"/>
              <a:t>improvement (2020)</a:t>
            </a:r>
            <a:endParaRPr lang="en-US" dirty="0"/>
          </a:p>
          <a:p>
            <a:endParaRPr lang="en-US" dirty="0"/>
          </a:p>
        </p:txBody>
      </p:sp>
    </p:spTree>
    <p:extLst>
      <p:ext uri="{BB962C8B-B14F-4D97-AF65-F5344CB8AC3E}">
        <p14:creationId xmlns:p14="http://schemas.microsoft.com/office/powerpoint/2010/main" val="22498079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expect when the ACCJC visiting team comes</a:t>
            </a:r>
            <a:endParaRPr lang="en-US" dirty="0"/>
          </a:p>
        </p:txBody>
      </p:sp>
      <p:sp>
        <p:nvSpPr>
          <p:cNvPr id="3" name="Content Placeholder 2"/>
          <p:cNvSpPr>
            <a:spLocks noGrp="1"/>
          </p:cNvSpPr>
          <p:nvPr>
            <p:ph idx="1"/>
          </p:nvPr>
        </p:nvSpPr>
        <p:spPr>
          <a:xfrm>
            <a:off x="1182442" y="1946030"/>
            <a:ext cx="9436533" cy="4516582"/>
          </a:xfrm>
        </p:spPr>
        <p:txBody>
          <a:bodyPr>
            <a:normAutofit fontScale="70000" lnSpcReduction="20000"/>
          </a:bodyPr>
          <a:lstStyle/>
          <a:p>
            <a:pPr>
              <a:lnSpc>
                <a:spcPct val="120000"/>
              </a:lnSpc>
            </a:pPr>
            <a:r>
              <a:rPr lang="en-US" b="1" dirty="0" smtClean="0"/>
              <a:t>Team Welcome</a:t>
            </a:r>
            <a:r>
              <a:rPr lang="en-US" dirty="0" smtClean="0"/>
              <a:t> </a:t>
            </a:r>
            <a:r>
              <a:rPr lang="en-US" b="1" dirty="0" smtClean="0"/>
              <a:t>event on Monday, Sept, 30 </a:t>
            </a:r>
            <a:r>
              <a:rPr lang="en-US" dirty="0"/>
              <a:t>– faculty, administrators, classified staff, students, and board members (especially the </a:t>
            </a:r>
            <a:r>
              <a:rPr lang="en-US" dirty="0" smtClean="0"/>
              <a:t>college leaders </a:t>
            </a:r>
            <a:r>
              <a:rPr lang="en-US" dirty="0"/>
              <a:t>and those closely involved with </a:t>
            </a:r>
            <a:r>
              <a:rPr lang="en-US" dirty="0" smtClean="0"/>
              <a:t>the </a:t>
            </a:r>
            <a:r>
              <a:rPr lang="en-US" dirty="0"/>
              <a:t>ISER) </a:t>
            </a:r>
          </a:p>
          <a:p>
            <a:pPr>
              <a:lnSpc>
                <a:spcPct val="120000"/>
              </a:lnSpc>
            </a:pPr>
            <a:r>
              <a:rPr lang="en-US" dirty="0"/>
              <a:t>Team will use 6-111 as their office/home base during the </a:t>
            </a:r>
            <a:r>
              <a:rPr lang="en-US" dirty="0" smtClean="0"/>
              <a:t>visit (private)</a:t>
            </a:r>
            <a:endParaRPr lang="en-US" dirty="0"/>
          </a:p>
          <a:p>
            <a:pPr>
              <a:lnSpc>
                <a:spcPct val="120000"/>
              </a:lnSpc>
            </a:pPr>
            <a:r>
              <a:rPr lang="en-US" dirty="0"/>
              <a:t>The team will ask questions and will want to talk with various college </a:t>
            </a:r>
            <a:r>
              <a:rPr lang="en-US" dirty="0" smtClean="0"/>
              <a:t>constituents.</a:t>
            </a:r>
          </a:p>
          <a:p>
            <a:pPr lvl="1">
              <a:lnSpc>
                <a:spcPct val="120000"/>
              </a:lnSpc>
            </a:pPr>
            <a:r>
              <a:rPr lang="en-US" dirty="0" smtClean="0"/>
              <a:t>Visits with college </a:t>
            </a:r>
            <a:r>
              <a:rPr lang="en-US" dirty="0"/>
              <a:t>committee/council meetings, classrooms (on campus and online), and facilities. </a:t>
            </a:r>
          </a:p>
          <a:p>
            <a:pPr lvl="1">
              <a:lnSpc>
                <a:spcPct val="120000"/>
              </a:lnSpc>
            </a:pPr>
            <a:r>
              <a:rPr lang="en-US" dirty="0" smtClean="0"/>
              <a:t>Meetings will be requested ahead of time and throughout the process.</a:t>
            </a:r>
          </a:p>
          <a:p>
            <a:pPr lvl="1">
              <a:lnSpc>
                <a:spcPct val="120000"/>
              </a:lnSpc>
            </a:pPr>
            <a:r>
              <a:rPr lang="en-US" dirty="0" smtClean="0"/>
              <a:t>Requests for additional information will be made before, during, and after the visit.</a:t>
            </a:r>
          </a:p>
          <a:p>
            <a:pPr>
              <a:lnSpc>
                <a:spcPct val="120000"/>
              </a:lnSpc>
            </a:pPr>
            <a:r>
              <a:rPr lang="en-US" dirty="0"/>
              <a:t>If there are </a:t>
            </a:r>
            <a:r>
              <a:rPr lang="en-US" dirty="0" smtClean="0"/>
              <a:t>any concerns </a:t>
            </a:r>
            <a:r>
              <a:rPr lang="en-US" dirty="0"/>
              <a:t>during the </a:t>
            </a:r>
            <a:r>
              <a:rPr lang="en-US" dirty="0" smtClean="0"/>
              <a:t>visit, the team </a:t>
            </a:r>
            <a:r>
              <a:rPr lang="en-US" dirty="0"/>
              <a:t>will discuss them during the </a:t>
            </a:r>
            <a:r>
              <a:rPr lang="en-US" b="1" dirty="0"/>
              <a:t>exit </a:t>
            </a:r>
            <a:r>
              <a:rPr lang="en-US" b="1" dirty="0" smtClean="0"/>
              <a:t>interview/meeting on Thursday, October 3</a:t>
            </a:r>
            <a:r>
              <a:rPr lang="en-US" dirty="0" smtClean="0"/>
              <a:t>. Everyone is encouraged to attend.</a:t>
            </a:r>
            <a:endParaRPr lang="en-US" dirty="0"/>
          </a:p>
        </p:txBody>
      </p:sp>
    </p:spTree>
    <p:extLst>
      <p:ext uri="{BB962C8B-B14F-4D97-AF65-F5344CB8AC3E}">
        <p14:creationId xmlns:p14="http://schemas.microsoft.com/office/powerpoint/2010/main" val="5103096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Getting ready for the visit</a:t>
            </a:r>
            <a:endParaRPr lang="en-US" dirty="0"/>
          </a:p>
        </p:txBody>
      </p:sp>
      <p:sp>
        <p:nvSpPr>
          <p:cNvPr id="4" name="Content Placeholder 3"/>
          <p:cNvSpPr>
            <a:spLocks noGrp="1"/>
          </p:cNvSpPr>
          <p:nvPr>
            <p:ph idx="1"/>
          </p:nvPr>
        </p:nvSpPr>
        <p:spPr/>
        <p:txBody>
          <a:bodyPr/>
          <a:lstStyle/>
          <a:p>
            <a:r>
              <a:rPr lang="en-US" dirty="0" smtClean="0"/>
              <a:t>Informational Forum with Stephanie Droker, Senior Vice President of ACCJC, on September 11</a:t>
            </a:r>
            <a:r>
              <a:rPr lang="en-US" baseline="30000" dirty="0" smtClean="0"/>
              <a:t>th</a:t>
            </a:r>
            <a:r>
              <a:rPr lang="en-US" dirty="0" smtClean="0"/>
              <a:t> at noon to engage with all of us and help us prepare for the visit.</a:t>
            </a:r>
          </a:p>
          <a:p>
            <a:r>
              <a:rPr lang="en-US" dirty="0" smtClean="0"/>
              <a:t>Quick Reference Guide</a:t>
            </a:r>
          </a:p>
          <a:p>
            <a:r>
              <a:rPr lang="en-US" dirty="0" smtClean="0"/>
              <a:t>All info found on college accreditation website:</a:t>
            </a:r>
          </a:p>
          <a:p>
            <a:r>
              <a:rPr lang="en-US" dirty="0" smtClean="0"/>
              <a:t>Read the ISER!</a:t>
            </a:r>
            <a:endParaRPr lang="en-US" dirty="0"/>
          </a:p>
        </p:txBody>
      </p:sp>
    </p:spTree>
    <p:extLst>
      <p:ext uri="{BB962C8B-B14F-4D97-AF65-F5344CB8AC3E}">
        <p14:creationId xmlns:p14="http://schemas.microsoft.com/office/powerpoint/2010/main" val="178576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the visit:  Open Forums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Welcome and Introductions</a:t>
            </a:r>
          </a:p>
          <a:p>
            <a:pPr marL="0" indent="0">
              <a:buNone/>
            </a:pPr>
            <a:r>
              <a:rPr lang="en-US" dirty="0" smtClean="0"/>
              <a:t>Monday, September 30: 10:00 – 11:00 a.m.</a:t>
            </a:r>
          </a:p>
          <a:p>
            <a:pPr marL="0" indent="0">
              <a:buNone/>
            </a:pPr>
            <a:r>
              <a:rPr lang="en-US" dirty="0" smtClean="0"/>
              <a:t>Building 8</a:t>
            </a:r>
          </a:p>
          <a:p>
            <a:pPr marL="0" indent="0">
              <a:buNone/>
            </a:pPr>
            <a:endParaRPr lang="en-US" dirty="0" smtClean="0"/>
          </a:p>
          <a:p>
            <a:pPr marL="0" indent="0">
              <a:buNone/>
            </a:pPr>
            <a:r>
              <a:rPr lang="en-US" b="1" dirty="0" smtClean="0"/>
              <a:t>Open Forum with the Team Chair, Dr. Flamer</a:t>
            </a:r>
            <a:endParaRPr lang="en-US" b="1" dirty="0"/>
          </a:p>
          <a:p>
            <a:pPr marL="0" indent="0">
              <a:buNone/>
            </a:pPr>
            <a:r>
              <a:rPr lang="en-US" dirty="0" smtClean="0"/>
              <a:t>Wednesday, October 2:  1:00 – 2:00 p.m.</a:t>
            </a:r>
          </a:p>
          <a:p>
            <a:pPr marL="0" indent="0">
              <a:buNone/>
            </a:pPr>
            <a:r>
              <a:rPr lang="en-US" dirty="0" smtClean="0"/>
              <a:t>Building 6, Room 101/102</a:t>
            </a:r>
          </a:p>
          <a:p>
            <a:pPr marL="0" indent="0">
              <a:buNone/>
            </a:pPr>
            <a:endParaRPr lang="en-US" dirty="0"/>
          </a:p>
          <a:p>
            <a:pPr marL="0" indent="0">
              <a:buNone/>
            </a:pPr>
            <a:r>
              <a:rPr lang="en-US" b="1" dirty="0" smtClean="0"/>
              <a:t>Exit Interview </a:t>
            </a:r>
          </a:p>
          <a:p>
            <a:pPr marL="0" indent="0">
              <a:buNone/>
            </a:pPr>
            <a:r>
              <a:rPr lang="en-US" dirty="0" smtClean="0"/>
              <a:t>Thursday, October 3:  11:00 a.m. -12:00 p.m.</a:t>
            </a:r>
          </a:p>
          <a:p>
            <a:pPr marL="0" indent="0">
              <a:buNone/>
            </a:pPr>
            <a:r>
              <a:rPr lang="en-US" dirty="0" smtClean="0"/>
              <a:t>Building 6, Room 101/102</a:t>
            </a:r>
            <a:endParaRPr lang="en-US" dirty="0"/>
          </a:p>
        </p:txBody>
      </p:sp>
    </p:spTree>
    <p:extLst>
      <p:ext uri="{BB962C8B-B14F-4D97-AF65-F5344CB8AC3E}">
        <p14:creationId xmlns:p14="http://schemas.microsoft.com/office/powerpoint/2010/main" val="3187295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5899" y="691458"/>
            <a:ext cx="10308657" cy="5618974"/>
          </a:xfrm>
          <a:prstGeom prst="rect">
            <a:avLst/>
          </a:prstGeom>
        </p:spPr>
        <p:txBody>
          <a:bodyPr wrap="square">
            <a:spAutoFit/>
          </a:bodyPr>
          <a:lstStyle/>
          <a:p>
            <a:pPr>
              <a:lnSpc>
                <a:spcPct val="80000"/>
              </a:lnSpc>
              <a:spcBef>
                <a:spcPts val="1000"/>
              </a:spcBef>
            </a:pPr>
            <a:r>
              <a:rPr lang="en-US" sz="2600" b="1" dirty="0"/>
              <a:t>Mission</a:t>
            </a:r>
          </a:p>
          <a:p>
            <a:pPr>
              <a:spcBef>
                <a:spcPts val="1000"/>
              </a:spcBef>
            </a:pPr>
            <a:r>
              <a:rPr lang="en-US" sz="2600" dirty="0"/>
              <a:t>Cañada College provides our community with a learning-centered environment, ensuring that all students have equitable opportunities to achieve their transfer, career education, and lifelong learning educational goals. The College cultivates in its students the ability to think critically and creatively, communicate effectively, reason quantitatively, and understand and appreciate different points of view within a diverse community.</a:t>
            </a:r>
          </a:p>
          <a:p>
            <a:endParaRPr lang="en-US" dirty="0">
              <a:solidFill>
                <a:srgbClr val="333333"/>
              </a:solidFill>
              <a:latin typeface="Source Sans Pro"/>
            </a:endParaRPr>
          </a:p>
          <a:p>
            <a:r>
              <a:rPr lang="en-US" sz="2600" b="1" dirty="0"/>
              <a:t>Vision</a:t>
            </a:r>
          </a:p>
          <a:p>
            <a:r>
              <a:rPr lang="en-US" sz="2600" dirty="0"/>
              <a:t>Cañada College is committed to being a preeminent institution of learning, renowned for its quality of academic life, its diverse culture and practice of personal support and development, extraordinary student success, and its dynamic, innovative programs that prepare students for the university, the modern workplace, and the global community.</a:t>
            </a:r>
          </a:p>
        </p:txBody>
      </p:sp>
    </p:spTree>
    <p:extLst>
      <p:ext uri="{BB962C8B-B14F-4D97-AF65-F5344CB8AC3E}">
        <p14:creationId xmlns:p14="http://schemas.microsoft.com/office/powerpoint/2010/main" val="3972498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494017" y="1343434"/>
            <a:ext cx="3197788" cy="309851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Students</a:t>
            </a:r>
          </a:p>
          <a:p>
            <a:pPr algn="ctr"/>
            <a:r>
              <a:rPr lang="en-US" dirty="0" smtClean="0"/>
              <a:t>6,700</a:t>
            </a:r>
            <a:endParaRPr lang="en-US" dirty="0"/>
          </a:p>
        </p:txBody>
      </p:sp>
    </p:spTree>
    <p:extLst>
      <p:ext uri="{BB962C8B-B14F-4D97-AF65-F5344CB8AC3E}">
        <p14:creationId xmlns:p14="http://schemas.microsoft.com/office/powerpoint/2010/main" val="3259041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494017" y="1343434"/>
            <a:ext cx="3197788" cy="309851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Students</a:t>
            </a:r>
          </a:p>
          <a:p>
            <a:pPr algn="ctr"/>
            <a:r>
              <a:rPr lang="en-US" dirty="0" smtClean="0"/>
              <a:t>6,700</a:t>
            </a:r>
            <a:endParaRPr lang="en-US" dirty="0"/>
          </a:p>
        </p:txBody>
      </p:sp>
      <p:sp>
        <p:nvSpPr>
          <p:cNvPr id="11" name="Rectangle 10"/>
          <p:cNvSpPr/>
          <p:nvPr/>
        </p:nvSpPr>
        <p:spPr>
          <a:xfrm>
            <a:off x="0" y="5820809"/>
            <a:ext cx="12192000" cy="1037191"/>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Community</a:t>
            </a:r>
            <a:endParaRPr lang="en-US" dirty="0"/>
          </a:p>
        </p:txBody>
      </p:sp>
    </p:spTree>
    <p:extLst>
      <p:ext uri="{BB962C8B-B14F-4D97-AF65-F5344CB8AC3E}">
        <p14:creationId xmlns:p14="http://schemas.microsoft.com/office/powerpoint/2010/main" val="3781925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494017" y="1343434"/>
            <a:ext cx="3197788" cy="309851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Students</a:t>
            </a:r>
          </a:p>
          <a:p>
            <a:pPr algn="ctr"/>
            <a:r>
              <a:rPr lang="en-US" dirty="0" smtClean="0"/>
              <a:t>6,700</a:t>
            </a:r>
            <a:endParaRPr lang="en-US" dirty="0"/>
          </a:p>
        </p:txBody>
      </p:sp>
      <p:sp>
        <p:nvSpPr>
          <p:cNvPr id="5" name="Oval 4"/>
          <p:cNvSpPr/>
          <p:nvPr/>
        </p:nvSpPr>
        <p:spPr>
          <a:xfrm>
            <a:off x="8794367" y="2646673"/>
            <a:ext cx="521643" cy="49203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8" name="TextBox 7"/>
          <p:cNvSpPr txBox="1"/>
          <p:nvPr/>
        </p:nvSpPr>
        <p:spPr>
          <a:xfrm>
            <a:off x="9570070" y="2569523"/>
            <a:ext cx="848502" cy="646331"/>
          </a:xfrm>
          <a:prstGeom prst="rect">
            <a:avLst/>
          </a:prstGeom>
          <a:noFill/>
        </p:spPr>
        <p:txBody>
          <a:bodyPr wrap="none" rtlCol="0">
            <a:spAutoFit/>
          </a:bodyPr>
          <a:lstStyle/>
          <a:p>
            <a:pPr algn="ctr"/>
            <a:r>
              <a:rPr lang="en-US" dirty="0" smtClean="0"/>
              <a:t>Faculty</a:t>
            </a:r>
          </a:p>
          <a:p>
            <a:pPr algn="ctr"/>
            <a:r>
              <a:rPr lang="en-US" dirty="0" smtClean="0"/>
              <a:t>220</a:t>
            </a:r>
            <a:endParaRPr lang="en-US" dirty="0"/>
          </a:p>
        </p:txBody>
      </p:sp>
      <p:sp>
        <p:nvSpPr>
          <p:cNvPr id="11" name="Rectangle 10"/>
          <p:cNvSpPr/>
          <p:nvPr/>
        </p:nvSpPr>
        <p:spPr>
          <a:xfrm>
            <a:off x="0" y="5820809"/>
            <a:ext cx="12192000" cy="1037191"/>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Community</a:t>
            </a:r>
            <a:endParaRPr lang="en-US" dirty="0"/>
          </a:p>
        </p:txBody>
      </p:sp>
    </p:spTree>
    <p:extLst>
      <p:ext uri="{BB962C8B-B14F-4D97-AF65-F5344CB8AC3E}">
        <p14:creationId xmlns:p14="http://schemas.microsoft.com/office/powerpoint/2010/main" val="2359388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494017" y="1343434"/>
            <a:ext cx="3197788" cy="309851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Students</a:t>
            </a:r>
          </a:p>
          <a:p>
            <a:pPr algn="ctr"/>
            <a:r>
              <a:rPr lang="en-US" dirty="0" smtClean="0"/>
              <a:t>6,700</a:t>
            </a:r>
            <a:endParaRPr lang="en-US" dirty="0"/>
          </a:p>
        </p:txBody>
      </p:sp>
      <p:sp>
        <p:nvSpPr>
          <p:cNvPr id="5" name="Oval 4"/>
          <p:cNvSpPr/>
          <p:nvPr/>
        </p:nvSpPr>
        <p:spPr>
          <a:xfrm>
            <a:off x="8794367" y="2646673"/>
            <a:ext cx="521643" cy="49203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6" name="Oval 5"/>
          <p:cNvSpPr/>
          <p:nvPr/>
        </p:nvSpPr>
        <p:spPr>
          <a:xfrm>
            <a:off x="3454757" y="1837808"/>
            <a:ext cx="332667" cy="31481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8" name="TextBox 7"/>
          <p:cNvSpPr txBox="1"/>
          <p:nvPr/>
        </p:nvSpPr>
        <p:spPr>
          <a:xfrm>
            <a:off x="9570070" y="2569523"/>
            <a:ext cx="848502" cy="646331"/>
          </a:xfrm>
          <a:prstGeom prst="rect">
            <a:avLst/>
          </a:prstGeom>
          <a:noFill/>
        </p:spPr>
        <p:txBody>
          <a:bodyPr wrap="none" rtlCol="0">
            <a:spAutoFit/>
          </a:bodyPr>
          <a:lstStyle/>
          <a:p>
            <a:pPr algn="ctr"/>
            <a:r>
              <a:rPr lang="en-US" dirty="0" smtClean="0"/>
              <a:t>Faculty</a:t>
            </a:r>
          </a:p>
          <a:p>
            <a:pPr algn="ctr"/>
            <a:r>
              <a:rPr lang="en-US" dirty="0" smtClean="0"/>
              <a:t>220</a:t>
            </a:r>
            <a:endParaRPr lang="en-US" dirty="0"/>
          </a:p>
        </p:txBody>
      </p:sp>
      <p:sp>
        <p:nvSpPr>
          <p:cNvPr id="9" name="TextBox 8"/>
          <p:cNvSpPr txBox="1"/>
          <p:nvPr/>
        </p:nvSpPr>
        <p:spPr>
          <a:xfrm>
            <a:off x="2591735" y="1671612"/>
            <a:ext cx="665567" cy="646331"/>
          </a:xfrm>
          <a:prstGeom prst="rect">
            <a:avLst/>
          </a:prstGeom>
          <a:noFill/>
        </p:spPr>
        <p:txBody>
          <a:bodyPr wrap="none" rtlCol="0">
            <a:spAutoFit/>
          </a:bodyPr>
          <a:lstStyle/>
          <a:p>
            <a:pPr algn="ctr"/>
            <a:r>
              <a:rPr lang="en-US" dirty="0" smtClean="0"/>
              <a:t>Staff </a:t>
            </a:r>
          </a:p>
          <a:p>
            <a:pPr algn="ctr"/>
            <a:r>
              <a:rPr lang="en-US" dirty="0" smtClean="0"/>
              <a:t>94</a:t>
            </a:r>
            <a:endParaRPr lang="en-US" dirty="0"/>
          </a:p>
        </p:txBody>
      </p:sp>
      <p:sp>
        <p:nvSpPr>
          <p:cNvPr id="11" name="Rectangle 10"/>
          <p:cNvSpPr/>
          <p:nvPr/>
        </p:nvSpPr>
        <p:spPr>
          <a:xfrm>
            <a:off x="0" y="5820809"/>
            <a:ext cx="12192000" cy="1037191"/>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Community</a:t>
            </a:r>
            <a:endParaRPr lang="en-US" dirty="0"/>
          </a:p>
        </p:txBody>
      </p:sp>
    </p:spTree>
    <p:extLst>
      <p:ext uri="{BB962C8B-B14F-4D97-AF65-F5344CB8AC3E}">
        <p14:creationId xmlns:p14="http://schemas.microsoft.com/office/powerpoint/2010/main" val="668300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494017" y="1343434"/>
            <a:ext cx="3197788" cy="309851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Students</a:t>
            </a:r>
          </a:p>
          <a:p>
            <a:pPr algn="ctr"/>
            <a:r>
              <a:rPr lang="en-US" dirty="0" smtClean="0"/>
              <a:t>6,700</a:t>
            </a:r>
            <a:endParaRPr lang="en-US" dirty="0"/>
          </a:p>
        </p:txBody>
      </p:sp>
      <p:sp>
        <p:nvSpPr>
          <p:cNvPr id="5" name="Oval 4"/>
          <p:cNvSpPr/>
          <p:nvPr/>
        </p:nvSpPr>
        <p:spPr>
          <a:xfrm>
            <a:off x="8794367" y="2646673"/>
            <a:ext cx="521643" cy="49203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6" name="Oval 5"/>
          <p:cNvSpPr/>
          <p:nvPr/>
        </p:nvSpPr>
        <p:spPr>
          <a:xfrm>
            <a:off x="3454757" y="1837808"/>
            <a:ext cx="332667" cy="314812"/>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7" name="Oval 6"/>
          <p:cNvSpPr/>
          <p:nvPr/>
        </p:nvSpPr>
        <p:spPr>
          <a:xfrm>
            <a:off x="3547931" y="3680896"/>
            <a:ext cx="125404" cy="130630"/>
          </a:xfrm>
          <a:prstGeom prst="ellipse">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8" name="TextBox 7"/>
          <p:cNvSpPr txBox="1"/>
          <p:nvPr/>
        </p:nvSpPr>
        <p:spPr>
          <a:xfrm>
            <a:off x="9570070" y="2569523"/>
            <a:ext cx="848502" cy="646331"/>
          </a:xfrm>
          <a:prstGeom prst="rect">
            <a:avLst/>
          </a:prstGeom>
          <a:noFill/>
        </p:spPr>
        <p:txBody>
          <a:bodyPr wrap="none" rtlCol="0">
            <a:spAutoFit/>
          </a:bodyPr>
          <a:lstStyle/>
          <a:p>
            <a:pPr algn="ctr"/>
            <a:r>
              <a:rPr lang="en-US" dirty="0" smtClean="0"/>
              <a:t>Faculty</a:t>
            </a:r>
          </a:p>
          <a:p>
            <a:pPr algn="ctr"/>
            <a:r>
              <a:rPr lang="en-US" dirty="0" smtClean="0"/>
              <a:t>220</a:t>
            </a:r>
            <a:endParaRPr lang="en-US" dirty="0"/>
          </a:p>
        </p:txBody>
      </p:sp>
      <p:sp>
        <p:nvSpPr>
          <p:cNvPr id="9" name="TextBox 8"/>
          <p:cNvSpPr txBox="1"/>
          <p:nvPr/>
        </p:nvSpPr>
        <p:spPr>
          <a:xfrm>
            <a:off x="2591735" y="1671612"/>
            <a:ext cx="665567" cy="646331"/>
          </a:xfrm>
          <a:prstGeom prst="rect">
            <a:avLst/>
          </a:prstGeom>
          <a:noFill/>
        </p:spPr>
        <p:txBody>
          <a:bodyPr wrap="none" rtlCol="0">
            <a:spAutoFit/>
          </a:bodyPr>
          <a:lstStyle/>
          <a:p>
            <a:pPr algn="ctr"/>
            <a:r>
              <a:rPr lang="en-US" dirty="0" smtClean="0"/>
              <a:t>Staff </a:t>
            </a:r>
          </a:p>
          <a:p>
            <a:pPr algn="ctr"/>
            <a:r>
              <a:rPr lang="en-US" dirty="0" smtClean="0"/>
              <a:t>94</a:t>
            </a:r>
            <a:endParaRPr lang="en-US" dirty="0"/>
          </a:p>
        </p:txBody>
      </p:sp>
      <p:sp>
        <p:nvSpPr>
          <p:cNvPr id="10" name="TextBox 9"/>
          <p:cNvSpPr txBox="1"/>
          <p:nvPr/>
        </p:nvSpPr>
        <p:spPr>
          <a:xfrm>
            <a:off x="1892727" y="3423044"/>
            <a:ext cx="1562030" cy="646331"/>
          </a:xfrm>
          <a:prstGeom prst="rect">
            <a:avLst/>
          </a:prstGeom>
          <a:noFill/>
        </p:spPr>
        <p:txBody>
          <a:bodyPr wrap="none" rtlCol="0">
            <a:spAutoFit/>
          </a:bodyPr>
          <a:lstStyle/>
          <a:p>
            <a:pPr algn="ctr"/>
            <a:r>
              <a:rPr lang="en-US" dirty="0" smtClean="0"/>
              <a:t>Administrators</a:t>
            </a:r>
          </a:p>
          <a:p>
            <a:pPr algn="ctr"/>
            <a:r>
              <a:rPr lang="en-US" dirty="0" smtClean="0"/>
              <a:t>24</a:t>
            </a:r>
          </a:p>
        </p:txBody>
      </p:sp>
      <p:sp>
        <p:nvSpPr>
          <p:cNvPr id="11" name="Rectangle 10"/>
          <p:cNvSpPr/>
          <p:nvPr/>
        </p:nvSpPr>
        <p:spPr>
          <a:xfrm>
            <a:off x="0" y="5820809"/>
            <a:ext cx="12192000" cy="1037191"/>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The Community</a:t>
            </a:r>
            <a:endParaRPr lang="en-US" dirty="0"/>
          </a:p>
        </p:txBody>
      </p:sp>
    </p:spTree>
    <p:extLst>
      <p:ext uri="{BB962C8B-B14F-4D97-AF65-F5344CB8AC3E}">
        <p14:creationId xmlns:p14="http://schemas.microsoft.com/office/powerpoint/2010/main" val="1717387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378976C-952C-4BF6-A9C3-58A02E4477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A2461D-84DA-493F-A6CB-5F316EF4124D}">
  <ds:schemaRefs>
    <ds:schemaRef ds:uri="http://schemas.microsoft.com/sharepoint/v3/contenttype/forms"/>
  </ds:schemaRefs>
</ds:datastoreItem>
</file>

<file path=customXml/itemProps3.xml><?xml version="1.0" encoding="utf-8"?>
<ds:datastoreItem xmlns:ds="http://schemas.openxmlformats.org/officeDocument/2006/customXml" ds:itemID="{63D9466E-FC59-42C8-94DA-E28070F2DF02}">
  <ds:schemaRefs>
    <ds:schemaRef ds:uri="http://schemas.openxmlformats.org/package/2006/metadata/core-properties"/>
    <ds:schemaRef ds:uri="2bc55ecc-363e-43e9-bfac-4ba2e86f45ee"/>
    <ds:schemaRef ds:uri="http://schemas.microsoft.com/office/2006/metadata/properties"/>
    <ds:schemaRef ds:uri="http://schemas.microsoft.com/office/2006/documentManagement/types"/>
    <ds:schemaRef ds:uri="http://purl.org/dc/elements/1.1/"/>
    <ds:schemaRef ds:uri="http://www.w3.org/XML/1998/namespace"/>
    <ds:schemaRef ds:uri="http://schemas.microsoft.com/office/infopath/2007/PartnerControls"/>
    <ds:schemaRef ds:uri="bb5bbb0b-6c89-44d7-be61-0adfe653f983"/>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2172</TotalTime>
  <Words>1202</Words>
  <Application>Microsoft Office PowerPoint</Application>
  <PresentationFormat>Widescreen</PresentationFormat>
  <Paragraphs>277</Paragraphs>
  <Slides>32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Calibri Light</vt:lpstr>
      <vt:lpstr>Source Sans Pro</vt:lpstr>
      <vt:lpstr>Times New Roman</vt:lpstr>
      <vt:lpstr>Office Theme</vt:lpstr>
      <vt:lpstr>PowerPoint Presentation</vt:lpstr>
      <vt:lpstr>What is accreditation?</vt:lpstr>
      <vt:lpstr>Where are we in the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Participatory Governance</vt:lpstr>
      <vt:lpstr>PowerPoint Presentation</vt:lpstr>
      <vt:lpstr>PowerPoint Presentation</vt:lpstr>
      <vt:lpstr>PowerPoint Presentation</vt:lpstr>
      <vt:lpstr>PowerPoint Presentation</vt:lpstr>
      <vt:lpstr>PowerPoint Presentation</vt:lpstr>
      <vt:lpstr>PowerPoint Presentation</vt:lpstr>
      <vt:lpstr>Accreditation Standards</vt:lpstr>
      <vt:lpstr>Planning &amp; Budgeting</vt:lpstr>
      <vt:lpstr>Program Review</vt:lpstr>
      <vt:lpstr>PowerPoint Presentation</vt:lpstr>
      <vt:lpstr>PowerPoint Presentation</vt:lpstr>
      <vt:lpstr>Canada Ed. Master Plan Goals:</vt:lpstr>
      <vt:lpstr>PowerPoint Presentation</vt:lpstr>
      <vt:lpstr>Cañada College Planning Calendar</vt:lpstr>
      <vt:lpstr>Measuring Effectiveness</vt:lpstr>
      <vt:lpstr>Institution-set Standards:  student achievement</vt:lpstr>
      <vt:lpstr>Institution-set Standards:  programmatic achievement</vt:lpstr>
      <vt:lpstr>Institution-set Standards:  operational metrics</vt:lpstr>
      <vt:lpstr>What to expect when the ACCJC visiting team comes</vt:lpstr>
      <vt:lpstr>Getting ready for the visit</vt:lpstr>
      <vt:lpstr>During the visit:  Open Forums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Accreditation Meditation</dc:title>
  <dc:creator>Engel, Karen</dc:creator>
  <cp:lastModifiedBy>Engel, Karen</cp:lastModifiedBy>
  <cp:revision>62</cp:revision>
  <dcterms:created xsi:type="dcterms:W3CDTF">2019-06-25T02:18:36Z</dcterms:created>
  <dcterms:modified xsi:type="dcterms:W3CDTF">2019-08-28T15:35:54Z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