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0472-3C11-4EC1-83A0-09E24175A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85D8C7-5517-4F7E-B895-355326484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B3709-41B7-4C7A-A821-FCB931F3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031F5-8FAA-4036-BAE5-5249D5EF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AA303-0A57-4DA9-8B55-04DC1A28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7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3D4DC-CCDA-4B2F-A8FA-13A378FEF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D6C73-F5BB-4A63-9A65-88D905788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5AA39-2D86-4DBE-89D7-F74CBBAA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7AABD-BCB5-4C1B-8420-EC5D01BC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52B89-9CFF-45E5-9F8F-9E9271A9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1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85F96F-3CF5-46B8-804D-88A1E7B4F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305F5-FE71-410E-8EE3-2A4932644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A8749-D8C6-48FD-A5CA-1B6343DE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1BFD4-2C91-4932-B908-6F22E6807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1576D-E0E5-4810-B528-E9D069A4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1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7728F-0C42-4136-810B-80E3404C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E73D8-F1E1-4E72-9DD6-761EF9297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53EC8-6D14-4117-8F8F-2483881B0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86D24-2B31-48F3-BB89-6CFE2BA9A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454EB-BC3F-4564-8437-891E0360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ABC11-7F8C-4CB7-9EA1-4EC6AE0BF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5A517-9D1A-4E44-A37B-3212A0FD1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15A2-6021-41C9-A196-4FF06C83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3DE5A-4EB4-4771-B6D3-4D14849B9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A9F9A-4E7C-4007-AACA-9F325C56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2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EFBB4-63FA-4550-A40A-FF3AF71D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920DA-5D75-4F41-BFA2-42BB49B56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0E0AEA-B96D-4D3D-B685-D4E2D8E6D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0E8A1-C242-4084-9C8B-1187C50B9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AB57E-2997-4D47-B164-55EA0977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22C2B-B02A-4F66-9A2E-A31BBD225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1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94198-4BB8-4051-8991-F32B54316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F0919-296D-4ED4-A24F-CEC84431E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EA8E8-8567-4CC0-A075-87BC05A71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FE7485-AA8F-48BC-9A48-67E5C0D5B6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2EAC2B-EE76-4C70-AF64-E6D48EEB3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35165F-CCD2-47DB-98BE-5AB2326E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8B4C9-D6B9-4103-9A82-AA463F0E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D5A25-33C6-488B-A446-C8D65055C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1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D26CF-B511-482E-8774-C34AB43A6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774B41-F0B9-43FB-AFD8-E288F9E6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948E0-D4C9-4A87-9402-26509383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7B50C-C300-4272-BBEF-D230053F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3D9331-9A3F-4B57-8A4F-CD057786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8910B1-D690-4A07-8CB1-07ABA47B6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7C45F-FBA1-4907-AC1A-E06E7EEEC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7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D22C-FF43-42CD-801E-EC488A6B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8EB4E-42D9-46C4-8252-13064769C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ADA1C-0F5F-469F-B802-28E29FDCC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5DC5D-EFC9-4D0D-BAEC-07DFC3FE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51CDB-9831-48D1-84A7-6B98E568E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B751C-85A6-4697-990B-66269BCD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5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057C-8C2E-4F83-BF6D-A2FA789E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DE1BE-532B-41ED-82A3-9C6C302D5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866B5-F003-4295-AD7E-11D6EAD89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A0418-AB41-4700-8432-B4CB2E3DB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6FAF-2E6F-4AA2-B7A4-D36174488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4DED1-998F-4212-8E4E-DE4D551D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4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D930EC-30B8-483F-9473-2E455471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8DA4D-3D02-41AB-AC77-73D53B250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C87F7-B68A-4069-976A-4F8C905EE8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1F2B0-817B-49B4-96D2-0A13D18D2515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2C57C-2269-4374-9F37-46B5F110D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6CBCA-8B09-46E0-923B-67F4F7D2F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8B68-EF4F-4254-AB9F-149EA9DA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8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6220A6-7CD0-4C15-BB1B-91A7F2F92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11" y="587254"/>
            <a:ext cx="5372889" cy="34923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0EC24-1BA7-4AA0-91B5-36E2D5354586}"/>
              </a:ext>
            </a:extLst>
          </p:cNvPr>
          <p:cNvSpPr txBox="1"/>
          <p:nvPr/>
        </p:nvSpPr>
        <p:spPr>
          <a:xfrm>
            <a:off x="3736732" y="791308"/>
            <a:ext cx="171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B9 </a:t>
            </a:r>
            <a:r>
              <a:rPr lang="en-US" sz="1400" u="sng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Reconfig</a:t>
            </a:r>
            <a:r>
              <a:rPr lang="en-US" sz="1400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 </a:t>
            </a:r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September 24, 2019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043F7E2-1773-4810-935A-10CB4CB9BA49}"/>
              </a:ext>
            </a:extLst>
          </p:cNvPr>
          <p:cNvSpPr/>
          <p:nvPr/>
        </p:nvSpPr>
        <p:spPr>
          <a:xfrm>
            <a:off x="553915" y="422031"/>
            <a:ext cx="5542085" cy="37719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1A618-6572-4758-9386-4285CBD4F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1985" y="3047634"/>
            <a:ext cx="3086100" cy="36290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D84080-804E-4F00-98BF-DDB8D0915A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9372" y="4079632"/>
            <a:ext cx="1571625" cy="5048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7470FB-572A-4692-A835-ACA70FCCDA4D}"/>
              </a:ext>
            </a:extLst>
          </p:cNvPr>
          <p:cNvSpPr txBox="1"/>
          <p:nvPr/>
        </p:nvSpPr>
        <p:spPr>
          <a:xfrm>
            <a:off x="6837485" y="5278315"/>
            <a:ext cx="171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B9 </a:t>
            </a:r>
            <a:r>
              <a:rPr lang="en-US" sz="1400" u="sng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Reconfig</a:t>
            </a:r>
            <a:r>
              <a:rPr lang="en-US" sz="1400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 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May 8, 2020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AF0F052-EEA7-48D2-98E9-7FB1F6A86895}"/>
              </a:ext>
            </a:extLst>
          </p:cNvPr>
          <p:cNvSpPr/>
          <p:nvPr/>
        </p:nvSpPr>
        <p:spPr>
          <a:xfrm>
            <a:off x="6189785" y="2778368"/>
            <a:ext cx="5448300" cy="3898291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0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Mejia, Marie</dc:creator>
  <cp:lastModifiedBy>Robinson, Tammy</cp:lastModifiedBy>
  <cp:revision>2</cp:revision>
  <dcterms:created xsi:type="dcterms:W3CDTF">2020-09-01T22:19:21Z</dcterms:created>
  <dcterms:modified xsi:type="dcterms:W3CDTF">2020-09-02T21:07:20Z</dcterms:modified>
</cp:coreProperties>
</file>