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3690" autoAdjust="0"/>
  </p:normalViewPr>
  <p:slideViewPr>
    <p:cSldViewPr snapToGrid="0">
      <p:cViewPr varScale="1">
        <p:scale>
          <a:sx n="66" d="100"/>
          <a:sy n="66" d="100"/>
        </p:scale>
        <p:origin x="7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E74E36-F923-42A4-8A75-AB394CE7F4CA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B5CA38-3F79-4454-877E-9437FF755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367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David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B5CA38-3F79-4454-877E-9437FF755F8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4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David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B5CA38-3F79-4454-877E-9437FF755F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69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Chialin</a:t>
            </a:r>
          </a:p>
          <a:p>
            <a:r>
              <a:rPr lang="en-US" dirty="0"/>
              <a:t>My analyses: including IPC, Deans, and D1 Duty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B5CA38-3F79-4454-877E-9437FF755F8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55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2/5/2026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7B6A-D63E-4771-A7EF-CFA81FD6A8D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907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2/5/2026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7B6A-D63E-4771-A7EF-CFA81FD6A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2/5/2026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7B6A-D63E-4771-A7EF-CFA81FD6A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090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2/5/2026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7B6A-D63E-4771-A7EF-CFA81FD6A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959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2/5/2026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7B6A-D63E-4771-A7EF-CFA81FD6A8D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4322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2/5/2026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7B6A-D63E-4771-A7EF-CFA81FD6A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84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2/5/2026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7B6A-D63E-4771-A7EF-CFA81FD6A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053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2/5/2026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7B6A-D63E-4771-A7EF-CFA81FD6A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110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2/5/2026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7B6A-D63E-4771-A7EF-CFA81FD6A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616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4050791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2/5/2026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5CA7B6A-D63E-4771-A7EF-CFA81FD6A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105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1">
              <a:lumMod val="50000"/>
              <a:lumOff val="5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2/5/2026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5CA7B6A-D63E-4771-A7EF-CFA81FD6A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234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en-US"/>
              <a:t>2/5/2026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5CA7B6A-D63E-4771-A7EF-CFA81FD6A8D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864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hf hdr="0" ft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canadacollege.edu/ipc/reassignment-process.php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anadacollege.edu/ipc/2526_files/ipc-agenda-12-05-2025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anadacollege.edu/ipc/2526_files/appendix_d_2022-2025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anadacollege.edu/ipc/rrp_appeal.php" TargetMode="External"/><Relationship Id="rId4" Type="http://schemas.openxmlformats.org/officeDocument/2006/relationships/hyperlink" Target="https://canadacollege.edu/ipc/rrp_applications_fall2025.php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68EB3-07F7-467F-9EE1-29182A7226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20837"/>
          </a:xfrm>
        </p:spPr>
        <p:txBody>
          <a:bodyPr>
            <a:normAutofit fontScale="90000"/>
          </a:bodyPr>
          <a:lstStyle/>
          <a:p>
            <a:r>
              <a:rPr lang="en-US" dirty="0"/>
              <a:t>Reassigned Time Process &amp; Decisions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4E8D62-F99B-49CC-97A7-8ED1A92DD7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799674" cy="2306637"/>
          </a:xfrm>
        </p:spPr>
        <p:txBody>
          <a:bodyPr>
            <a:normAutofit/>
          </a:bodyPr>
          <a:lstStyle/>
          <a:p>
            <a:r>
              <a:rPr lang="en-US" sz="3200" cap="none" dirty="0"/>
              <a:t>Academic Senate | February 5, 2026</a:t>
            </a:r>
          </a:p>
          <a:p>
            <a:endParaRPr lang="en-US" sz="3200" cap="none" dirty="0"/>
          </a:p>
          <a:p>
            <a:r>
              <a:rPr lang="en-US" sz="3200" cap="none" dirty="0"/>
              <a:t>IPC Co-Chairs: Dr. David Eck and Dr. Chialin Hsieh</a:t>
            </a:r>
          </a:p>
          <a:p>
            <a:endParaRPr lang="en-US" sz="3200" cap="non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13041-E3EA-418C-B5E1-1EA5BB8D2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2/5/2026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BD9AE-3B48-4ADC-A33F-607DB056A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7B6A-D63E-4771-A7EF-CFA81FD6A8D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587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4F324-E5C3-4F9E-A73F-9E0B50857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3047"/>
            <a:ext cx="12004158" cy="965058"/>
          </a:xfrm>
        </p:spPr>
        <p:txBody>
          <a:bodyPr>
            <a:normAutofit fontScale="90000"/>
          </a:bodyPr>
          <a:lstStyle/>
          <a:p>
            <a:r>
              <a:rPr lang="en-US" dirty="0"/>
              <a:t>Reassigned Time Position Request: Process Overview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0AE56E-0B74-4FD2-91D8-9DE0D3697F5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8"/>
          <a:stretch/>
        </p:blipFill>
        <p:spPr>
          <a:xfrm>
            <a:off x="730255" y="967562"/>
            <a:ext cx="10543647" cy="511183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F20DF9F-1E3E-4620-8444-63AF48D5FCE4}"/>
              </a:ext>
            </a:extLst>
          </p:cNvPr>
          <p:cNvSpPr txBox="1"/>
          <p:nvPr/>
        </p:nvSpPr>
        <p:spPr>
          <a:xfrm>
            <a:off x="2581053" y="6396335"/>
            <a:ext cx="702989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https://canadacollege.edu/ipc/reassignment-process.php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CB9EBF7-7925-471E-90B8-053D4AFF1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2/5/2026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3A8ECF-4730-4EFE-9848-B909605D8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7B6A-D63E-4771-A7EF-CFA81FD6A8D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332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E94AB-93AE-430C-ADFE-9D3CCAA0E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353801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IPC Reviews: Evaluation, Feedback, and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010E-D46E-419E-9585-A51B92202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2275367"/>
            <a:ext cx="10353762" cy="351583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IPC provided written feedback forms before the meeting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IPC reviewed all reassigned time requests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IPC discussed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IPC voted on recommendations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E97E27-00E3-439D-86BC-B793864CB5E5}"/>
              </a:ext>
            </a:extLst>
          </p:cNvPr>
          <p:cNvSpPr txBox="1"/>
          <p:nvPr/>
        </p:nvSpPr>
        <p:spPr>
          <a:xfrm>
            <a:off x="285306" y="5934670"/>
            <a:ext cx="116869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IPC Meeting Agenda December 5, 2025 </a:t>
            </a:r>
            <a:r>
              <a:rPr lang="en-US" dirty="0">
                <a:hlinkClick r:id="rId3"/>
              </a:rPr>
              <a:t>https://canadacollege.edu/ipc/2526_files/ipc-agenda-12-05-2025.pdf</a:t>
            </a:r>
            <a:endParaRPr lang="en-US" dirty="0"/>
          </a:p>
          <a:p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F38820D-31C9-4273-917C-9C3DFF730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2/5/2026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276159-5005-47D3-A653-19D030875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7B6A-D63E-4771-A7EF-CFA81FD6A8D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555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96752-93EF-4B40-AD1F-0EC2330E9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0"/>
            <a:ext cx="10058400" cy="1450757"/>
          </a:xfrm>
        </p:spPr>
        <p:txBody>
          <a:bodyPr/>
          <a:lstStyle/>
          <a:p>
            <a:r>
              <a:rPr lang="en-US" dirty="0"/>
              <a:t>Decisions Inputs and Review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36877-B28E-4BA3-83BD-C9A4ED071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24492"/>
            <a:ext cx="10058400" cy="4146699"/>
          </a:xfrm>
        </p:spPr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000" dirty="0"/>
              <a:t> IPC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/>
              <a:t>Rating information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/>
              <a:t>December 5 meeting: Deliberation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000" dirty="0"/>
              <a:t> Deans’ feedback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000" dirty="0"/>
              <a:t> Review for overlap with AFT </a:t>
            </a:r>
            <a:r>
              <a:rPr lang="en-US" sz="3000" dirty="0">
                <a:hlinkClick r:id="rId3"/>
              </a:rPr>
              <a:t>Appendix D Duties</a:t>
            </a:r>
            <a:endParaRPr lang="en-US" sz="3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000" dirty="0"/>
              <a:t> Final recommendations published on IPC website: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IPC website &gt; Reassigned Time &gt; Positions Past &amp; Present &gt; </a:t>
            </a:r>
            <a:r>
              <a:rPr lang="en-US" sz="2800" dirty="0">
                <a:hlinkClick r:id="rId4"/>
              </a:rPr>
              <a:t>Fall 2025</a:t>
            </a:r>
            <a:endParaRPr lang="en-US" sz="2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Decisions listed in the rightmost column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000" dirty="0"/>
              <a:t>Reassigned Time Appeal Process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IPC webpage &gt; Reassigned Time &gt; </a:t>
            </a:r>
            <a:r>
              <a:rPr lang="en-US" sz="2800" dirty="0">
                <a:hlinkClick r:id="rId5"/>
              </a:rPr>
              <a:t>Appeal Process</a:t>
            </a:r>
            <a:endParaRPr lang="en-US" sz="26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C8775-C3DD-4B9C-9E91-2CBD1D318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2/5/2026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86143C-1D6A-4E74-B538-D16975CD1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7B6A-D63E-4771-A7EF-CFA81FD6A8D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87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56E2F-5772-4EA8-9BE8-8960C41C7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20E5A-5BB1-4908-A03F-ECED8B289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A88FB-6112-4507-B065-088E5D508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2/5/2026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F95CA6-E229-4441-BE61-91E79BD2B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7B6A-D63E-4771-A7EF-CFA81FD6A8D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0745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E3DA18C2-75F1-4980-A5F0-165F6F71DE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82</TotalTime>
  <Words>192</Words>
  <Application>Microsoft Office PowerPoint</Application>
  <PresentationFormat>Widescreen</PresentationFormat>
  <Paragraphs>41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Retrospect</vt:lpstr>
      <vt:lpstr>Reassigned Time Process &amp; Decisions</vt:lpstr>
      <vt:lpstr>Reassigned Time Position Request: Process Overview</vt:lpstr>
      <vt:lpstr>IPC Reviews: Evaluation, Feedback, and Recommendations</vt:lpstr>
      <vt:lpstr>Decisions Inputs and Review Criteria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Reassigned Time Process</dc:title>
  <dc:creator>Hsieh, Chialin</dc:creator>
  <cp:lastModifiedBy>Hsieh, Chialin</cp:lastModifiedBy>
  <cp:revision>37</cp:revision>
  <dcterms:created xsi:type="dcterms:W3CDTF">2026-01-29T18:12:11Z</dcterms:created>
  <dcterms:modified xsi:type="dcterms:W3CDTF">2026-01-29T21:23:33Z</dcterms:modified>
</cp:coreProperties>
</file>