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Proxima Nova" panose="020B060402020202020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988"/>
    <a:srgbClr val="688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rmon" userId="520fceb090e7fa1f" providerId="LiveId" clId="{8A07605A-0ADF-4E41-B19B-2FA1327DBD81}"/>
    <pc:docChg chg="undo custSel delSld modSld modMainMaster">
      <pc:chgData name="Sarah Harmon" userId="520fceb090e7fa1f" providerId="LiveId" clId="{8A07605A-0ADF-4E41-B19B-2FA1327DBD81}" dt="2021-04-22T19:25:31.560" v="323" actId="1076"/>
      <pc:docMkLst>
        <pc:docMk/>
      </pc:docMkLst>
      <pc:sldChg chg="modSp mod modNotes">
        <pc:chgData name="Sarah Harmon" userId="520fceb090e7fa1f" providerId="LiveId" clId="{8A07605A-0ADF-4E41-B19B-2FA1327DBD81}" dt="2021-04-22T19:21:53.462" v="317" actId="404"/>
        <pc:sldMkLst>
          <pc:docMk/>
          <pc:sldMk cId="0" sldId="256"/>
        </pc:sldMkLst>
        <pc:spChg chg="mod">
          <ac:chgData name="Sarah Harmon" userId="520fceb090e7fa1f" providerId="LiveId" clId="{8A07605A-0ADF-4E41-B19B-2FA1327DBD81}" dt="2021-04-22T19:21:53.462" v="317" actId="404"/>
          <ac:spMkLst>
            <pc:docMk/>
            <pc:sldMk cId="0" sldId="256"/>
            <ac:spMk id="65" creationId="{00000000-0000-0000-0000-000000000000}"/>
          </ac:spMkLst>
        </pc:spChg>
        <pc:spChg chg="mod">
          <ac:chgData name="Sarah Harmon" userId="520fceb090e7fa1f" providerId="LiveId" clId="{8A07605A-0ADF-4E41-B19B-2FA1327DBD81}" dt="2021-04-22T18:55:38.235" v="220" actId="27636"/>
          <ac:spMkLst>
            <pc:docMk/>
            <pc:sldMk cId="0" sldId="256"/>
            <ac:spMk id="66" creationId="{00000000-0000-0000-0000-000000000000}"/>
          </ac:spMkLst>
        </pc:spChg>
        <pc:spChg chg="mod">
          <ac:chgData name="Sarah Harmon" userId="520fceb090e7fa1f" providerId="LiveId" clId="{8A07605A-0ADF-4E41-B19B-2FA1327DBD81}" dt="2021-04-22T18:50:01.899" v="214" actId="115"/>
          <ac:spMkLst>
            <pc:docMk/>
            <pc:sldMk cId="0" sldId="256"/>
            <ac:spMk id="67" creationId="{00000000-0000-0000-0000-000000000000}"/>
          </ac:spMkLst>
        </pc:spChg>
      </pc:sldChg>
      <pc:sldChg chg="modSp mod">
        <pc:chgData name="Sarah Harmon" userId="520fceb090e7fa1f" providerId="LiveId" clId="{8A07605A-0ADF-4E41-B19B-2FA1327DBD81}" dt="2021-04-22T19:06:10.097" v="297" actId="113"/>
        <pc:sldMkLst>
          <pc:docMk/>
          <pc:sldMk cId="0" sldId="257"/>
        </pc:sldMkLst>
        <pc:spChg chg="mod">
          <ac:chgData name="Sarah Harmon" userId="520fceb090e7fa1f" providerId="LiveId" clId="{8A07605A-0ADF-4E41-B19B-2FA1327DBD81}" dt="2021-04-22T18:56:05.792" v="225" actId="404"/>
          <ac:spMkLst>
            <pc:docMk/>
            <pc:sldMk cId="0" sldId="257"/>
            <ac:spMk id="73" creationId="{00000000-0000-0000-0000-000000000000}"/>
          </ac:spMkLst>
        </pc:spChg>
        <pc:spChg chg="mod">
          <ac:chgData name="Sarah Harmon" userId="520fceb090e7fa1f" providerId="LiveId" clId="{8A07605A-0ADF-4E41-B19B-2FA1327DBD81}" dt="2021-04-22T19:06:10.097" v="297" actId="113"/>
          <ac:spMkLst>
            <pc:docMk/>
            <pc:sldMk cId="0" sldId="257"/>
            <ac:spMk id="76" creationId="{00000000-0000-0000-0000-000000000000}"/>
          </ac:spMkLst>
        </pc:spChg>
        <pc:picChg chg="mod">
          <ac:chgData name="Sarah Harmon" userId="520fceb090e7fa1f" providerId="LiveId" clId="{8A07605A-0ADF-4E41-B19B-2FA1327DBD81}" dt="2021-04-22T18:33:43.798" v="17" actId="1076"/>
          <ac:picMkLst>
            <pc:docMk/>
            <pc:sldMk cId="0" sldId="257"/>
            <ac:picMk id="75" creationId="{00000000-0000-0000-0000-000000000000}"/>
          </ac:picMkLst>
        </pc:picChg>
      </pc:sldChg>
      <pc:sldChg chg="delSp modSp mod modNotes">
        <pc:chgData name="Sarah Harmon" userId="520fceb090e7fa1f" providerId="LiveId" clId="{8A07605A-0ADF-4E41-B19B-2FA1327DBD81}" dt="2021-04-22T18:56:25.144" v="228" actId="1076"/>
        <pc:sldMkLst>
          <pc:docMk/>
          <pc:sldMk cId="0" sldId="258"/>
        </pc:sldMkLst>
        <pc:spChg chg="mod">
          <ac:chgData name="Sarah Harmon" userId="520fceb090e7fa1f" providerId="LiveId" clId="{8A07605A-0ADF-4E41-B19B-2FA1327DBD81}" dt="2021-04-22T18:56:16.788" v="227" actId="14100"/>
          <ac:spMkLst>
            <pc:docMk/>
            <pc:sldMk cId="0" sldId="258"/>
            <ac:spMk id="82" creationId="{00000000-0000-0000-0000-000000000000}"/>
          </ac:spMkLst>
        </pc:spChg>
        <pc:spChg chg="del mod">
          <ac:chgData name="Sarah Harmon" userId="520fceb090e7fa1f" providerId="LiveId" clId="{8A07605A-0ADF-4E41-B19B-2FA1327DBD81}" dt="2021-04-22T18:34:35.948" v="30" actId="478"/>
          <ac:spMkLst>
            <pc:docMk/>
            <pc:sldMk cId="0" sldId="258"/>
            <ac:spMk id="83" creationId="{00000000-0000-0000-0000-000000000000}"/>
          </ac:spMkLst>
        </pc:spChg>
        <pc:picChg chg="mod">
          <ac:chgData name="Sarah Harmon" userId="520fceb090e7fa1f" providerId="LiveId" clId="{8A07605A-0ADF-4E41-B19B-2FA1327DBD81}" dt="2021-04-22T18:56:25.144" v="228" actId="1076"/>
          <ac:picMkLst>
            <pc:docMk/>
            <pc:sldMk cId="0" sldId="258"/>
            <ac:picMk id="81" creationId="{00000000-0000-0000-0000-000000000000}"/>
          </ac:picMkLst>
        </pc:picChg>
      </pc:sldChg>
      <pc:sldChg chg="delSp modSp mod">
        <pc:chgData name="Sarah Harmon" userId="520fceb090e7fa1f" providerId="LiveId" clId="{8A07605A-0ADF-4E41-B19B-2FA1327DBD81}" dt="2021-04-22T19:07:34.354" v="316" actId="207"/>
        <pc:sldMkLst>
          <pc:docMk/>
          <pc:sldMk cId="0" sldId="259"/>
        </pc:sldMkLst>
        <pc:spChg chg="mod">
          <ac:chgData name="Sarah Harmon" userId="520fceb090e7fa1f" providerId="LiveId" clId="{8A07605A-0ADF-4E41-B19B-2FA1327DBD81}" dt="2021-04-22T19:07:34.354" v="316" actId="207"/>
          <ac:spMkLst>
            <pc:docMk/>
            <pc:sldMk cId="0" sldId="259"/>
            <ac:spMk id="89" creationId="{00000000-0000-0000-0000-000000000000}"/>
          </ac:spMkLst>
        </pc:spChg>
        <pc:spChg chg="mod">
          <ac:chgData name="Sarah Harmon" userId="520fceb090e7fa1f" providerId="LiveId" clId="{8A07605A-0ADF-4E41-B19B-2FA1327DBD81}" dt="2021-04-22T18:56:29.815" v="229" actId="14100"/>
          <ac:spMkLst>
            <pc:docMk/>
            <pc:sldMk cId="0" sldId="259"/>
            <ac:spMk id="90" creationId="{00000000-0000-0000-0000-000000000000}"/>
          </ac:spMkLst>
        </pc:spChg>
        <pc:spChg chg="mod">
          <ac:chgData name="Sarah Harmon" userId="520fceb090e7fa1f" providerId="LiveId" clId="{8A07605A-0ADF-4E41-B19B-2FA1327DBD81}" dt="2021-04-22T19:06:19.921" v="299" actId="113"/>
          <ac:spMkLst>
            <pc:docMk/>
            <pc:sldMk cId="0" sldId="259"/>
            <ac:spMk id="91" creationId="{00000000-0000-0000-0000-000000000000}"/>
          </ac:spMkLst>
        </pc:spChg>
        <pc:spChg chg="del mod">
          <ac:chgData name="Sarah Harmon" userId="520fceb090e7fa1f" providerId="LiveId" clId="{8A07605A-0ADF-4E41-B19B-2FA1327DBD81}" dt="2021-04-22T18:35:10.617" v="33" actId="478"/>
          <ac:spMkLst>
            <pc:docMk/>
            <pc:sldMk cId="0" sldId="259"/>
            <ac:spMk id="93" creationId="{00000000-0000-0000-0000-000000000000}"/>
          </ac:spMkLst>
        </pc:spChg>
        <pc:picChg chg="mod">
          <ac:chgData name="Sarah Harmon" userId="520fceb090e7fa1f" providerId="LiveId" clId="{8A07605A-0ADF-4E41-B19B-2FA1327DBD81}" dt="2021-04-22T18:35:34.364" v="38" actId="1076"/>
          <ac:picMkLst>
            <pc:docMk/>
            <pc:sldMk cId="0" sldId="259"/>
            <ac:picMk id="92" creationId="{00000000-0000-0000-0000-000000000000}"/>
          </ac:picMkLst>
        </pc:picChg>
      </pc:sldChg>
      <pc:sldChg chg="delSp modSp del mod modNotes">
        <pc:chgData name="Sarah Harmon" userId="520fceb090e7fa1f" providerId="LiveId" clId="{8A07605A-0ADF-4E41-B19B-2FA1327DBD81}" dt="2021-04-22T18:52:27.347" v="215" actId="47"/>
        <pc:sldMkLst>
          <pc:docMk/>
          <pc:sldMk cId="0" sldId="260"/>
        </pc:sldMkLst>
        <pc:spChg chg="mod">
          <ac:chgData name="Sarah Harmon" userId="520fceb090e7fa1f" providerId="LiveId" clId="{8A07605A-0ADF-4E41-B19B-2FA1327DBD81}" dt="2021-04-22T18:47:07.344" v="201" actId="20577"/>
          <ac:spMkLst>
            <pc:docMk/>
            <pc:sldMk cId="0" sldId="260"/>
            <ac:spMk id="99" creationId="{00000000-0000-0000-0000-000000000000}"/>
          </ac:spMkLst>
        </pc:spChg>
        <pc:spChg chg="mod">
          <ac:chgData name="Sarah Harmon" userId="520fceb090e7fa1f" providerId="LiveId" clId="{8A07605A-0ADF-4E41-B19B-2FA1327DBD81}" dt="2021-04-22T18:38:56.716" v="85" actId="1076"/>
          <ac:spMkLst>
            <pc:docMk/>
            <pc:sldMk cId="0" sldId="260"/>
            <ac:spMk id="100" creationId="{00000000-0000-0000-0000-000000000000}"/>
          </ac:spMkLst>
        </pc:spChg>
        <pc:spChg chg="del mod">
          <ac:chgData name="Sarah Harmon" userId="520fceb090e7fa1f" providerId="LiveId" clId="{8A07605A-0ADF-4E41-B19B-2FA1327DBD81}" dt="2021-04-22T18:38:48.693" v="83" actId="478"/>
          <ac:spMkLst>
            <pc:docMk/>
            <pc:sldMk cId="0" sldId="260"/>
            <ac:spMk id="103" creationId="{00000000-0000-0000-0000-000000000000}"/>
          </ac:spMkLst>
        </pc:spChg>
      </pc:sldChg>
      <pc:sldChg chg="modNotes">
        <pc:chgData name="Sarah Harmon" userId="520fceb090e7fa1f" providerId="LiveId" clId="{8A07605A-0ADF-4E41-B19B-2FA1327DBD81}" dt="2021-04-22T18:32:44.805" v="0"/>
        <pc:sldMkLst>
          <pc:docMk/>
          <pc:sldMk cId="0" sldId="261"/>
        </pc:sldMkLst>
      </pc:sldChg>
      <pc:sldChg chg="modSp mod modNotes">
        <pc:chgData name="Sarah Harmon" userId="520fceb090e7fa1f" providerId="LiveId" clId="{8A07605A-0ADF-4E41-B19B-2FA1327DBD81}" dt="2021-04-22T19:02:20.180" v="270" actId="114"/>
        <pc:sldMkLst>
          <pc:docMk/>
          <pc:sldMk cId="0" sldId="262"/>
        </pc:sldMkLst>
        <pc:spChg chg="mod">
          <ac:chgData name="Sarah Harmon" userId="520fceb090e7fa1f" providerId="LiveId" clId="{8A07605A-0ADF-4E41-B19B-2FA1327DBD81}" dt="2021-04-22T18:56:38.141" v="232" actId="404"/>
          <ac:spMkLst>
            <pc:docMk/>
            <pc:sldMk cId="0" sldId="262"/>
            <ac:spMk id="113" creationId="{00000000-0000-0000-0000-000000000000}"/>
          </ac:spMkLst>
        </pc:spChg>
        <pc:spChg chg="mod">
          <ac:chgData name="Sarah Harmon" userId="520fceb090e7fa1f" providerId="LiveId" clId="{8A07605A-0ADF-4E41-B19B-2FA1327DBD81}" dt="2021-04-22T19:02:20.180" v="270" actId="114"/>
          <ac:spMkLst>
            <pc:docMk/>
            <pc:sldMk cId="0" sldId="262"/>
            <ac:spMk id="114" creationId="{00000000-0000-0000-0000-000000000000}"/>
          </ac:spMkLst>
        </pc:spChg>
      </pc:sldChg>
      <pc:sldChg chg="delSp modSp mod modNotes">
        <pc:chgData name="Sarah Harmon" userId="520fceb090e7fa1f" providerId="LiveId" clId="{8A07605A-0ADF-4E41-B19B-2FA1327DBD81}" dt="2021-04-22T18:56:44.554" v="234" actId="404"/>
        <pc:sldMkLst>
          <pc:docMk/>
          <pc:sldMk cId="0" sldId="263"/>
        </pc:sldMkLst>
        <pc:spChg chg="mod">
          <ac:chgData name="Sarah Harmon" userId="520fceb090e7fa1f" providerId="LiveId" clId="{8A07605A-0ADF-4E41-B19B-2FA1327DBD81}" dt="2021-04-22T18:56:44.554" v="234" actId="404"/>
          <ac:spMkLst>
            <pc:docMk/>
            <pc:sldMk cId="0" sldId="263"/>
            <ac:spMk id="119" creationId="{00000000-0000-0000-0000-000000000000}"/>
          </ac:spMkLst>
        </pc:spChg>
        <pc:spChg chg="del mod">
          <ac:chgData name="Sarah Harmon" userId="520fceb090e7fa1f" providerId="LiveId" clId="{8A07605A-0ADF-4E41-B19B-2FA1327DBD81}" dt="2021-04-22T18:39:38.495" v="102" actId="478"/>
          <ac:spMkLst>
            <pc:docMk/>
            <pc:sldMk cId="0" sldId="263"/>
            <ac:spMk id="120" creationId="{00000000-0000-0000-0000-000000000000}"/>
          </ac:spMkLst>
        </pc:spChg>
        <pc:spChg chg="mod">
          <ac:chgData name="Sarah Harmon" userId="520fceb090e7fa1f" providerId="LiveId" clId="{8A07605A-0ADF-4E41-B19B-2FA1327DBD81}" dt="2021-04-22T18:39:34.682" v="101" actId="14100"/>
          <ac:spMkLst>
            <pc:docMk/>
            <pc:sldMk cId="0" sldId="263"/>
            <ac:spMk id="122" creationId="{00000000-0000-0000-0000-000000000000}"/>
          </ac:spMkLst>
        </pc:spChg>
      </pc:sldChg>
      <pc:sldChg chg="modSp mod modNotes">
        <pc:chgData name="Sarah Harmon" userId="520fceb090e7fa1f" providerId="LiveId" clId="{8A07605A-0ADF-4E41-B19B-2FA1327DBD81}" dt="2021-04-22T19:05:34.549" v="293" actId="6549"/>
        <pc:sldMkLst>
          <pc:docMk/>
          <pc:sldMk cId="0" sldId="264"/>
        </pc:sldMkLst>
        <pc:spChg chg="mod">
          <ac:chgData name="Sarah Harmon" userId="520fceb090e7fa1f" providerId="LiveId" clId="{8A07605A-0ADF-4E41-B19B-2FA1327DBD81}" dt="2021-04-22T18:56:54.079" v="237" actId="404"/>
          <ac:spMkLst>
            <pc:docMk/>
            <pc:sldMk cId="0" sldId="264"/>
            <ac:spMk id="127" creationId="{00000000-0000-0000-0000-000000000000}"/>
          </ac:spMkLst>
        </pc:spChg>
        <pc:spChg chg="mod">
          <ac:chgData name="Sarah Harmon" userId="520fceb090e7fa1f" providerId="LiveId" clId="{8A07605A-0ADF-4E41-B19B-2FA1327DBD81}" dt="2021-04-22T19:05:34.549" v="293" actId="6549"/>
          <ac:spMkLst>
            <pc:docMk/>
            <pc:sldMk cId="0" sldId="264"/>
            <ac:spMk id="128" creationId="{00000000-0000-0000-0000-000000000000}"/>
          </ac:spMkLst>
        </pc:spChg>
      </pc:sldChg>
      <pc:sldChg chg="modSp mod modClrScheme chgLayout modNotes">
        <pc:chgData name="Sarah Harmon" userId="520fceb090e7fa1f" providerId="LiveId" clId="{8A07605A-0ADF-4E41-B19B-2FA1327DBD81}" dt="2021-04-22T19:25:31.560" v="323" actId="1076"/>
        <pc:sldMkLst>
          <pc:docMk/>
          <pc:sldMk cId="0" sldId="265"/>
        </pc:sldMkLst>
        <pc:spChg chg="mod ord">
          <ac:chgData name="Sarah Harmon" userId="520fceb090e7fa1f" providerId="LiveId" clId="{8A07605A-0ADF-4E41-B19B-2FA1327DBD81}" dt="2021-04-22T19:25:31.560" v="323" actId="1076"/>
          <ac:spMkLst>
            <pc:docMk/>
            <pc:sldMk cId="0" sldId="265"/>
            <ac:spMk id="133" creationId="{00000000-0000-0000-0000-000000000000}"/>
          </ac:spMkLst>
        </pc:spChg>
        <pc:spChg chg="mod ord">
          <ac:chgData name="Sarah Harmon" userId="520fceb090e7fa1f" providerId="LiveId" clId="{8A07605A-0ADF-4E41-B19B-2FA1327DBD81}" dt="2021-04-22T18:57:01.954" v="238" actId="404"/>
          <ac:spMkLst>
            <pc:docMk/>
            <pc:sldMk cId="0" sldId="265"/>
            <ac:spMk id="134" creationId="{00000000-0000-0000-0000-000000000000}"/>
          </ac:spMkLst>
        </pc:spChg>
      </pc:sldChg>
      <pc:sldChg chg="addSp modSp mod modClrScheme chgLayout modNotes">
        <pc:chgData name="Sarah Harmon" userId="520fceb090e7fa1f" providerId="LiveId" clId="{8A07605A-0ADF-4E41-B19B-2FA1327DBD81}" dt="2021-04-22T18:57:08.530" v="241" actId="404"/>
        <pc:sldMkLst>
          <pc:docMk/>
          <pc:sldMk cId="0" sldId="266"/>
        </pc:sldMkLst>
        <pc:spChg chg="add mod ord">
          <ac:chgData name="Sarah Harmon" userId="520fceb090e7fa1f" providerId="LiveId" clId="{8A07605A-0ADF-4E41-B19B-2FA1327DBD81}" dt="2021-04-22T18:55:38.084" v="219"/>
          <ac:spMkLst>
            <pc:docMk/>
            <pc:sldMk cId="0" sldId="266"/>
            <ac:spMk id="2" creationId="{9A75F869-7FB2-4C87-910E-12DE6D54EBA6}"/>
          </ac:spMkLst>
        </pc:spChg>
        <pc:spChg chg="mod ord">
          <ac:chgData name="Sarah Harmon" userId="520fceb090e7fa1f" providerId="LiveId" clId="{8A07605A-0ADF-4E41-B19B-2FA1327DBD81}" dt="2021-04-22T18:57:08.530" v="241" actId="404"/>
          <ac:spMkLst>
            <pc:docMk/>
            <pc:sldMk cId="0" sldId="266"/>
            <ac:spMk id="139" creationId="{00000000-0000-0000-0000-000000000000}"/>
          </ac:spMkLst>
        </pc:spChg>
      </pc:sldChg>
      <pc:sldChg chg="addSp modSp mod modClrScheme chgLayout modNotes">
        <pc:chgData name="Sarah Harmon" userId="520fceb090e7fa1f" providerId="LiveId" clId="{8A07605A-0ADF-4E41-B19B-2FA1327DBD81}" dt="2021-04-22T18:57:18.851" v="246" actId="403"/>
        <pc:sldMkLst>
          <pc:docMk/>
          <pc:sldMk cId="0" sldId="267"/>
        </pc:sldMkLst>
        <pc:spChg chg="add mod ord">
          <ac:chgData name="Sarah Harmon" userId="520fceb090e7fa1f" providerId="LiveId" clId="{8A07605A-0ADF-4E41-B19B-2FA1327DBD81}" dt="2021-04-22T18:55:38.084" v="219"/>
          <ac:spMkLst>
            <pc:docMk/>
            <pc:sldMk cId="0" sldId="267"/>
            <ac:spMk id="2" creationId="{94F168AE-D219-48BF-8BE6-53FF88B5CDBA}"/>
          </ac:spMkLst>
        </pc:spChg>
        <pc:spChg chg="mod ord">
          <ac:chgData name="Sarah Harmon" userId="520fceb090e7fa1f" providerId="LiveId" clId="{8A07605A-0ADF-4E41-B19B-2FA1327DBD81}" dt="2021-04-22T18:57:18.851" v="246" actId="403"/>
          <ac:spMkLst>
            <pc:docMk/>
            <pc:sldMk cId="0" sldId="267"/>
            <ac:spMk id="144" creationId="{00000000-0000-0000-0000-000000000000}"/>
          </ac:spMkLst>
        </pc:spChg>
      </pc:sldChg>
      <pc:sldChg chg="addSp modSp mod modClrScheme chgLayout modNotes">
        <pc:chgData name="Sarah Harmon" userId="520fceb090e7fa1f" providerId="LiveId" clId="{8A07605A-0ADF-4E41-B19B-2FA1327DBD81}" dt="2021-04-22T18:57:26.408" v="249" actId="404"/>
        <pc:sldMkLst>
          <pc:docMk/>
          <pc:sldMk cId="0" sldId="268"/>
        </pc:sldMkLst>
        <pc:spChg chg="add mod ord">
          <ac:chgData name="Sarah Harmon" userId="520fceb090e7fa1f" providerId="LiveId" clId="{8A07605A-0ADF-4E41-B19B-2FA1327DBD81}" dt="2021-04-22T18:55:38.084" v="219"/>
          <ac:spMkLst>
            <pc:docMk/>
            <pc:sldMk cId="0" sldId="268"/>
            <ac:spMk id="2" creationId="{7FBBEB95-8738-467E-AB66-38AB883FE5FC}"/>
          </ac:spMkLst>
        </pc:spChg>
        <pc:spChg chg="mod ord">
          <ac:chgData name="Sarah Harmon" userId="520fceb090e7fa1f" providerId="LiveId" clId="{8A07605A-0ADF-4E41-B19B-2FA1327DBD81}" dt="2021-04-22T18:57:26.408" v="249" actId="404"/>
          <ac:spMkLst>
            <pc:docMk/>
            <pc:sldMk cId="0" sldId="268"/>
            <ac:spMk id="149" creationId="{00000000-0000-0000-0000-000000000000}"/>
          </ac:spMkLst>
        </pc:spChg>
      </pc:sldChg>
      <pc:sldChg chg="addSp modSp mod modClrScheme chgLayout modNotes">
        <pc:chgData name="Sarah Harmon" userId="520fceb090e7fa1f" providerId="LiveId" clId="{8A07605A-0ADF-4E41-B19B-2FA1327DBD81}" dt="2021-04-22T18:57:35.368" v="251" actId="404"/>
        <pc:sldMkLst>
          <pc:docMk/>
          <pc:sldMk cId="0" sldId="269"/>
        </pc:sldMkLst>
        <pc:spChg chg="add mod ord">
          <ac:chgData name="Sarah Harmon" userId="520fceb090e7fa1f" providerId="LiveId" clId="{8A07605A-0ADF-4E41-B19B-2FA1327DBD81}" dt="2021-04-22T18:55:38.084" v="219"/>
          <ac:spMkLst>
            <pc:docMk/>
            <pc:sldMk cId="0" sldId="269"/>
            <ac:spMk id="2" creationId="{A8F3A059-BB3D-4C71-9850-358D9C6A7087}"/>
          </ac:spMkLst>
        </pc:spChg>
        <pc:spChg chg="mod ord">
          <ac:chgData name="Sarah Harmon" userId="520fceb090e7fa1f" providerId="LiveId" clId="{8A07605A-0ADF-4E41-B19B-2FA1327DBD81}" dt="2021-04-22T18:57:35.368" v="251" actId="404"/>
          <ac:spMkLst>
            <pc:docMk/>
            <pc:sldMk cId="0" sldId="269"/>
            <ac:spMk id="154" creationId="{00000000-0000-0000-0000-000000000000}"/>
          </ac:spMkLst>
        </pc:spChg>
      </pc:sldChg>
      <pc:sldChg chg="addSp modSp mod modClrScheme chgLayout modNotes">
        <pc:chgData name="Sarah Harmon" userId="520fceb090e7fa1f" providerId="LiveId" clId="{8A07605A-0ADF-4E41-B19B-2FA1327DBD81}" dt="2021-04-22T18:57:51.852" v="255" actId="404"/>
        <pc:sldMkLst>
          <pc:docMk/>
          <pc:sldMk cId="0" sldId="270"/>
        </pc:sldMkLst>
        <pc:spChg chg="add mod ord">
          <ac:chgData name="Sarah Harmon" userId="520fceb090e7fa1f" providerId="LiveId" clId="{8A07605A-0ADF-4E41-B19B-2FA1327DBD81}" dt="2021-04-22T18:55:38.084" v="219"/>
          <ac:spMkLst>
            <pc:docMk/>
            <pc:sldMk cId="0" sldId="270"/>
            <ac:spMk id="2" creationId="{222D326B-E173-47CB-AE10-9C6BFB19FAE9}"/>
          </ac:spMkLst>
        </pc:spChg>
        <pc:spChg chg="mod ord">
          <ac:chgData name="Sarah Harmon" userId="520fceb090e7fa1f" providerId="LiveId" clId="{8A07605A-0ADF-4E41-B19B-2FA1327DBD81}" dt="2021-04-22T18:57:51.852" v="255" actId="404"/>
          <ac:spMkLst>
            <pc:docMk/>
            <pc:sldMk cId="0" sldId="270"/>
            <ac:spMk id="159" creationId="{00000000-0000-0000-0000-000000000000}"/>
          </ac:spMkLst>
        </pc:spChg>
      </pc:sldChg>
      <pc:sldChg chg="addSp modSp mod modClrScheme chgLayout modNotes">
        <pc:chgData name="Sarah Harmon" userId="520fceb090e7fa1f" providerId="LiveId" clId="{8A07605A-0ADF-4E41-B19B-2FA1327DBD81}" dt="2021-04-22T18:57:59.032" v="257" actId="404"/>
        <pc:sldMkLst>
          <pc:docMk/>
          <pc:sldMk cId="0" sldId="271"/>
        </pc:sldMkLst>
        <pc:spChg chg="add mod ord">
          <ac:chgData name="Sarah Harmon" userId="520fceb090e7fa1f" providerId="LiveId" clId="{8A07605A-0ADF-4E41-B19B-2FA1327DBD81}" dt="2021-04-22T18:55:38.084" v="219"/>
          <ac:spMkLst>
            <pc:docMk/>
            <pc:sldMk cId="0" sldId="271"/>
            <ac:spMk id="2" creationId="{5ECA5DE8-6F9D-4FAC-A923-8929DB7CB477}"/>
          </ac:spMkLst>
        </pc:spChg>
        <pc:spChg chg="mod ord">
          <ac:chgData name="Sarah Harmon" userId="520fceb090e7fa1f" providerId="LiveId" clId="{8A07605A-0ADF-4E41-B19B-2FA1327DBD81}" dt="2021-04-22T18:57:59.032" v="257" actId="404"/>
          <ac:spMkLst>
            <pc:docMk/>
            <pc:sldMk cId="0" sldId="271"/>
            <ac:spMk id="164" creationId="{00000000-0000-0000-0000-000000000000}"/>
          </ac:spMkLst>
        </pc:spChg>
      </pc:sldChg>
      <pc:sldChg chg="addSp modSp mod modClrScheme chgLayout modNotes">
        <pc:chgData name="Sarah Harmon" userId="520fceb090e7fa1f" providerId="LiveId" clId="{8A07605A-0ADF-4E41-B19B-2FA1327DBD81}" dt="2021-04-22T18:58:06.079" v="260" actId="404"/>
        <pc:sldMkLst>
          <pc:docMk/>
          <pc:sldMk cId="0" sldId="272"/>
        </pc:sldMkLst>
        <pc:spChg chg="add mod ord">
          <ac:chgData name="Sarah Harmon" userId="520fceb090e7fa1f" providerId="LiveId" clId="{8A07605A-0ADF-4E41-B19B-2FA1327DBD81}" dt="2021-04-22T18:55:38.084" v="219"/>
          <ac:spMkLst>
            <pc:docMk/>
            <pc:sldMk cId="0" sldId="272"/>
            <ac:spMk id="2" creationId="{174EA3A2-07EC-438A-AB58-42B0E347A60B}"/>
          </ac:spMkLst>
        </pc:spChg>
        <pc:spChg chg="mod ord">
          <ac:chgData name="Sarah Harmon" userId="520fceb090e7fa1f" providerId="LiveId" clId="{8A07605A-0ADF-4E41-B19B-2FA1327DBD81}" dt="2021-04-22T18:58:06.079" v="260" actId="404"/>
          <ac:spMkLst>
            <pc:docMk/>
            <pc:sldMk cId="0" sldId="272"/>
            <ac:spMk id="169" creationId="{00000000-0000-0000-0000-000000000000}"/>
          </ac:spMkLst>
        </pc:spChg>
      </pc:sldChg>
      <pc:sldChg chg="addSp modSp mod modClrScheme chgLayout modNotes">
        <pc:chgData name="Sarah Harmon" userId="520fceb090e7fa1f" providerId="LiveId" clId="{8A07605A-0ADF-4E41-B19B-2FA1327DBD81}" dt="2021-04-22T18:58:14.777" v="262" actId="404"/>
        <pc:sldMkLst>
          <pc:docMk/>
          <pc:sldMk cId="0" sldId="273"/>
        </pc:sldMkLst>
        <pc:spChg chg="add mod ord">
          <ac:chgData name="Sarah Harmon" userId="520fceb090e7fa1f" providerId="LiveId" clId="{8A07605A-0ADF-4E41-B19B-2FA1327DBD81}" dt="2021-04-22T18:55:38.084" v="219"/>
          <ac:spMkLst>
            <pc:docMk/>
            <pc:sldMk cId="0" sldId="273"/>
            <ac:spMk id="2" creationId="{963135F7-5882-4D51-A0E2-71F622334A9B}"/>
          </ac:spMkLst>
        </pc:spChg>
        <pc:spChg chg="mod ord">
          <ac:chgData name="Sarah Harmon" userId="520fceb090e7fa1f" providerId="LiveId" clId="{8A07605A-0ADF-4E41-B19B-2FA1327DBD81}" dt="2021-04-22T18:58:14.777" v="262" actId="404"/>
          <ac:spMkLst>
            <pc:docMk/>
            <pc:sldMk cId="0" sldId="273"/>
            <ac:spMk id="174" creationId="{00000000-0000-0000-0000-000000000000}"/>
          </ac:spMkLst>
        </pc:spChg>
      </pc:sldChg>
      <pc:sldChg chg="modSp mod modNotes">
        <pc:chgData name="Sarah Harmon" userId="520fceb090e7fa1f" providerId="LiveId" clId="{8A07605A-0ADF-4E41-B19B-2FA1327DBD81}" dt="2021-04-22T19:05:12.586" v="286" actId="207"/>
        <pc:sldMkLst>
          <pc:docMk/>
          <pc:sldMk cId="0" sldId="274"/>
        </pc:sldMkLst>
        <pc:spChg chg="mod">
          <ac:chgData name="Sarah Harmon" userId="520fceb090e7fa1f" providerId="LiveId" clId="{8A07605A-0ADF-4E41-B19B-2FA1327DBD81}" dt="2021-04-22T18:55:38.084" v="219"/>
          <ac:spMkLst>
            <pc:docMk/>
            <pc:sldMk cId="0" sldId="274"/>
            <ac:spMk id="179" creationId="{00000000-0000-0000-0000-000000000000}"/>
          </ac:spMkLst>
        </pc:spChg>
        <pc:spChg chg="mod">
          <ac:chgData name="Sarah Harmon" userId="520fceb090e7fa1f" providerId="LiveId" clId="{8A07605A-0ADF-4E41-B19B-2FA1327DBD81}" dt="2021-04-22T19:05:12.586" v="286" actId="207"/>
          <ac:spMkLst>
            <pc:docMk/>
            <pc:sldMk cId="0" sldId="274"/>
            <ac:spMk id="180" creationId="{00000000-0000-0000-0000-000000000000}"/>
          </ac:spMkLst>
        </pc:spChg>
      </pc:sldChg>
      <pc:sldChg chg="addSp modSp mod modClrScheme chgLayout modNotes">
        <pc:chgData name="Sarah Harmon" userId="520fceb090e7fa1f" providerId="LiveId" clId="{8A07605A-0ADF-4E41-B19B-2FA1327DBD81}" dt="2021-04-22T18:58:24.941" v="263" actId="1076"/>
        <pc:sldMkLst>
          <pc:docMk/>
          <pc:sldMk cId="0" sldId="275"/>
        </pc:sldMkLst>
        <pc:spChg chg="add mod ord">
          <ac:chgData name="Sarah Harmon" userId="520fceb090e7fa1f" providerId="LiveId" clId="{8A07605A-0ADF-4E41-B19B-2FA1327DBD81}" dt="2021-04-22T18:55:38.084" v="219"/>
          <ac:spMkLst>
            <pc:docMk/>
            <pc:sldMk cId="0" sldId="275"/>
            <ac:spMk id="2" creationId="{A586470C-C5C6-4106-A6CD-A61563F10838}"/>
          </ac:spMkLst>
        </pc:spChg>
        <pc:spChg chg="mod ord">
          <ac:chgData name="Sarah Harmon" userId="520fceb090e7fa1f" providerId="LiveId" clId="{8A07605A-0ADF-4E41-B19B-2FA1327DBD81}" dt="2021-04-22T18:58:24.941" v="263" actId="1076"/>
          <ac:spMkLst>
            <pc:docMk/>
            <pc:sldMk cId="0" sldId="275"/>
            <ac:spMk id="185" creationId="{00000000-0000-0000-0000-000000000000}"/>
          </ac:spMkLst>
        </pc:spChg>
      </pc:sldChg>
      <pc:sldMasterChg chg="modSldLayout">
        <pc:chgData name="Sarah Harmon" userId="520fceb090e7fa1f" providerId="LiveId" clId="{8A07605A-0ADF-4E41-B19B-2FA1327DBD81}" dt="2021-04-22T18:32:44.805" v="0"/>
        <pc:sldMasterMkLst>
          <pc:docMk/>
          <pc:sldMasterMk cId="1082665548" sldId="2147483661"/>
        </pc:sldMasterMkLst>
        <pc:sldLayoutChg chg="delSp">
          <pc:chgData name="Sarah Harmon" userId="520fceb090e7fa1f" providerId="LiveId" clId="{8A07605A-0ADF-4E41-B19B-2FA1327DBD81}" dt="2021-04-22T18:32:44.805" v="0"/>
          <pc:sldLayoutMkLst>
            <pc:docMk/>
            <pc:sldMasterMk cId="1082665548" sldId="2147483661"/>
            <pc:sldLayoutMk cId="3166895669" sldId="2147483674"/>
          </pc:sldLayoutMkLst>
          <pc:spChg chg="del">
            <ac:chgData name="Sarah Harmon" userId="520fceb090e7fa1f" providerId="LiveId" clId="{8A07605A-0ADF-4E41-B19B-2FA1327DBD81}" dt="2021-04-22T18:32:44.805" v="0"/>
            <ac:spMkLst>
              <pc:docMk/>
              <pc:sldMasterMk cId="1082665548" sldId="2147483661"/>
              <pc:sldLayoutMk cId="3166895669" sldId="2147483674"/>
              <ac:spMk id="19" creationId="{00000000-0000-0000-0000-000000000000}"/>
            </ac:spMkLst>
          </pc:spChg>
        </pc:sldLayoutChg>
        <pc:sldLayoutChg chg="delSp">
          <pc:chgData name="Sarah Harmon" userId="520fceb090e7fa1f" providerId="LiveId" clId="{8A07605A-0ADF-4E41-B19B-2FA1327DBD81}" dt="2021-04-22T18:32:44.805" v="0"/>
          <pc:sldLayoutMkLst>
            <pc:docMk/>
            <pc:sldMasterMk cId="1082665548" sldId="2147483661"/>
            <pc:sldLayoutMk cId="2323766464" sldId="2147483675"/>
          </pc:sldLayoutMkLst>
          <pc:spChg chg="del">
            <ac:chgData name="Sarah Harmon" userId="520fceb090e7fa1f" providerId="LiveId" clId="{8A07605A-0ADF-4E41-B19B-2FA1327DBD81}" dt="2021-04-22T18:32:44.805" v="0"/>
            <ac:spMkLst>
              <pc:docMk/>
              <pc:sldMasterMk cId="1082665548" sldId="2147483661"/>
              <pc:sldLayoutMk cId="2323766464" sldId="2147483675"/>
              <ac:spMk id="39" creationId="{00000000-0000-0000-0000-000000000000}"/>
            </ac:spMkLst>
          </pc:spChg>
          <pc:cxnChg chg="del">
            <ac:chgData name="Sarah Harmon" userId="520fceb090e7fa1f" providerId="LiveId" clId="{8A07605A-0ADF-4E41-B19B-2FA1327DBD81}" dt="2021-04-22T18:32:44.805" v="0"/>
            <ac:cxnSpMkLst>
              <pc:docMk/>
              <pc:sldMasterMk cId="1082665548" sldId="2147483661"/>
              <pc:sldLayoutMk cId="2323766464" sldId="2147483675"/>
              <ac:cxnSpMk id="40" creationId="{00000000-0000-0000-0000-000000000000}"/>
            </ac:cxnSpMkLst>
          </pc:cxnChg>
        </pc:sldLayoutChg>
        <pc:sldLayoutChg chg="delSp">
          <pc:chgData name="Sarah Harmon" userId="520fceb090e7fa1f" providerId="LiveId" clId="{8A07605A-0ADF-4E41-B19B-2FA1327DBD81}" dt="2021-04-22T18:32:44.805" v="0"/>
          <pc:sldLayoutMkLst>
            <pc:docMk/>
            <pc:sldMasterMk cId="1082665548" sldId="2147483661"/>
            <pc:sldLayoutMk cId="3656871981" sldId="2147483676"/>
          </pc:sldLayoutMkLst>
          <pc:cxnChg chg="del">
            <ac:chgData name="Sarah Harmon" userId="520fceb090e7fa1f" providerId="LiveId" clId="{8A07605A-0ADF-4E41-B19B-2FA1327DBD81}" dt="2021-04-22T18:32:44.805" v="0"/>
            <ac:cxnSpMkLst>
              <pc:docMk/>
              <pc:sldMasterMk cId="1082665548" sldId="2147483661"/>
              <pc:sldLayoutMk cId="3656871981" sldId="2147483676"/>
              <ac:cxnSpMk id="15"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37cb1bbe5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37cb1bbe5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37cb1bbe5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37cb1bbe5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37cb1bbe5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37cb1bbe5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37cb1bbe5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37cb1bbe5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37cb1bbe5_0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37cb1bbe5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37cb1bbe5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37cb1bbe5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37cb1bbe5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37cb1bbe5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37cb1bbe5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37cb1bbe5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37cb1bbe5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37cb1bbe5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42bb2122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42bb2122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37cb1bbe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37cb1bbe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d37cb1bbe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37cb1bbe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37cb1bbe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OEW Virtual Petting Zoo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37cb1bbe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37cb1bbe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d37cb1bbe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37cb1bbe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37cb1bbe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37cb1bbe5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37cb1bbe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ZTC/OER</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Saves students money now</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Ensures student access to materials for day 1 of class</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Readily available online</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Remain available long after semester ends</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Protects student privacy and data</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42bb212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42bb212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37cb1bbe5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37cb1bbe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54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22-Apr-21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b="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29588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22-Apr-21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69111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22-Apr-21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7554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7851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3074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22-Apr-21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907930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3E5059C3-6A89-4494-99FF-5A4D6FFD50EB}" type="datetimeFigureOut">
              <a:rPr lang="en-US" smtClean="0"/>
              <a:t>22-Apr-21</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r>
              <a:rPr lang="en-US"/>
              <a:t>
              </a:t>
            </a:r>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36651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22-Apr-21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3102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22-Apr-21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306975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22-Apr-21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336333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22-Apr-21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875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22-Apr-21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122752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22-Apr-21</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44374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3CBC1C18-307B-4F68-A007-B5B542270E8D}" type="datetimeFigureOut">
              <a:rPr lang="en-US" smtClean="0"/>
              <a:t>22-Apr-21</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r>
              <a:rPr lang="en-US"/>
              <a:t>
              </a:t>
            </a:r>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0">
                <a:solidFill>
                  <a:srgbClr val="FFFFFF"/>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466621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sldNum="0" hdr="0" ftr="0" dt="0"/>
  <p:txStyles>
    <p:titleStyle>
      <a:lvl1pPr algn="l" defTabSz="685800" rtl="0" eaLnBrk="1" latinLnBrk="0" hangingPunct="1">
        <a:lnSpc>
          <a:spcPct val="90000"/>
        </a:lnSpc>
        <a:spcBef>
          <a:spcPct val="0"/>
        </a:spcBef>
        <a:buNone/>
        <a:defRPr sz="3600" kern="1200" cap="none"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mccd.edu/" TargetMode="External"/><Relationship Id="rId3" Type="http://schemas.openxmlformats.org/officeDocument/2006/relationships/hyperlink" Target="https://sites.google.com/my.smccd.edu/oew2021smccd/home/" TargetMode="External"/><Relationship Id="rId7" Type="http://schemas.openxmlformats.org/officeDocument/2006/relationships/hyperlink" Target="https://directory.smccd.edu/directory_details.php?username=smithchri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irectory.smccd.edu/directory_details.php?username=harmons" TargetMode="External"/><Relationship Id="rId5" Type="http://schemas.openxmlformats.org/officeDocument/2006/relationships/hyperlink" Target="https://directory.smccd.edu/directory_details.php?username=maloneya" TargetMode="External"/><Relationship Id="rId4" Type="http://schemas.openxmlformats.org/officeDocument/2006/relationships/hyperlink" Target="https://directory.smccd.edu/directory_details.php?username=rowdenquinceb" TargetMode="External"/><Relationship Id="rId9"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nadacollege.edu/academicsenate/textbook_affordability_subcommittee.php"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smccd.edu/ztc"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leginfo.legislature.ca.gov/faces/billNavClient.xhtml?bill_id=201520160SB135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hewlett.org/strategy/open-educational-resourc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creativecommons.org/licen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opencontent.org/blog/archives/2975"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oli.cmu.edu/" TargetMode="External"/><Relationship Id="rId4" Type="http://schemas.openxmlformats.org/officeDocument/2006/relationships/hyperlink" Target="https://openstaxcollege.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921325" y="1274618"/>
            <a:ext cx="7426037" cy="19723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cap="none" dirty="0"/>
              <a:t>Course material affordability: </a:t>
            </a:r>
            <a:br>
              <a:rPr lang="en-US" sz="4800" cap="none" dirty="0"/>
            </a:br>
            <a:r>
              <a:rPr lang="en-US" sz="4800" cap="none" dirty="0"/>
              <a:t>A student panel</a:t>
            </a:r>
          </a:p>
        </p:txBody>
      </p:sp>
      <p:sp>
        <p:nvSpPr>
          <p:cNvPr id="66" name="Google Shape;66;p14"/>
          <p:cNvSpPr txBox="1">
            <a:spLocks noGrp="1"/>
          </p:cNvSpPr>
          <p:nvPr>
            <p:ph type="subTitle" idx="1"/>
          </p:nvPr>
        </p:nvSpPr>
        <p:spPr>
          <a:xfrm>
            <a:off x="796636" y="3470155"/>
            <a:ext cx="5839691" cy="85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Textbook Affordability Subcommittee of the Academic Senate and SMCCCD Textbook Affordability Solutions Work Group</a:t>
            </a:r>
            <a:endParaRPr dirty="0"/>
          </a:p>
        </p:txBody>
      </p:sp>
      <p:sp>
        <p:nvSpPr>
          <p:cNvPr id="67" name="Google Shape;67;p14"/>
          <p:cNvSpPr txBox="1"/>
          <p:nvPr/>
        </p:nvSpPr>
        <p:spPr>
          <a:xfrm>
            <a:off x="145473" y="4456125"/>
            <a:ext cx="8873835" cy="659894"/>
          </a:xfrm>
          <a:prstGeom prst="rect">
            <a:avLst/>
          </a:prstGeom>
          <a:noFill/>
          <a:ln>
            <a:noFill/>
          </a:ln>
        </p:spPr>
        <p:txBody>
          <a:bodyPr spcFirstLastPara="1" wrap="square" lIns="91425" tIns="91425" rIns="91425" bIns="91425" anchor="t" anchorCtr="0">
            <a:spAutoFit/>
          </a:bodyPr>
          <a:lstStyle/>
          <a:p>
            <a:pPr marL="0" lvl="0" indent="0" algn="l" rtl="0">
              <a:lnSpc>
                <a:spcPct val="166670"/>
              </a:lnSpc>
              <a:spcBef>
                <a:spcPts val="900"/>
              </a:spcBef>
              <a:spcAft>
                <a:spcPts val="0"/>
              </a:spcAft>
              <a:buNone/>
            </a:pPr>
            <a:r>
              <a:rPr lang="en" sz="700" dirty="0">
                <a:sym typeface="Lato"/>
              </a:rPr>
              <a:t>Unless otherwise indicated,</a:t>
            </a:r>
            <a:r>
              <a:rPr lang="en" sz="700" dirty="0">
                <a:sym typeface="Lato"/>
                <a:hlinkClick r:id="rId3">
                  <a:extLst>
                    <a:ext uri="{A12FA001-AC4F-418D-AE19-62706E023703}">
                      <ahyp:hlinkClr xmlns:ahyp="http://schemas.microsoft.com/office/drawing/2018/hyperlinkcolor" val="tx"/>
                    </a:ext>
                  </a:extLst>
                </a:hlinkClick>
              </a:rPr>
              <a:t> </a:t>
            </a:r>
            <a:r>
              <a:rPr lang="en" sz="700" dirty="0">
                <a:sym typeface="Lato"/>
              </a:rPr>
              <a:t>Course Material Affordability: A Student Panel by</a:t>
            </a:r>
            <a:r>
              <a:rPr lang="en" sz="700" dirty="0">
                <a:sym typeface="Lato"/>
                <a:hlinkClick r:id="rId4">
                  <a:extLst>
                    <a:ext uri="{A12FA001-AC4F-418D-AE19-62706E023703}">
                      <ahyp:hlinkClr xmlns:ahyp="http://schemas.microsoft.com/office/drawing/2018/hyperlinkcolor" val="tx"/>
                    </a:ext>
                  </a:extLst>
                </a:hlinkClick>
              </a:rPr>
              <a:t> </a:t>
            </a:r>
            <a:r>
              <a:rPr lang="en" sz="700" dirty="0">
                <a:sym typeface="Lato"/>
                <a:hlinkClick r:id="rId4">
                  <a:extLst>
                    <a:ext uri="{A12FA001-AC4F-418D-AE19-62706E023703}">
                      <ahyp:hlinkClr xmlns:ahyp="http://schemas.microsoft.com/office/drawing/2018/hyperlinkcolor" val="tx"/>
                    </a:ext>
                  </a:extLst>
                </a:hlinkClick>
              </a:rPr>
              <a:t>Dr. Bianca Rowden-Quince</a:t>
            </a:r>
            <a:r>
              <a:rPr lang="en" sz="700" dirty="0">
                <a:sym typeface="Lato"/>
              </a:rPr>
              <a:t>, </a:t>
            </a:r>
            <a:r>
              <a:rPr lang="en" sz="700" dirty="0">
                <a:sym typeface="Lato"/>
                <a:hlinkClick r:id="rId5">
                  <a:extLst>
                    <a:ext uri="{A12FA001-AC4F-418D-AE19-62706E023703}">
                      <ahyp:hlinkClr xmlns:ahyp="http://schemas.microsoft.com/office/drawing/2018/hyperlinkcolor" val="tx"/>
                    </a:ext>
                  </a:extLst>
                </a:hlinkClick>
              </a:rPr>
              <a:t>Ame Maloney, MLIS</a:t>
            </a:r>
            <a:r>
              <a:rPr lang="en" sz="700" dirty="0">
                <a:sym typeface="Lato"/>
              </a:rPr>
              <a:t>, </a:t>
            </a:r>
            <a:r>
              <a:rPr lang="en" sz="700" dirty="0">
                <a:sym typeface="Lato"/>
                <a:hlinkClick r:id="rId6">
                  <a:extLst>
                    <a:ext uri="{A12FA001-AC4F-418D-AE19-62706E023703}">
                      <ahyp:hlinkClr xmlns:ahyp="http://schemas.microsoft.com/office/drawing/2018/hyperlinkcolor" val="tx"/>
                    </a:ext>
                  </a:extLst>
                </a:hlinkClick>
              </a:rPr>
              <a:t>Dr. Sarah Harmon</a:t>
            </a:r>
            <a:r>
              <a:rPr lang="en" sz="700" dirty="0">
                <a:sym typeface="Lato"/>
              </a:rPr>
              <a:t>, and </a:t>
            </a:r>
            <a:r>
              <a:rPr lang="en" sz="700" dirty="0">
                <a:sym typeface="Lato"/>
                <a:hlinkClick r:id="rId7">
                  <a:extLst>
                    <a:ext uri="{A12FA001-AC4F-418D-AE19-62706E023703}">
                      <ahyp:hlinkClr xmlns:ahyp="http://schemas.microsoft.com/office/drawing/2018/hyperlinkcolor" val="tx"/>
                    </a:ext>
                  </a:extLst>
                </a:hlinkClick>
              </a:rPr>
              <a:t>Dr. Chris Smith</a:t>
            </a:r>
            <a:r>
              <a:rPr lang="en" sz="700" dirty="0">
                <a:sym typeface="Lato"/>
              </a:rPr>
              <a:t> for</a:t>
            </a:r>
            <a:r>
              <a:rPr lang="en" sz="700" dirty="0">
                <a:sym typeface="Lato"/>
                <a:hlinkClick r:id="rId8">
                  <a:extLst>
                    <a:ext uri="{A12FA001-AC4F-418D-AE19-62706E023703}">
                      <ahyp:hlinkClr xmlns:ahyp="http://schemas.microsoft.com/office/drawing/2018/hyperlinkcolor" val="tx"/>
                    </a:ext>
                  </a:extLst>
                </a:hlinkClick>
              </a:rPr>
              <a:t> </a:t>
            </a:r>
            <a:r>
              <a:rPr lang="en" sz="700" dirty="0">
                <a:sym typeface="Lato"/>
                <a:hlinkClick r:id="rId8">
                  <a:extLst>
                    <a:ext uri="{A12FA001-AC4F-418D-AE19-62706E023703}">
                      <ahyp:hlinkClr xmlns:ahyp="http://schemas.microsoft.com/office/drawing/2018/hyperlinkcolor" val="tx"/>
                    </a:ext>
                  </a:extLst>
                </a:hlinkClick>
              </a:rPr>
              <a:t>SMCCCD</a:t>
            </a:r>
            <a:r>
              <a:rPr lang="en" sz="700" dirty="0">
                <a:sym typeface="Lato"/>
              </a:rPr>
              <a:t> is licensed</a:t>
            </a:r>
            <a:r>
              <a:rPr lang="en" sz="700" dirty="0">
                <a:sym typeface="Lato"/>
                <a:hlinkClick r:id="rId9">
                  <a:extLst>
                    <a:ext uri="{A12FA001-AC4F-418D-AE19-62706E023703}">
                      <ahyp:hlinkClr xmlns:ahyp="http://schemas.microsoft.com/office/drawing/2018/hyperlinkcolor" val="tx"/>
                    </a:ext>
                  </a:extLst>
                </a:hlinkClick>
              </a:rPr>
              <a:t> </a:t>
            </a:r>
            <a:r>
              <a:rPr lang="en" sz="700" dirty="0">
                <a:sym typeface="Lato"/>
                <a:hlinkClick r:id="rId9">
                  <a:extLst>
                    <a:ext uri="{A12FA001-AC4F-418D-AE19-62706E023703}">
                      <ahyp:hlinkClr xmlns:ahyp="http://schemas.microsoft.com/office/drawing/2018/hyperlinkcolor" val="tx"/>
                    </a:ext>
                  </a:extLst>
                </a:hlinkClick>
              </a:rPr>
              <a:t>CC BY 4.0 International</a:t>
            </a:r>
            <a:r>
              <a:rPr lang="en" sz="700" dirty="0">
                <a:sym typeface="Lato"/>
              </a:rPr>
              <a:t>.</a:t>
            </a:r>
            <a:endParaRPr sz="700" dirty="0">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1625346" y="918972"/>
            <a:ext cx="6960870" cy="19350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cap="none" dirty="0"/>
              <a:t>How are you accessing your online classes?</a:t>
            </a:r>
          </a:p>
        </p:txBody>
      </p:sp>
      <p:sp>
        <p:nvSpPr>
          <p:cNvPr id="2" name="Text Placeholder 1">
            <a:extLst>
              <a:ext uri="{FF2B5EF4-FFF2-40B4-BE49-F238E27FC236}">
                <a16:creationId xmlns:a16="http://schemas.microsoft.com/office/drawing/2014/main" id="{9A75F869-7FB2-4C87-910E-12DE6D54EBA6}"/>
              </a:ext>
            </a:extLst>
          </p:cNvPr>
          <p:cNvSpPr>
            <a:spLocks noGrp="1"/>
          </p:cNvSpPr>
          <p:nvPr>
            <p:ph type="body"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sz="4400" cap="none" dirty="0"/>
              <a:t>What barriers to accessing digital content did you have?</a:t>
            </a:r>
          </a:p>
        </p:txBody>
      </p:sp>
      <p:sp>
        <p:nvSpPr>
          <p:cNvPr id="2" name="Text Placeholder 1">
            <a:extLst>
              <a:ext uri="{FF2B5EF4-FFF2-40B4-BE49-F238E27FC236}">
                <a16:creationId xmlns:a16="http://schemas.microsoft.com/office/drawing/2014/main" id="{94F168AE-D219-48BF-8BE6-53FF88B5CDBA}"/>
              </a:ext>
            </a:extLst>
          </p:cNvPr>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1625346" y="918972"/>
            <a:ext cx="6960870" cy="24476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cap="none" dirty="0"/>
              <a:t>What is your comfort level and experience with OER? </a:t>
            </a:r>
            <a:br>
              <a:rPr lang="en-US" sz="3600" cap="none" dirty="0"/>
            </a:br>
            <a:r>
              <a:rPr lang="en-US" sz="3600" cap="none" dirty="0"/>
              <a:t>With paid digital platforms?</a:t>
            </a:r>
          </a:p>
        </p:txBody>
      </p:sp>
      <p:sp>
        <p:nvSpPr>
          <p:cNvPr id="2" name="Text Placeholder 1">
            <a:extLst>
              <a:ext uri="{FF2B5EF4-FFF2-40B4-BE49-F238E27FC236}">
                <a16:creationId xmlns:a16="http://schemas.microsoft.com/office/drawing/2014/main" id="{7FBBEB95-8738-467E-AB66-38AB883FE5FC}"/>
              </a:ext>
            </a:extLst>
          </p:cNvPr>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cap="none" dirty="0"/>
              <a:t>What types of OER have you used in class? </a:t>
            </a:r>
            <a:br>
              <a:rPr lang="en-US" sz="4000" cap="none" dirty="0"/>
            </a:br>
            <a:r>
              <a:rPr lang="en-US" sz="4000" cap="none" dirty="0"/>
              <a:t>What worked, and what didn’t work?</a:t>
            </a:r>
          </a:p>
        </p:txBody>
      </p:sp>
      <p:sp>
        <p:nvSpPr>
          <p:cNvPr id="2" name="Text Placeholder 1">
            <a:extLst>
              <a:ext uri="{FF2B5EF4-FFF2-40B4-BE49-F238E27FC236}">
                <a16:creationId xmlns:a16="http://schemas.microsoft.com/office/drawing/2014/main" id="{A8F3A059-BB3D-4C71-9850-358D9C6A7087}"/>
              </a:ext>
            </a:extLst>
          </p:cNvPr>
          <p:cNvSpPr>
            <a:spLocks noGrp="1"/>
          </p:cNvSpPr>
          <p:nvPr>
            <p:ph type="body"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cap="none" dirty="0"/>
              <a:t>Were the materials integrated into your Canvas course? </a:t>
            </a:r>
            <a:br>
              <a:rPr lang="en-US" sz="3200" cap="none" dirty="0"/>
            </a:br>
            <a:r>
              <a:rPr lang="en-US" sz="3200" cap="none" dirty="0"/>
              <a:t>Or did you have to download/view them from elsewhere?</a:t>
            </a:r>
          </a:p>
        </p:txBody>
      </p:sp>
      <p:sp>
        <p:nvSpPr>
          <p:cNvPr id="2" name="Text Placeholder 1">
            <a:extLst>
              <a:ext uri="{FF2B5EF4-FFF2-40B4-BE49-F238E27FC236}">
                <a16:creationId xmlns:a16="http://schemas.microsoft.com/office/drawing/2014/main" id="{222D326B-E173-47CB-AE10-9C6BFB19FAE9}"/>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cap="none" dirty="0"/>
              <a:t>Was it easy to use the OER materials? </a:t>
            </a:r>
            <a:br>
              <a:rPr lang="en-US" sz="4000" cap="none" dirty="0"/>
            </a:br>
            <a:r>
              <a:rPr lang="en-US" sz="4000" cap="none" dirty="0"/>
              <a:t>If not, what were some challenges?</a:t>
            </a:r>
          </a:p>
        </p:txBody>
      </p:sp>
      <p:sp>
        <p:nvSpPr>
          <p:cNvPr id="2" name="Text Placeholder 1">
            <a:extLst>
              <a:ext uri="{FF2B5EF4-FFF2-40B4-BE49-F238E27FC236}">
                <a16:creationId xmlns:a16="http://schemas.microsoft.com/office/drawing/2014/main" id="{5ECA5DE8-6F9D-4FAC-A923-8929DB7CB477}"/>
              </a:ext>
            </a:extLst>
          </p:cNvPr>
          <p:cNvSpPr>
            <a:spLocks noGrp="1"/>
          </p:cNvSpPr>
          <p:nvPr>
            <p:ph type="body"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624331" y="1092154"/>
            <a:ext cx="7103018" cy="22329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cap="none" dirty="0"/>
              <a:t>If you had to spend money on a required homework platform, what do you consider to be a ‘fair’ cost?</a:t>
            </a:r>
          </a:p>
        </p:txBody>
      </p:sp>
      <p:sp>
        <p:nvSpPr>
          <p:cNvPr id="2" name="Text Placeholder 1">
            <a:extLst>
              <a:ext uri="{FF2B5EF4-FFF2-40B4-BE49-F238E27FC236}">
                <a16:creationId xmlns:a16="http://schemas.microsoft.com/office/drawing/2014/main" id="{174EA3A2-07EC-438A-AB58-42B0E347A60B}"/>
              </a:ext>
            </a:extLst>
          </p:cNvPr>
          <p:cNvSpPr>
            <a:spLocks noGrp="1"/>
          </p:cNvSpPr>
          <p:nvPr>
            <p:ph type="body"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1625346" y="918972"/>
            <a:ext cx="6960870" cy="22952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cap="none" dirty="0"/>
              <a:t>What would you like to say to the faculty at large about OER and course material costs?</a:t>
            </a:r>
          </a:p>
        </p:txBody>
      </p:sp>
      <p:sp>
        <p:nvSpPr>
          <p:cNvPr id="2" name="Text Placeholder 1">
            <a:extLst>
              <a:ext uri="{FF2B5EF4-FFF2-40B4-BE49-F238E27FC236}">
                <a16:creationId xmlns:a16="http://schemas.microsoft.com/office/drawing/2014/main" id="{963135F7-5882-4D51-A0E2-71F622334A9B}"/>
              </a:ext>
            </a:extLst>
          </p:cNvPr>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180" name="Google Shape;180;p32"/>
          <p:cNvSpPr txBox="1">
            <a:spLocks noGrp="1"/>
          </p:cNvSpPr>
          <p:nvPr>
            <p:ph type="body" idx="1"/>
          </p:nvPr>
        </p:nvSpPr>
        <p:spPr>
          <a:xfrm>
            <a:off x="311700" y="1017725"/>
            <a:ext cx="8520600" cy="3872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Textbook Affordability Subcommittee of the Academic Senate: </a:t>
            </a:r>
            <a:endParaRPr dirty="0"/>
          </a:p>
          <a:p>
            <a:pPr marL="434340" indent="-285750">
              <a:spcBef>
                <a:spcPts val="1200"/>
              </a:spcBef>
              <a:buSzPct val="100000"/>
              <a:buFont typeface="Arial" panose="020B0604020202020204" pitchFamily="34" charset="0"/>
              <a:buChar char="•"/>
            </a:pPr>
            <a:r>
              <a:rPr lang="en" dirty="0"/>
              <a:t>Sarah Harmon, Academic Senate OER Liaison and OER/ZTC Coordinator</a:t>
            </a:r>
            <a:endParaRPr dirty="0"/>
          </a:p>
          <a:p>
            <a:pPr marL="434340" indent="-285750">
              <a:buSzPct val="100000"/>
              <a:buFont typeface="Arial" panose="020B0604020202020204" pitchFamily="34" charset="0"/>
              <a:buChar char="•"/>
            </a:pPr>
            <a:r>
              <a:rPr lang="en" dirty="0"/>
              <a:t>Nick DeMello, Distance Education Coordinator</a:t>
            </a:r>
            <a:endParaRPr dirty="0"/>
          </a:p>
          <a:p>
            <a:pPr marL="434340" indent="-285750">
              <a:buSzPct val="100000"/>
              <a:buFont typeface="Arial" panose="020B0604020202020204" pitchFamily="34" charset="0"/>
              <a:buChar char="•"/>
            </a:pPr>
            <a:r>
              <a:rPr lang="en" dirty="0"/>
              <a:t>Diana Tedone-Goldstone, Librarian</a:t>
            </a:r>
            <a:endParaRPr dirty="0"/>
          </a:p>
          <a:p>
            <a:pPr marL="434340" indent="-285750">
              <a:buSzPct val="100000"/>
              <a:buFont typeface="Arial" panose="020B0604020202020204" pitchFamily="34" charset="0"/>
              <a:buChar char="•"/>
            </a:pPr>
            <a:r>
              <a:rPr lang="en" dirty="0"/>
              <a:t>Valeria Estrada, ASLT Division Representative</a:t>
            </a:r>
            <a:endParaRPr dirty="0"/>
          </a:p>
          <a:p>
            <a:pPr marL="434340" indent="-285750">
              <a:buSzPct val="100000"/>
              <a:buFont typeface="Arial" panose="020B0604020202020204" pitchFamily="34" charset="0"/>
              <a:buChar char="•"/>
            </a:pPr>
            <a:r>
              <a:rPr lang="en" dirty="0"/>
              <a:t>Ramki Kalyanaraman, Science and Technology Division Representative</a:t>
            </a:r>
            <a:endParaRPr dirty="0"/>
          </a:p>
          <a:p>
            <a:pPr marL="434340" indent="-285750">
              <a:buSzPct val="100000"/>
              <a:buFont typeface="Arial" panose="020B0604020202020204" pitchFamily="34" charset="0"/>
              <a:buChar char="•"/>
            </a:pPr>
            <a:r>
              <a:rPr lang="en" dirty="0"/>
              <a:t>Allison Hughes, Instructional Technologist</a:t>
            </a:r>
            <a:endParaRPr dirty="0"/>
          </a:p>
          <a:p>
            <a:pPr marL="434340" indent="-285750">
              <a:buSzPct val="100000"/>
              <a:buFont typeface="Arial" panose="020B0604020202020204" pitchFamily="34" charset="0"/>
              <a:buChar char="•"/>
            </a:pPr>
            <a:r>
              <a:rPr lang="en" dirty="0"/>
              <a:t>Jai Kumar, Bookstore Manager</a:t>
            </a:r>
            <a:endParaRPr dirty="0"/>
          </a:p>
          <a:p>
            <a:pPr marL="434340" indent="-285750">
              <a:buSzPct val="128571"/>
              <a:buFont typeface="Arial" panose="020B0604020202020204" pitchFamily="34" charset="0"/>
              <a:buChar char="•"/>
            </a:pPr>
            <a:r>
              <a:rPr lang="en" dirty="0"/>
              <a:t>David Reed, Dean of Academic Services and Learning Technologies</a:t>
            </a:r>
            <a:endParaRPr sz="1400" dirty="0">
              <a:solidFill>
                <a:srgbClr val="000000"/>
              </a:solidFill>
              <a:latin typeface="Arial"/>
              <a:ea typeface="Arial"/>
              <a:cs typeface="Arial"/>
              <a:sym typeface="Arial"/>
            </a:endParaRPr>
          </a:p>
          <a:p>
            <a:pPr marL="0" lvl="0" indent="0" algn="l" rtl="0">
              <a:spcBef>
                <a:spcPts val="1200"/>
              </a:spcBef>
              <a:spcAft>
                <a:spcPts val="0"/>
              </a:spcAft>
              <a:buNone/>
            </a:pPr>
            <a:r>
              <a:rPr lang="en" u="sng" dirty="0">
                <a:solidFill>
                  <a:srgbClr val="698988"/>
                </a:solidFill>
                <a:hlinkClick r:id="rId3">
                  <a:extLst>
                    <a:ext uri="{A12FA001-AC4F-418D-AE19-62706E023703}">
                      <ahyp:hlinkClr xmlns:ahyp="http://schemas.microsoft.com/office/drawing/2018/hyperlinkcolor" val="tx"/>
                    </a:ext>
                  </a:extLst>
                </a:hlinkClick>
              </a:rPr>
              <a:t>https://www.canadacollege.edu/academicsenate/textbook_affordability_subcommittee.php</a:t>
            </a:r>
            <a:r>
              <a:rPr lang="en" dirty="0">
                <a:solidFill>
                  <a:srgbClr val="698988"/>
                </a:solidFill>
              </a:rPr>
              <a:t> </a:t>
            </a:r>
            <a:endParaRPr dirty="0">
              <a:solidFill>
                <a:srgbClr val="698988"/>
              </a:solidFill>
            </a:endParaRPr>
          </a:p>
          <a:p>
            <a:pPr marL="0" lvl="0" indent="0" algn="l" rtl="0">
              <a:spcBef>
                <a:spcPts val="1200"/>
              </a:spcBef>
              <a:spcAft>
                <a:spcPts val="0"/>
              </a:spcAft>
              <a:buNone/>
            </a:pPr>
            <a:r>
              <a:rPr lang="en" dirty="0"/>
              <a:t>Big thank you to the SMCCCD Textbook Affordability Solutions Work Group:</a:t>
            </a:r>
            <a:endParaRPr dirty="0"/>
          </a:p>
          <a:p>
            <a:pPr marL="457200" lvl="0" indent="-308610" algn="l" rtl="0">
              <a:spcBef>
                <a:spcPts val="1200"/>
              </a:spcBef>
              <a:spcAft>
                <a:spcPts val="0"/>
              </a:spcAft>
              <a:buSzPct val="100000"/>
              <a:buFont typeface="Arial" panose="020B0604020202020204" pitchFamily="34" charset="0"/>
              <a:buChar char="•"/>
            </a:pPr>
            <a:r>
              <a:rPr lang="en" dirty="0"/>
              <a:t>Ame Maloney, Skyline OER Liaison</a:t>
            </a:r>
            <a:endParaRPr dirty="0"/>
          </a:p>
          <a:p>
            <a:pPr marL="457200" lvl="0" indent="-308610" algn="l" rtl="0">
              <a:spcBef>
                <a:spcPts val="0"/>
              </a:spcBef>
              <a:spcAft>
                <a:spcPts val="0"/>
              </a:spcAft>
              <a:buSzPct val="100000"/>
              <a:buFont typeface="Arial" panose="020B0604020202020204" pitchFamily="34" charset="0"/>
              <a:buChar char="•"/>
            </a:pPr>
            <a:r>
              <a:rPr lang="en" dirty="0"/>
              <a:t>Bianca Rowden-Quince, Skyline Instructional Designer</a:t>
            </a:r>
            <a:endParaRPr dirty="0"/>
          </a:p>
          <a:p>
            <a:pPr marL="457200" lvl="0" indent="-308610" algn="l" rtl="0">
              <a:spcBef>
                <a:spcPts val="0"/>
              </a:spcBef>
              <a:spcAft>
                <a:spcPts val="0"/>
              </a:spcAft>
              <a:buSzPct val="100000"/>
              <a:buFont typeface="Arial" panose="020B0604020202020204" pitchFamily="34" charset="0"/>
              <a:buChar char="•"/>
            </a:pPr>
            <a:r>
              <a:rPr lang="en" dirty="0"/>
              <a:t>Chris Smith, CSM OER Liaison</a:t>
            </a:r>
            <a:endParaRPr dirty="0"/>
          </a:p>
          <a:p>
            <a:pPr marL="457200" lvl="0" indent="-308610" algn="l" rtl="0">
              <a:spcBef>
                <a:spcPts val="0"/>
              </a:spcBef>
              <a:spcAft>
                <a:spcPts val="0"/>
              </a:spcAft>
              <a:buSzPct val="100000"/>
              <a:buFont typeface="Arial" panose="020B0604020202020204" pitchFamily="34" charset="0"/>
              <a:buChar char="•"/>
            </a:pPr>
            <a:r>
              <a:rPr lang="en" dirty="0"/>
              <a:t>Sarah Harmon, Cañada OER Liaison</a:t>
            </a:r>
            <a:endParaRPr dirty="0"/>
          </a:p>
          <a:p>
            <a:pPr marL="0" lvl="0" indent="0" algn="l" rtl="0">
              <a:spcBef>
                <a:spcPts val="1200"/>
              </a:spcBef>
              <a:spcAft>
                <a:spcPts val="1200"/>
              </a:spcAft>
              <a:buNone/>
            </a:pPr>
            <a:r>
              <a:rPr lang="en" u="sng" dirty="0">
                <a:solidFill>
                  <a:srgbClr val="698988"/>
                </a:solidFill>
                <a:hlinkClick r:id="rId4">
                  <a:extLst>
                    <a:ext uri="{A12FA001-AC4F-418D-AE19-62706E023703}">
                      <ahyp:hlinkClr xmlns:ahyp="http://schemas.microsoft.com/office/drawing/2018/hyperlinkcolor" val="tx"/>
                    </a:ext>
                  </a:extLst>
                </a:hlinkClick>
              </a:rPr>
              <a:t>https://www.smccd.edu/ztc</a:t>
            </a:r>
            <a:r>
              <a:rPr lang="en" dirty="0">
                <a:solidFill>
                  <a:srgbClr val="698988"/>
                </a:solidFill>
              </a:rPr>
              <a:t> </a:t>
            </a:r>
            <a:endParaRPr dirty="0">
              <a:solidFill>
                <a:srgbClr val="6989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1624331" y="1313826"/>
            <a:ext cx="6960870" cy="1652778"/>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cap="none" dirty="0"/>
              <a:t>Questions? Comments?</a:t>
            </a:r>
          </a:p>
        </p:txBody>
      </p:sp>
      <p:sp>
        <p:nvSpPr>
          <p:cNvPr id="2" name="Text Placeholder 1">
            <a:extLst>
              <a:ext uri="{FF2B5EF4-FFF2-40B4-BE49-F238E27FC236}">
                <a16:creationId xmlns:a16="http://schemas.microsoft.com/office/drawing/2014/main" id="{A586470C-C5C6-4106-A6CD-A61563F10838}"/>
              </a:ext>
            </a:extLst>
          </p:cNvPr>
          <p:cNvSpPr>
            <a:spLocks noGrp="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idx="4294967295"/>
          </p:nvPr>
        </p:nvSpPr>
        <p:spPr>
          <a:xfrm>
            <a:off x="1860549" y="476249"/>
            <a:ext cx="6604577" cy="5715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2400" cap="none" dirty="0">
                <a:sym typeface="Nunito SemiBold"/>
              </a:rPr>
              <a:t>What is zero textbook cost (ZTC)?</a:t>
            </a:r>
          </a:p>
        </p:txBody>
      </p:sp>
      <p:sp>
        <p:nvSpPr>
          <p:cNvPr id="74" name="Google Shape;74;p15"/>
          <p:cNvSpPr/>
          <p:nvPr/>
        </p:nvSpPr>
        <p:spPr>
          <a:xfrm>
            <a:off x="0" y="5048156"/>
            <a:ext cx="9144000" cy="114000"/>
          </a:xfrm>
          <a:prstGeom prst="rect">
            <a:avLst/>
          </a:prstGeom>
          <a:solidFill>
            <a:srgbClr val="20124D"/>
          </a:solidFill>
          <a:ln w="9525" cap="flat" cmpd="sng">
            <a:solidFill>
              <a:srgbClr val="59595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5" name="Google Shape;75;p15"/>
          <p:cNvPicPr preferRelativeResize="0"/>
          <p:nvPr/>
        </p:nvPicPr>
        <p:blipFill>
          <a:blip r:embed="rId3">
            <a:alphaModFix/>
          </a:blip>
          <a:stretch>
            <a:fillRect/>
          </a:stretch>
        </p:blipFill>
        <p:spPr>
          <a:xfrm>
            <a:off x="757025" y="363564"/>
            <a:ext cx="1031228" cy="796871"/>
          </a:xfrm>
          <a:prstGeom prst="rect">
            <a:avLst/>
          </a:prstGeom>
          <a:noFill/>
          <a:ln>
            <a:noFill/>
          </a:ln>
        </p:spPr>
      </p:pic>
      <p:sp>
        <p:nvSpPr>
          <p:cNvPr id="76" name="Google Shape;76;p15"/>
          <p:cNvSpPr txBox="1"/>
          <p:nvPr/>
        </p:nvSpPr>
        <p:spPr>
          <a:xfrm>
            <a:off x="408709" y="1160435"/>
            <a:ext cx="8416635" cy="3472029"/>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400" b="1" dirty="0">
                <a:solidFill>
                  <a:srgbClr val="698988"/>
                </a:solidFill>
                <a:sym typeface="Nunito Light"/>
                <a:hlinkClick r:id="rId4">
                  <a:extLst>
                    <a:ext uri="{A12FA001-AC4F-418D-AE19-62706E023703}">
                      <ahyp:hlinkClr xmlns:ahyp="http://schemas.microsoft.com/office/drawing/2018/hyperlinkcolor" val="tx"/>
                    </a:ext>
                  </a:extLst>
                </a:hlinkClick>
              </a:rPr>
              <a:t>S.B. 1359</a:t>
            </a:r>
            <a:endParaRPr sz="1400" b="1" dirty="0">
              <a:solidFill>
                <a:srgbClr val="698988"/>
              </a:solidFill>
              <a:sym typeface="Nunito Light"/>
            </a:endParaRPr>
          </a:p>
          <a:p>
            <a:pPr marL="342900" lvl="0" indent="-241300" algn="l" rtl="0">
              <a:spcBef>
                <a:spcPts val="0"/>
              </a:spcBef>
              <a:spcAft>
                <a:spcPts val="0"/>
              </a:spcAft>
              <a:buSzPts val="1200"/>
              <a:buFont typeface="Calibri"/>
              <a:buChar char="➢"/>
            </a:pPr>
            <a:r>
              <a:rPr lang="en" sz="1400" dirty="0">
                <a:sym typeface="Calibri"/>
              </a:rPr>
              <a:t>“66406.9. (a) Each campus of the California Community Colleges and the California State University shall, and each campus of the University of California is requested to, do both of the following: </a:t>
            </a:r>
            <a:endParaRPr sz="1400" dirty="0">
              <a:sym typeface="Calibri"/>
            </a:endParaRPr>
          </a:p>
          <a:p>
            <a:pPr marL="685800" lvl="1" indent="-241300" algn="l" rtl="0">
              <a:spcBef>
                <a:spcPts val="800"/>
              </a:spcBef>
              <a:spcAft>
                <a:spcPts val="0"/>
              </a:spcAft>
              <a:buSzPts val="1200"/>
              <a:buFont typeface="Calibri"/>
              <a:buChar char="○"/>
            </a:pPr>
            <a:r>
              <a:rPr lang="en" sz="1400" dirty="0">
                <a:sym typeface="Calibri"/>
              </a:rPr>
              <a:t>(1) (A) Clearly highlight, by means that may include a symbol or logo in a conspicuous place on the online campus course schedule, the courses that exclusively use digital course materials that are free of charge to students and may have a low-cost option for print versions.</a:t>
            </a:r>
            <a:endParaRPr sz="1400" dirty="0">
              <a:sym typeface="Calibri"/>
            </a:endParaRPr>
          </a:p>
          <a:p>
            <a:pPr marL="685800" lvl="1" indent="-241300" algn="l" rtl="0">
              <a:spcBef>
                <a:spcPts val="800"/>
              </a:spcBef>
              <a:spcAft>
                <a:spcPts val="0"/>
              </a:spcAft>
              <a:buSzPts val="1200"/>
              <a:buFont typeface="Proxima Nova"/>
              <a:buChar char="○"/>
            </a:pPr>
            <a:r>
              <a:rPr lang="en" sz="1400" dirty="0">
                <a:sym typeface="Calibri"/>
              </a:rPr>
              <a:t>(B) The course materials described in subparagraph (A) may include open educational resources, institutionally licensed campus library materials that all students enrolled in the course have access to use, and other properly licensed and adopted materials. Each campus of the California State University, each participating campus of the University of California, and each community college district shall ensure that these materials comply with the federal Americans with Disabilities Act of 1990 (42 U.S.C. Sec. 12101 et seq.) and the federal Copyright Act of 1976 (Public Law 94-553). </a:t>
            </a:r>
            <a:endParaRPr sz="1400" dirty="0">
              <a:sym typeface="Calibri"/>
            </a:endParaRPr>
          </a:p>
          <a:p>
            <a:pPr marL="685800" lvl="1" indent="-241300" algn="l" rtl="0">
              <a:spcBef>
                <a:spcPts val="800"/>
              </a:spcBef>
              <a:spcAft>
                <a:spcPts val="800"/>
              </a:spcAft>
              <a:buSzPts val="1200"/>
              <a:buFont typeface="Calibri"/>
              <a:buChar char="○"/>
            </a:pPr>
            <a:r>
              <a:rPr lang="en" sz="1400" dirty="0">
                <a:sym typeface="Calibri"/>
              </a:rPr>
              <a:t>(2) Clearly communicate to students that the course materials used for the courses identified pursuant to paragraph (1) are free of charge and therefore not required to be purchased.</a:t>
            </a:r>
            <a:endParaRPr sz="1400" dirty="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1641236" y="235950"/>
            <a:ext cx="5764546" cy="4907550"/>
          </a:xfrm>
          <a:prstGeom prst="rect">
            <a:avLst/>
          </a:prstGeom>
          <a:noFill/>
          <a:ln>
            <a:noFill/>
          </a:ln>
        </p:spPr>
      </p:pic>
      <p:sp>
        <p:nvSpPr>
          <p:cNvPr id="82" name="Google Shape;82;p16"/>
          <p:cNvSpPr txBox="1">
            <a:spLocks noGrp="1"/>
          </p:cNvSpPr>
          <p:nvPr>
            <p:ph type="title"/>
          </p:nvPr>
        </p:nvSpPr>
        <p:spPr>
          <a:xfrm>
            <a:off x="214745" y="278771"/>
            <a:ext cx="320732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cap="none" dirty="0">
                <a:sym typeface="Nunito"/>
              </a:rPr>
              <a:t>What is ZTC?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p:nvPr/>
        </p:nvSpPr>
        <p:spPr>
          <a:xfrm>
            <a:off x="1804993" y="3503638"/>
            <a:ext cx="5143500" cy="7452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dirty="0">
                <a:sym typeface="Nunito"/>
              </a:rPr>
              <a:t>–</a:t>
            </a:r>
            <a:r>
              <a:rPr lang="en-US" b="1" dirty="0">
                <a:solidFill>
                  <a:srgbClr val="698988"/>
                </a:solidFill>
                <a:sym typeface="Nunito"/>
                <a:hlinkClick r:id="rId3">
                  <a:extLst>
                    <a:ext uri="{A12FA001-AC4F-418D-AE19-62706E023703}">
                      <ahyp:hlinkClr xmlns:ahyp="http://schemas.microsoft.com/office/drawing/2018/hyperlinkcolor" val="tx"/>
                    </a:ext>
                  </a:extLst>
                </a:hlinkClick>
              </a:rPr>
              <a:t>Hewlett Organization OER</a:t>
            </a:r>
            <a:endParaRPr b="1" dirty="0">
              <a:solidFill>
                <a:srgbClr val="698988"/>
              </a:solidFill>
              <a:sym typeface="Nunito"/>
            </a:endParaRPr>
          </a:p>
        </p:txBody>
      </p:sp>
      <p:sp>
        <p:nvSpPr>
          <p:cNvPr id="90" name="Google Shape;90;p17"/>
          <p:cNvSpPr txBox="1">
            <a:spLocks noGrp="1"/>
          </p:cNvSpPr>
          <p:nvPr>
            <p:ph type="title"/>
          </p:nvPr>
        </p:nvSpPr>
        <p:spPr>
          <a:xfrm>
            <a:off x="2105892" y="445025"/>
            <a:ext cx="3435926" cy="572700"/>
          </a:xfrm>
          <a:prstGeom prst="rect">
            <a:avLst/>
          </a:prstGeom>
          <a:noFill/>
          <a:ln>
            <a:noFill/>
          </a:ln>
        </p:spPr>
        <p:txBody>
          <a:bodyPr spcFirstLastPara="1" wrap="square" lIns="68575" tIns="34275" rIns="68575" bIns="34275" anchor="ctr" anchorCtr="0">
            <a:normAutofit fontScale="90000"/>
          </a:bodyPr>
          <a:lstStyle/>
          <a:p>
            <a:pPr marL="0" marR="0" lvl="0" indent="0" algn="l" rtl="0">
              <a:lnSpc>
                <a:spcPct val="90000"/>
              </a:lnSpc>
              <a:spcBef>
                <a:spcPts val="0"/>
              </a:spcBef>
              <a:spcAft>
                <a:spcPts val="0"/>
              </a:spcAft>
              <a:buClr>
                <a:schemeClr val="dk1"/>
              </a:buClr>
              <a:buSzPts val="3300"/>
              <a:buFont typeface="Calibri"/>
              <a:buNone/>
            </a:pPr>
            <a:r>
              <a:rPr lang="en-US" cap="none" dirty="0">
                <a:sym typeface="Nunito SemiBold"/>
              </a:rPr>
              <a:t>What is OER?</a:t>
            </a:r>
          </a:p>
        </p:txBody>
      </p:sp>
      <p:sp>
        <p:nvSpPr>
          <p:cNvPr id="91" name="Google Shape;91;p17"/>
          <p:cNvSpPr txBox="1"/>
          <p:nvPr/>
        </p:nvSpPr>
        <p:spPr>
          <a:xfrm>
            <a:off x="971550" y="1517638"/>
            <a:ext cx="7200900" cy="19860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 dirty="0">
                <a:sym typeface="Calibri"/>
              </a:rPr>
              <a:t>“Open educational resources” are high-quality teaching, learning, and research resources that reside in the public domain or have been released under an intellectual property license, such as a </a:t>
            </a:r>
            <a:r>
              <a:rPr lang="en" b="1" dirty="0">
                <a:solidFill>
                  <a:srgbClr val="698988"/>
                </a:solidFill>
                <a:sym typeface="Calibri"/>
                <a:hlinkClick r:id="rId4">
                  <a:extLst>
                    <a:ext uri="{A12FA001-AC4F-418D-AE19-62706E023703}">
                      <ahyp:hlinkClr xmlns:ahyp="http://schemas.microsoft.com/office/drawing/2018/hyperlinkcolor" val="tx"/>
                    </a:ext>
                  </a:extLst>
                </a:hlinkClick>
              </a:rPr>
              <a:t>Creative Commons license</a:t>
            </a:r>
            <a:r>
              <a:rPr lang="en" dirty="0">
                <a:sym typeface="Calibri"/>
              </a:rPr>
              <a:t>, that permits their free use and repurposing by others, and may include other resources that are legally available and free of cost to students.</a:t>
            </a:r>
            <a:endParaRPr dirty="0">
              <a:sym typeface="Calibri"/>
            </a:endParaRPr>
          </a:p>
        </p:txBody>
      </p:sp>
      <p:pic>
        <p:nvPicPr>
          <p:cNvPr id="92" name="Google Shape;92;p17"/>
          <p:cNvPicPr preferRelativeResize="0"/>
          <p:nvPr/>
        </p:nvPicPr>
        <p:blipFill>
          <a:blip r:embed="rId5">
            <a:alphaModFix/>
          </a:blip>
          <a:stretch>
            <a:fillRect/>
          </a:stretch>
        </p:blipFill>
        <p:spPr>
          <a:xfrm>
            <a:off x="971550" y="344833"/>
            <a:ext cx="914400" cy="7730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1578412" y="177825"/>
            <a:ext cx="5987174" cy="462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254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cap="none" dirty="0">
                <a:sym typeface="Nunito"/>
              </a:rPr>
              <a:t>What are students saying about OER/ZTC?</a:t>
            </a:r>
          </a:p>
        </p:txBody>
      </p:sp>
      <p:sp>
        <p:nvSpPr>
          <p:cNvPr id="114" name="Google Shape;114;p20"/>
          <p:cNvSpPr txBox="1">
            <a:spLocks noGrp="1"/>
          </p:cNvSpPr>
          <p:nvPr>
            <p:ph type="body" idx="1"/>
          </p:nvPr>
        </p:nvSpPr>
        <p:spPr>
          <a:xfrm>
            <a:off x="311700" y="1000450"/>
            <a:ext cx="8520600" cy="36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ym typeface="Calibri"/>
              </a:rPr>
              <a:t>–</a:t>
            </a:r>
            <a:r>
              <a:rPr lang="en" i="1" dirty="0">
                <a:sym typeface="Calibri"/>
              </a:rPr>
              <a:t>The availability of ZTC resources in my Skyline College concurrent/ dual-enrollment courses has been very convenient in that I can access all my materials online.  On top of these free courses provided through my high school district,  my peers and I can conduct our learning without having to pay additional fees.</a:t>
            </a:r>
            <a:r>
              <a:rPr lang="en" dirty="0">
                <a:sym typeface="Calibri"/>
              </a:rPr>
              <a:t> - Skyline</a:t>
            </a:r>
            <a:endParaRPr dirty="0">
              <a:sym typeface="Calibri"/>
            </a:endParaRPr>
          </a:p>
          <a:p>
            <a:pPr marL="0" lvl="0" indent="0" algn="l" rtl="0">
              <a:spcBef>
                <a:spcPts val="1200"/>
              </a:spcBef>
              <a:spcAft>
                <a:spcPts val="0"/>
              </a:spcAft>
              <a:buClr>
                <a:schemeClr val="dk1"/>
              </a:buClr>
              <a:buSzPts val="1100"/>
              <a:buFont typeface="Arial"/>
              <a:buNone/>
            </a:pPr>
            <a:r>
              <a:rPr lang="en" dirty="0">
                <a:sym typeface="Calibri"/>
              </a:rPr>
              <a:t>–</a:t>
            </a:r>
            <a:r>
              <a:rPr lang="en" i="1" dirty="0">
                <a:sym typeface="Calibri"/>
              </a:rPr>
              <a:t>Required course books are sometimes more costly than the class. </a:t>
            </a:r>
            <a:r>
              <a:rPr lang="en" dirty="0">
                <a:sym typeface="Calibri"/>
              </a:rPr>
              <a:t>- CSM</a:t>
            </a:r>
            <a:endParaRPr dirty="0">
              <a:sym typeface="Calibri"/>
            </a:endParaRPr>
          </a:p>
          <a:p>
            <a:pPr marL="0" lvl="0" indent="0" algn="l" rtl="0">
              <a:spcBef>
                <a:spcPts val="1200"/>
              </a:spcBef>
              <a:spcAft>
                <a:spcPts val="0"/>
              </a:spcAft>
              <a:buClr>
                <a:schemeClr val="dk1"/>
              </a:buClr>
              <a:buSzPts val="1100"/>
              <a:buFont typeface="Arial"/>
              <a:buNone/>
            </a:pPr>
            <a:r>
              <a:rPr lang="en" dirty="0">
                <a:sym typeface="Calibri"/>
              </a:rPr>
              <a:t>–</a:t>
            </a:r>
            <a:r>
              <a:rPr lang="en" i="1" dirty="0">
                <a:sym typeface="Calibri"/>
              </a:rPr>
              <a:t>I had no idea that these types of courses existed until taking this survey. It's been over a decade since I was las enrolled in SMCCD and a lot has changed for the better. I will be looking for more of these courses in the future for sure! </a:t>
            </a:r>
            <a:r>
              <a:rPr lang="en" dirty="0">
                <a:sym typeface="Calibri"/>
              </a:rPr>
              <a:t>- CSM</a:t>
            </a:r>
            <a:endParaRPr dirty="0">
              <a:sym typeface="Calibri"/>
            </a:endParaRPr>
          </a:p>
          <a:p>
            <a:pPr marL="0" lvl="0" indent="0" algn="l" rtl="0">
              <a:lnSpc>
                <a:spcPct val="100000"/>
              </a:lnSpc>
              <a:spcBef>
                <a:spcPts val="1200"/>
              </a:spcBef>
              <a:spcAft>
                <a:spcPts val="0"/>
              </a:spcAft>
              <a:buClr>
                <a:schemeClr val="dk1"/>
              </a:buClr>
              <a:buSzPts val="1100"/>
              <a:buFont typeface="Arial"/>
              <a:buNone/>
            </a:pPr>
            <a:r>
              <a:rPr lang="en" dirty="0">
                <a:sym typeface="Calibri"/>
              </a:rPr>
              <a:t>–</a:t>
            </a:r>
            <a:r>
              <a:rPr lang="en" i="1" dirty="0">
                <a:sym typeface="Calibri"/>
              </a:rPr>
              <a:t>Zero textbook cost helps a lot! I would not be able to sign up for all the classes I have this year if I had to buy expensive books for each. I also like that I can print just the chapter I need instead of carrying all these books around.  </a:t>
            </a:r>
            <a:r>
              <a:rPr lang="en" dirty="0">
                <a:sym typeface="Calibri"/>
              </a:rPr>
              <a:t>- Cañada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30648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cap="none" dirty="0"/>
              <a:t>Cañada Fall 2020 Student Engagement Survey</a:t>
            </a:r>
          </a:p>
        </p:txBody>
      </p:sp>
      <p:pic>
        <p:nvPicPr>
          <p:cNvPr id="121" name="Google Shape;121;p21"/>
          <p:cNvPicPr preferRelativeResize="0"/>
          <p:nvPr/>
        </p:nvPicPr>
        <p:blipFill>
          <a:blip r:embed="rId3">
            <a:alphaModFix/>
          </a:blip>
          <a:stretch>
            <a:fillRect/>
          </a:stretch>
        </p:blipFill>
        <p:spPr>
          <a:xfrm>
            <a:off x="347825" y="1017725"/>
            <a:ext cx="7110451" cy="3999626"/>
          </a:xfrm>
          <a:prstGeom prst="rect">
            <a:avLst/>
          </a:prstGeom>
          <a:noFill/>
          <a:ln>
            <a:noFill/>
          </a:ln>
        </p:spPr>
      </p:pic>
      <p:sp>
        <p:nvSpPr>
          <p:cNvPr id="122" name="Google Shape;122;p21"/>
          <p:cNvSpPr txBox="1"/>
          <p:nvPr/>
        </p:nvSpPr>
        <p:spPr>
          <a:xfrm>
            <a:off x="6449291" y="4698475"/>
            <a:ext cx="1965945"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ym typeface="Proxima Nova"/>
              </a:rPr>
              <a:t>Graphic and data from Cañada PRIE</a:t>
            </a:r>
            <a:endParaRPr sz="800" dirty="0">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91836" y="354417"/>
            <a:ext cx="8260964" cy="7150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cap="none" dirty="0">
                <a:sym typeface="Nunito"/>
              </a:rPr>
              <a:t>Why ZTC/OER for SMCCCD faculty?</a:t>
            </a:r>
          </a:p>
        </p:txBody>
      </p:sp>
      <p:sp>
        <p:nvSpPr>
          <p:cNvPr id="128" name="Google Shape;128;p22"/>
          <p:cNvSpPr txBox="1"/>
          <p:nvPr/>
        </p:nvSpPr>
        <p:spPr>
          <a:xfrm>
            <a:off x="391200" y="1217525"/>
            <a:ext cx="8361600" cy="36317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400" b="1" dirty="0">
                <a:solidFill>
                  <a:srgbClr val="688988"/>
                </a:solidFill>
                <a:sym typeface="Calibri"/>
              </a:rPr>
              <a:t>Customization: </a:t>
            </a:r>
            <a:r>
              <a:rPr lang="en" sz="1400" dirty="0">
                <a:sym typeface="Calibri"/>
              </a:rPr>
              <a:t>Faculty members can customize their class instruction for their students using. David Wiley, adjunct faculty at BYU, argues compellingly in "</a:t>
            </a:r>
            <a:r>
              <a:rPr lang="en" sz="1400" dirty="0">
                <a:sym typeface="Calibri"/>
                <a:hlinkClick r:id="rId3"/>
              </a:rPr>
              <a:t>iterating toward openness</a:t>
            </a:r>
            <a:r>
              <a:rPr lang="en" sz="1400" dirty="0">
                <a:sym typeface="Calibri"/>
              </a:rPr>
              <a:t>" that OER can facilitate more meaningful, more inclusive pedagogical practices.</a:t>
            </a:r>
            <a:endParaRPr sz="1400" dirty="0">
              <a:sym typeface="Calibri"/>
            </a:endParaRPr>
          </a:p>
          <a:p>
            <a:pPr marL="0" lvl="0" indent="0" algn="l" rtl="0">
              <a:spcBef>
                <a:spcPts val="0"/>
              </a:spcBef>
              <a:spcAft>
                <a:spcPts val="0"/>
              </a:spcAft>
              <a:buClr>
                <a:schemeClr val="dk1"/>
              </a:buClr>
              <a:buSzPts val="1100"/>
              <a:buFont typeface="Arial"/>
              <a:buNone/>
            </a:pPr>
            <a:r>
              <a:rPr lang="en" sz="1400" dirty="0">
                <a:sym typeface="Calibri"/>
              </a:rPr>
              <a:t> </a:t>
            </a:r>
            <a:endParaRPr sz="1400" dirty="0">
              <a:sym typeface="Calibri"/>
            </a:endParaRPr>
          </a:p>
          <a:p>
            <a:pPr marL="0" lvl="0" indent="0" algn="l" rtl="0">
              <a:spcBef>
                <a:spcPts val="0"/>
              </a:spcBef>
              <a:spcAft>
                <a:spcPts val="0"/>
              </a:spcAft>
              <a:buClr>
                <a:schemeClr val="dk1"/>
              </a:buClr>
              <a:buSzPts val="1100"/>
              <a:buFont typeface="Arial"/>
              <a:buNone/>
            </a:pPr>
            <a:r>
              <a:rPr lang="en" sz="1400" b="1" dirty="0">
                <a:solidFill>
                  <a:srgbClr val="688988"/>
                </a:solidFill>
                <a:sym typeface="Calibri"/>
              </a:rPr>
              <a:t>Increasing support for "plug and play" resources: </a:t>
            </a:r>
            <a:r>
              <a:rPr lang="en" sz="1400" dirty="0">
                <a:sym typeface="Calibri"/>
              </a:rPr>
              <a:t>For instructors who have little time to adapt resources, OER projects like</a:t>
            </a:r>
            <a:r>
              <a:rPr lang="en" sz="1400" dirty="0">
                <a:sym typeface="Calibri"/>
                <a:hlinkClick r:id="rId4"/>
              </a:rPr>
              <a:t> OpenStax</a:t>
            </a:r>
            <a:r>
              <a:rPr lang="en" sz="1400" dirty="0">
                <a:sym typeface="Calibri"/>
              </a:rPr>
              <a:t> and the</a:t>
            </a:r>
            <a:r>
              <a:rPr lang="en" sz="1400" dirty="0">
                <a:sym typeface="Calibri"/>
                <a:hlinkClick r:id="rId5"/>
              </a:rPr>
              <a:t> Open Learning Initiative</a:t>
            </a:r>
            <a:r>
              <a:rPr lang="en" sz="1400" dirty="0">
                <a:sym typeface="Calibri"/>
              </a:rPr>
              <a:t> (Carnegie Mellon) are increasingly making "packaged" resources available. Packaged resources include textbooks with accompanying ancillary resources (slides, clicker exercises, learning materials) and entire courses and course modules.</a:t>
            </a:r>
            <a:endParaRPr sz="1400" dirty="0">
              <a:sym typeface="Calibri"/>
            </a:endParaRPr>
          </a:p>
          <a:p>
            <a:pPr marL="0" lvl="0" indent="0" algn="l" rtl="0">
              <a:spcBef>
                <a:spcPts val="0"/>
              </a:spcBef>
              <a:spcAft>
                <a:spcPts val="0"/>
              </a:spcAft>
              <a:buClr>
                <a:schemeClr val="dk1"/>
              </a:buClr>
              <a:buSzPts val="1100"/>
              <a:buFont typeface="Arial"/>
              <a:buNone/>
            </a:pPr>
            <a:r>
              <a:rPr lang="en" sz="1400" dirty="0">
                <a:sym typeface="Calibri"/>
              </a:rPr>
              <a:t> </a:t>
            </a:r>
            <a:endParaRPr sz="1400" dirty="0">
              <a:sym typeface="Calibri"/>
            </a:endParaRPr>
          </a:p>
          <a:p>
            <a:pPr marL="0" lvl="0" indent="0" algn="l" rtl="0">
              <a:spcBef>
                <a:spcPts val="0"/>
              </a:spcBef>
              <a:spcAft>
                <a:spcPts val="0"/>
              </a:spcAft>
              <a:buClr>
                <a:schemeClr val="dk1"/>
              </a:buClr>
              <a:buSzPts val="1100"/>
              <a:buFont typeface="Arial"/>
              <a:buNone/>
            </a:pPr>
            <a:r>
              <a:rPr lang="en" sz="1400" b="1" dirty="0">
                <a:solidFill>
                  <a:srgbClr val="698988"/>
                </a:solidFill>
                <a:sym typeface="Calibri"/>
              </a:rPr>
              <a:t>Student-driven, multimodal learning:</a:t>
            </a:r>
            <a:r>
              <a:rPr lang="en" sz="1400" b="1" dirty="0">
                <a:solidFill>
                  <a:schemeClr val="accent6"/>
                </a:solidFill>
                <a:sym typeface="Calibri"/>
              </a:rPr>
              <a:t> </a:t>
            </a:r>
            <a:r>
              <a:rPr lang="en" sz="1400" dirty="0">
                <a:sym typeface="Calibri"/>
              </a:rPr>
              <a:t>OER are one way of engaging students more deeply in the educational process, moving beyond lecture and text. Open education gives instructors the tools to involve students in the creation of learning materials.</a:t>
            </a:r>
            <a:endParaRPr sz="1400" dirty="0">
              <a:sym typeface="Calibri"/>
            </a:endParaRPr>
          </a:p>
          <a:p>
            <a:pPr marL="0" lvl="0" indent="0" algn="l" rtl="0">
              <a:spcBef>
                <a:spcPts val="0"/>
              </a:spcBef>
              <a:spcAft>
                <a:spcPts val="0"/>
              </a:spcAft>
              <a:buClr>
                <a:schemeClr val="dk1"/>
              </a:buClr>
              <a:buSzPts val="1100"/>
              <a:buFont typeface="Arial"/>
              <a:buNone/>
            </a:pPr>
            <a:r>
              <a:rPr lang="en" sz="1400" dirty="0">
                <a:sym typeface="Calibri"/>
              </a:rPr>
              <a:t> </a:t>
            </a:r>
            <a:endParaRPr sz="1400" dirty="0">
              <a:sym typeface="Calibri"/>
            </a:endParaRPr>
          </a:p>
          <a:p>
            <a:pPr marL="0" lvl="0" indent="0" algn="l" rtl="0">
              <a:spcBef>
                <a:spcPts val="0"/>
              </a:spcBef>
              <a:spcAft>
                <a:spcPts val="0"/>
              </a:spcAft>
              <a:buClr>
                <a:schemeClr val="dk1"/>
              </a:buClr>
              <a:buSzPts val="1100"/>
              <a:buFont typeface="Arial"/>
              <a:buNone/>
            </a:pPr>
            <a:r>
              <a:rPr lang="en" sz="1400" b="1" dirty="0">
                <a:solidFill>
                  <a:srgbClr val="698988"/>
                </a:solidFill>
                <a:sym typeface="Calibri"/>
              </a:rPr>
              <a:t>Lifelong learning: </a:t>
            </a:r>
            <a:r>
              <a:rPr lang="en" sz="1400" dirty="0">
                <a:sym typeface="Calibri"/>
              </a:rPr>
              <a:t>Because OER are open, they allow students to return to course content again and again—before and after courses.</a:t>
            </a:r>
            <a:endParaRPr sz="1400" dirty="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xfrm>
            <a:off x="1639200" y="1060980"/>
            <a:ext cx="2676490" cy="1652778"/>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400" dirty="0"/>
              <a:t>Student Panel</a:t>
            </a:r>
            <a:endParaRPr sz="4400" dirty="0"/>
          </a:p>
        </p:txBody>
      </p:sp>
      <p:sp>
        <p:nvSpPr>
          <p:cNvPr id="133" name="Google Shape;133;p23"/>
          <p:cNvSpPr txBox="1">
            <a:spLocks noGrp="1"/>
          </p:cNvSpPr>
          <p:nvPr>
            <p:ph type="body" idx="1"/>
          </p:nvPr>
        </p:nvSpPr>
        <p:spPr>
          <a:xfrm>
            <a:off x="4534800" y="616213"/>
            <a:ext cx="4475017" cy="2542311"/>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chemeClr val="dk2"/>
              </a:buClr>
              <a:buSzPts val="1100"/>
              <a:buNone/>
            </a:pPr>
            <a:r>
              <a:rPr lang="en" sz="2400" dirty="0"/>
              <a:t>Cañada: 	Ben Lam</a:t>
            </a:r>
            <a:endParaRPr sz="2400" dirty="0"/>
          </a:p>
          <a:p>
            <a:pPr marL="0" lvl="0" indent="0" algn="l" rtl="0">
              <a:spcBef>
                <a:spcPts val="1200"/>
              </a:spcBef>
              <a:spcAft>
                <a:spcPts val="0"/>
              </a:spcAft>
              <a:buClr>
                <a:schemeClr val="dk2"/>
              </a:buClr>
              <a:buSzPts val="1100"/>
              <a:buNone/>
            </a:pPr>
            <a:r>
              <a:rPr lang="en" sz="2400" dirty="0"/>
              <a:t>CSM: 	Alex Loos</a:t>
            </a:r>
            <a:br>
              <a:rPr lang="en" sz="2400" dirty="0"/>
            </a:br>
            <a:r>
              <a:rPr lang="en" sz="2400" dirty="0"/>
              <a:t>		Josephine Lock</a:t>
            </a:r>
            <a:endParaRPr sz="2400" dirty="0"/>
          </a:p>
          <a:p>
            <a:pPr marL="0" lvl="0" indent="0" algn="l" rtl="0">
              <a:spcBef>
                <a:spcPts val="1200"/>
              </a:spcBef>
              <a:spcAft>
                <a:spcPts val="1200"/>
              </a:spcAft>
              <a:buClr>
                <a:schemeClr val="dk2"/>
              </a:buClr>
              <a:buSzPts val="1100"/>
              <a:buNone/>
            </a:pPr>
            <a:r>
              <a:rPr lang="en" sz="2400" dirty="0"/>
              <a:t>Skyline: 	Gloria Carbajal </a:t>
            </a:r>
            <a:br>
              <a:rPr lang="en" sz="2400" dirty="0"/>
            </a:br>
            <a:r>
              <a:rPr lang="en" sz="2400" dirty="0"/>
              <a:t>		Chris Wardell</a:t>
            </a:r>
            <a:endParaRPr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53</TotalTime>
  <Words>1103</Words>
  <Application>Microsoft Office PowerPoint</Application>
  <PresentationFormat>On-screen Show (16:9)</PresentationFormat>
  <Paragraphs>67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Wingdings</vt:lpstr>
      <vt:lpstr>Proxima Nova</vt:lpstr>
      <vt:lpstr>Calibri</vt:lpstr>
      <vt:lpstr>Wood Type</vt:lpstr>
      <vt:lpstr>Course material affordability:  A student panel</vt:lpstr>
      <vt:lpstr>What is zero textbook cost (ZTC)?</vt:lpstr>
      <vt:lpstr>What is ZTC?</vt:lpstr>
      <vt:lpstr>What is OER?</vt:lpstr>
      <vt:lpstr>PowerPoint Presentation</vt:lpstr>
      <vt:lpstr>What are students saying about OER/ZTC?</vt:lpstr>
      <vt:lpstr>Cañada Fall 2020 Student Engagement Survey</vt:lpstr>
      <vt:lpstr>Why ZTC/OER for SMCCCD faculty?</vt:lpstr>
      <vt:lpstr>Student Panel</vt:lpstr>
      <vt:lpstr>How are you accessing your online classes?</vt:lpstr>
      <vt:lpstr>What barriers to accessing digital content did you have?</vt:lpstr>
      <vt:lpstr>What is your comfort level and experience with OER?  With paid digital platforms?</vt:lpstr>
      <vt:lpstr>What types of OER have you used in class?  What worked, and what didn’t work?</vt:lpstr>
      <vt:lpstr>Were the materials integrated into your Canvas course?  Or did you have to download/view them from elsewhere?</vt:lpstr>
      <vt:lpstr>Was it easy to use the OER materials?  If not, what were some challenges?</vt:lpstr>
      <vt:lpstr>If you had to spend money on a required homework platform, what do you consider to be a ‘fair’ cost?</vt:lpstr>
      <vt:lpstr>What would you like to say to the faculty at large about OER and course material costs?</vt:lpstr>
      <vt:lpstr>Thank you!</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Material Affordability:  A Student Panel</dc:title>
  <dc:creator>Sarah Harmon</dc:creator>
  <cp:lastModifiedBy>Sarah Harmon</cp:lastModifiedBy>
  <cp:revision>4</cp:revision>
  <dcterms:modified xsi:type="dcterms:W3CDTF">2021-04-22T19:25:52Z</dcterms:modified>
</cp:coreProperties>
</file>