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323" r:id="rId5"/>
    <p:sldId id="321" r:id="rId6"/>
    <p:sldId id="322" r:id="rId7"/>
    <p:sldId id="324" r:id="rId8"/>
    <p:sldId id="264" r:id="rId9"/>
    <p:sldId id="332" r:id="rId10"/>
    <p:sldId id="330" r:id="rId11"/>
    <p:sldId id="331" r:id="rId12"/>
    <p:sldId id="328" r:id="rId13"/>
    <p:sldId id="31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4" autoAdjust="0"/>
    <p:restoredTop sz="94660"/>
  </p:normalViewPr>
  <p:slideViewPr>
    <p:cSldViewPr snapToGrid="0">
      <p:cViewPr varScale="1">
        <p:scale>
          <a:sx n="77" d="100"/>
          <a:sy n="77" d="100"/>
        </p:scale>
        <p:origin x="7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ade, Ronald" userId="8beadb0d-0319-44e3-8f11-8ae6f258bbd3" providerId="ADAL" clId="{08F1C473-3A59-41B7-9522-7E386A74F75B}"/>
    <pc:docChg chg="undo redo custSel addSld delSld modSld sldOrd">
      <pc:chgData name="Andrade, Ronald" userId="8beadb0d-0319-44e3-8f11-8ae6f258bbd3" providerId="ADAL" clId="{08F1C473-3A59-41B7-9522-7E386A74F75B}" dt="2025-04-30T23:38:34.762" v="1987" actId="20577"/>
      <pc:docMkLst>
        <pc:docMk/>
      </pc:docMkLst>
      <pc:sldChg chg="delSp add del">
        <pc:chgData name="Andrade, Ronald" userId="8beadb0d-0319-44e3-8f11-8ae6f258bbd3" providerId="ADAL" clId="{08F1C473-3A59-41B7-9522-7E386A74F75B}" dt="2025-04-30T23:21:25.273" v="1755" actId="2696"/>
        <pc:sldMkLst>
          <pc:docMk/>
          <pc:sldMk cId="95992585" sldId="257"/>
        </pc:sldMkLst>
        <pc:picChg chg="del">
          <ac:chgData name="Andrade, Ronald" userId="8beadb0d-0319-44e3-8f11-8ae6f258bbd3" providerId="ADAL" clId="{08F1C473-3A59-41B7-9522-7E386A74F75B}" dt="2025-04-28T23:29:55.280" v="1231"/>
          <ac:picMkLst>
            <pc:docMk/>
            <pc:sldMk cId="95992585" sldId="257"/>
            <ac:picMk id="2" creationId="{AD5368BA-4717-4988-962F-C15A6AD64E28}"/>
          </ac:picMkLst>
        </pc:picChg>
      </pc:sldChg>
      <pc:sldChg chg="addSp delSp modSp ord">
        <pc:chgData name="Andrade, Ronald" userId="8beadb0d-0319-44e3-8f11-8ae6f258bbd3" providerId="ADAL" clId="{08F1C473-3A59-41B7-9522-7E386A74F75B}" dt="2025-04-30T23:38:15.276" v="1983" actId="20577"/>
        <pc:sldMkLst>
          <pc:docMk/>
          <pc:sldMk cId="0" sldId="264"/>
        </pc:sldMkLst>
        <pc:spChg chg="mod">
          <ac:chgData name="Andrade, Ronald" userId="8beadb0d-0319-44e3-8f11-8ae6f258bbd3" providerId="ADAL" clId="{08F1C473-3A59-41B7-9522-7E386A74F75B}" dt="2025-04-30T23:38:15.276" v="1983" actId="20577"/>
          <ac:spMkLst>
            <pc:docMk/>
            <pc:sldMk cId="0" sldId="264"/>
            <ac:spMk id="141" creationId="{00000000-0000-0000-0000-000000000000}"/>
          </ac:spMkLst>
        </pc:spChg>
        <pc:spChg chg="mod">
          <ac:chgData name="Andrade, Ronald" userId="8beadb0d-0319-44e3-8f11-8ae6f258bbd3" providerId="ADAL" clId="{08F1C473-3A59-41B7-9522-7E386A74F75B}" dt="2025-04-10T17:17:37.180" v="717" actId="20577"/>
          <ac:spMkLst>
            <pc:docMk/>
            <pc:sldMk cId="0" sldId="264"/>
            <ac:spMk id="145" creationId="{00000000-0000-0000-0000-000000000000}"/>
          </ac:spMkLst>
        </pc:spChg>
        <pc:spChg chg="mod">
          <ac:chgData name="Andrade, Ronald" userId="8beadb0d-0319-44e3-8f11-8ae6f258bbd3" providerId="ADAL" clId="{08F1C473-3A59-41B7-9522-7E386A74F75B}" dt="2025-04-16T16:33:05.862" v="947" actId="14100"/>
          <ac:spMkLst>
            <pc:docMk/>
            <pc:sldMk cId="0" sldId="264"/>
            <ac:spMk id="146" creationId="{00000000-0000-0000-0000-000000000000}"/>
          </ac:spMkLst>
        </pc:spChg>
        <pc:spChg chg="mod">
          <ac:chgData name="Andrade, Ronald" userId="8beadb0d-0319-44e3-8f11-8ae6f258bbd3" providerId="ADAL" clId="{08F1C473-3A59-41B7-9522-7E386A74F75B}" dt="2025-04-10T18:07:11.435" v="881" actId="313"/>
          <ac:spMkLst>
            <pc:docMk/>
            <pc:sldMk cId="0" sldId="264"/>
            <ac:spMk id="148" creationId="{00000000-0000-0000-0000-000000000000}"/>
          </ac:spMkLst>
        </pc:spChg>
        <pc:spChg chg="mod">
          <ac:chgData name="Andrade, Ronald" userId="8beadb0d-0319-44e3-8f11-8ae6f258bbd3" providerId="ADAL" clId="{08F1C473-3A59-41B7-9522-7E386A74F75B}" dt="2025-04-16T16:32:22.139" v="946" actId="14100"/>
          <ac:spMkLst>
            <pc:docMk/>
            <pc:sldMk cId="0" sldId="264"/>
            <ac:spMk id="149" creationId="{00000000-0000-0000-0000-000000000000}"/>
          </ac:spMkLst>
        </pc:spChg>
        <pc:spChg chg="mod">
          <ac:chgData name="Andrade, Ronald" userId="8beadb0d-0319-44e3-8f11-8ae6f258bbd3" providerId="ADAL" clId="{08F1C473-3A59-41B7-9522-7E386A74F75B}" dt="2025-04-07T23:45:43.818" v="271" actId="20577"/>
          <ac:spMkLst>
            <pc:docMk/>
            <pc:sldMk cId="0" sldId="264"/>
            <ac:spMk id="150" creationId="{00000000-0000-0000-0000-000000000000}"/>
          </ac:spMkLst>
        </pc:spChg>
        <pc:picChg chg="add">
          <ac:chgData name="Andrade, Ronald" userId="8beadb0d-0319-44e3-8f11-8ae6f258bbd3" providerId="ADAL" clId="{08F1C473-3A59-41B7-9522-7E386A74F75B}" dt="2025-04-07T16:30:24.002" v="2"/>
          <ac:picMkLst>
            <pc:docMk/>
            <pc:sldMk cId="0" sldId="264"/>
            <ac:picMk id="28" creationId="{F67E0FCF-9438-4457-9113-9647AEB24D5B}"/>
          </ac:picMkLst>
        </pc:picChg>
        <pc:picChg chg="del">
          <ac:chgData name="Andrade, Ronald" userId="8beadb0d-0319-44e3-8f11-8ae6f258bbd3" providerId="ADAL" clId="{08F1C473-3A59-41B7-9522-7E386A74F75B}" dt="2025-04-07T16:30:15.478" v="1" actId="478"/>
          <ac:picMkLst>
            <pc:docMk/>
            <pc:sldMk cId="0" sldId="264"/>
            <ac:picMk id="153" creationId="{00000000-0000-0000-0000-000000000000}"/>
          </ac:picMkLst>
        </pc:picChg>
      </pc:sldChg>
      <pc:sldChg chg="add">
        <pc:chgData name="Andrade, Ronald" userId="8beadb0d-0319-44e3-8f11-8ae6f258bbd3" providerId="ADAL" clId="{08F1C473-3A59-41B7-9522-7E386A74F75B}" dt="2025-04-07T16:45:08.072" v="118"/>
        <pc:sldMkLst>
          <pc:docMk/>
          <pc:sldMk cId="2301274615" sldId="319"/>
        </pc:sldMkLst>
      </pc:sldChg>
      <pc:sldChg chg="addSp delSp modSp add">
        <pc:chgData name="Andrade, Ronald" userId="8beadb0d-0319-44e3-8f11-8ae6f258bbd3" providerId="ADAL" clId="{08F1C473-3A59-41B7-9522-7E386A74F75B}" dt="2025-04-09T16:18:15.455" v="451" actId="113"/>
        <pc:sldMkLst>
          <pc:docMk/>
          <pc:sldMk cId="1975767736" sldId="321"/>
        </pc:sldMkLst>
        <pc:spChg chg="mod">
          <ac:chgData name="Andrade, Ronald" userId="8beadb0d-0319-44e3-8f11-8ae6f258bbd3" providerId="ADAL" clId="{08F1C473-3A59-41B7-9522-7E386A74F75B}" dt="2025-04-07T16:31:39.300" v="13" actId="255"/>
          <ac:spMkLst>
            <pc:docMk/>
            <pc:sldMk cId="1975767736" sldId="321"/>
            <ac:spMk id="2" creationId="{00000000-0000-0000-0000-000000000000}"/>
          </ac:spMkLst>
        </pc:spChg>
        <pc:spChg chg="add mod">
          <ac:chgData name="Andrade, Ronald" userId="8beadb0d-0319-44e3-8f11-8ae6f258bbd3" providerId="ADAL" clId="{08F1C473-3A59-41B7-9522-7E386A74F75B}" dt="2025-04-09T16:18:15.455" v="451" actId="113"/>
          <ac:spMkLst>
            <pc:docMk/>
            <pc:sldMk cId="1975767736" sldId="321"/>
            <ac:spMk id="5" creationId="{09F2A1A2-2DD9-4E8A-B427-65A6FC9A4272}"/>
          </ac:spMkLst>
        </pc:spChg>
        <pc:spChg chg="mod">
          <ac:chgData name="Andrade, Ronald" userId="8beadb0d-0319-44e3-8f11-8ae6f258bbd3" providerId="ADAL" clId="{08F1C473-3A59-41B7-9522-7E386A74F75B}" dt="2025-04-07T16:31:30.107" v="11" actId="14100"/>
          <ac:spMkLst>
            <pc:docMk/>
            <pc:sldMk cId="1975767736" sldId="321"/>
            <ac:spMk id="8" creationId="{BF518A3A-ECE0-42A2-BD7B-43096BD7B6FA}"/>
          </ac:spMkLst>
        </pc:spChg>
        <pc:spChg chg="del">
          <ac:chgData name="Andrade, Ronald" userId="8beadb0d-0319-44e3-8f11-8ae6f258bbd3" providerId="ADAL" clId="{08F1C473-3A59-41B7-9522-7E386A74F75B}" dt="2025-04-07T16:31:11.023" v="6" actId="478"/>
          <ac:spMkLst>
            <pc:docMk/>
            <pc:sldMk cId="1975767736" sldId="321"/>
            <ac:spMk id="11" creationId="{5D1BB386-D1EE-4043-8647-7E4BD179B16A}"/>
          </ac:spMkLst>
        </pc:spChg>
        <pc:spChg chg="del">
          <ac:chgData name="Andrade, Ronald" userId="8beadb0d-0319-44e3-8f11-8ae6f258bbd3" providerId="ADAL" clId="{08F1C473-3A59-41B7-9522-7E386A74F75B}" dt="2025-04-07T16:31:14.286" v="7" actId="478"/>
          <ac:spMkLst>
            <pc:docMk/>
            <pc:sldMk cId="1975767736" sldId="321"/>
            <ac:spMk id="12" creationId="{2A66F511-6377-493D-AFD8-7C3414C4D67F}"/>
          </ac:spMkLst>
        </pc:spChg>
      </pc:sldChg>
      <pc:sldChg chg="modSp add">
        <pc:chgData name="Andrade, Ronald" userId="8beadb0d-0319-44e3-8f11-8ae6f258bbd3" providerId="ADAL" clId="{08F1C473-3A59-41B7-9522-7E386A74F75B}" dt="2025-04-22T21:44:35.099" v="988" actId="6549"/>
        <pc:sldMkLst>
          <pc:docMk/>
          <pc:sldMk cId="1311492958" sldId="322"/>
        </pc:sldMkLst>
        <pc:spChg chg="mod">
          <ac:chgData name="Andrade, Ronald" userId="8beadb0d-0319-44e3-8f11-8ae6f258bbd3" providerId="ADAL" clId="{08F1C473-3A59-41B7-9522-7E386A74F75B}" dt="2025-04-07T16:40:57.595" v="43" actId="14100"/>
          <ac:spMkLst>
            <pc:docMk/>
            <pc:sldMk cId="1311492958" sldId="322"/>
            <ac:spMk id="11" creationId="{5D1BB386-D1EE-4043-8647-7E4BD179B16A}"/>
          </ac:spMkLst>
        </pc:spChg>
        <pc:spChg chg="mod">
          <ac:chgData name="Andrade, Ronald" userId="8beadb0d-0319-44e3-8f11-8ae6f258bbd3" providerId="ADAL" clId="{08F1C473-3A59-41B7-9522-7E386A74F75B}" dt="2025-04-22T21:44:35.099" v="988" actId="6549"/>
          <ac:spMkLst>
            <pc:docMk/>
            <pc:sldMk cId="1311492958" sldId="322"/>
            <ac:spMk id="12" creationId="{2A66F511-6377-493D-AFD8-7C3414C4D67F}"/>
          </ac:spMkLst>
        </pc:spChg>
      </pc:sldChg>
      <pc:sldChg chg="delSp modSp add">
        <pc:chgData name="Andrade, Ronald" userId="8beadb0d-0319-44e3-8f11-8ae6f258bbd3" providerId="ADAL" clId="{08F1C473-3A59-41B7-9522-7E386A74F75B}" dt="2025-04-07T16:43:11.364" v="117" actId="20577"/>
        <pc:sldMkLst>
          <pc:docMk/>
          <pc:sldMk cId="1988831082" sldId="323"/>
        </pc:sldMkLst>
        <pc:spChg chg="mod">
          <ac:chgData name="Andrade, Ronald" userId="8beadb0d-0319-44e3-8f11-8ae6f258bbd3" providerId="ADAL" clId="{08F1C473-3A59-41B7-9522-7E386A74F75B}" dt="2025-04-07T16:43:11.364" v="117" actId="20577"/>
          <ac:spMkLst>
            <pc:docMk/>
            <pc:sldMk cId="1988831082" sldId="323"/>
            <ac:spMk id="2" creationId="{00000000-0000-0000-0000-000000000000}"/>
          </ac:spMkLst>
        </pc:spChg>
        <pc:spChg chg="mod">
          <ac:chgData name="Andrade, Ronald" userId="8beadb0d-0319-44e3-8f11-8ae6f258bbd3" providerId="ADAL" clId="{08F1C473-3A59-41B7-9522-7E386A74F75B}" dt="2025-04-07T16:42:45.780" v="100" actId="6549"/>
          <ac:spMkLst>
            <pc:docMk/>
            <pc:sldMk cId="1988831082" sldId="323"/>
            <ac:spMk id="8" creationId="{CED26B12-0F61-4F71-BA2F-2AC9680C93C9}"/>
          </ac:spMkLst>
        </pc:spChg>
        <pc:spChg chg="del">
          <ac:chgData name="Andrade, Ronald" userId="8beadb0d-0319-44e3-8f11-8ae6f258bbd3" providerId="ADAL" clId="{08F1C473-3A59-41B7-9522-7E386A74F75B}" dt="2025-04-07T16:42:11.033" v="71" actId="478"/>
          <ac:spMkLst>
            <pc:docMk/>
            <pc:sldMk cId="1988831082" sldId="323"/>
            <ac:spMk id="10" creationId="{AB432A39-691F-4E1E-872A-4E05A021166B}"/>
          </ac:spMkLst>
        </pc:spChg>
      </pc:sldChg>
      <pc:sldChg chg="addSp delSp modSp add ord">
        <pc:chgData name="Andrade, Ronald" userId="8beadb0d-0319-44e3-8f11-8ae6f258bbd3" providerId="ADAL" clId="{08F1C473-3A59-41B7-9522-7E386A74F75B}" dt="2025-04-30T23:38:34.762" v="1987" actId="20577"/>
        <pc:sldMkLst>
          <pc:docMk/>
          <pc:sldMk cId="891921581" sldId="324"/>
        </pc:sldMkLst>
        <pc:spChg chg="mod">
          <ac:chgData name="Andrade, Ronald" userId="8beadb0d-0319-44e3-8f11-8ae6f258bbd3" providerId="ADAL" clId="{08F1C473-3A59-41B7-9522-7E386A74F75B}" dt="2025-04-25T21:01:12.269" v="1218" actId="20577"/>
          <ac:spMkLst>
            <pc:docMk/>
            <pc:sldMk cId="891921581" sldId="324"/>
            <ac:spMk id="2" creationId="{00000000-0000-0000-0000-000000000000}"/>
          </ac:spMkLst>
        </pc:spChg>
        <pc:spChg chg="add mod">
          <ac:chgData name="Andrade, Ronald" userId="8beadb0d-0319-44e3-8f11-8ae6f258bbd3" providerId="ADAL" clId="{08F1C473-3A59-41B7-9522-7E386A74F75B}" dt="2025-04-30T23:38:34.762" v="1987" actId="20577"/>
          <ac:spMkLst>
            <pc:docMk/>
            <pc:sldMk cId="891921581" sldId="324"/>
            <ac:spMk id="3" creationId="{11BE148D-C024-4FE0-B1B6-1FA17F3847A5}"/>
          </ac:spMkLst>
        </pc:spChg>
        <pc:spChg chg="add del mod">
          <ac:chgData name="Andrade, Ronald" userId="8beadb0d-0319-44e3-8f11-8ae6f258bbd3" providerId="ADAL" clId="{08F1C473-3A59-41B7-9522-7E386A74F75B}" dt="2025-04-07T23:42:22.977" v="178"/>
          <ac:spMkLst>
            <pc:docMk/>
            <pc:sldMk cId="891921581" sldId="324"/>
            <ac:spMk id="3" creationId="{9007AF5E-309D-43B6-A8EA-8433988DDB09}"/>
          </ac:spMkLst>
        </pc:spChg>
        <pc:spChg chg="del mod">
          <ac:chgData name="Andrade, Ronald" userId="8beadb0d-0319-44e3-8f11-8ae6f258bbd3" providerId="ADAL" clId="{08F1C473-3A59-41B7-9522-7E386A74F75B}" dt="2025-04-07T23:42:20.628" v="177"/>
          <ac:spMkLst>
            <pc:docMk/>
            <pc:sldMk cId="891921581" sldId="324"/>
            <ac:spMk id="5" creationId="{09F2A1A2-2DD9-4E8A-B427-65A6FC9A4272}"/>
          </ac:spMkLst>
        </pc:spChg>
        <pc:spChg chg="add del mod">
          <ac:chgData name="Andrade, Ronald" userId="8beadb0d-0319-44e3-8f11-8ae6f258bbd3" providerId="ADAL" clId="{08F1C473-3A59-41B7-9522-7E386A74F75B}" dt="2025-04-28T23:33:32.881" v="1275"/>
          <ac:spMkLst>
            <pc:docMk/>
            <pc:sldMk cId="891921581" sldId="324"/>
            <ac:spMk id="5" creationId="{EBA3DC22-B1FF-4744-9C6D-E9F17082B628}"/>
          </ac:spMkLst>
        </pc:spChg>
        <pc:spChg chg="add del mod">
          <ac:chgData name="Andrade, Ronald" userId="8beadb0d-0319-44e3-8f11-8ae6f258bbd3" providerId="ADAL" clId="{08F1C473-3A59-41B7-9522-7E386A74F75B}" dt="2025-04-07T23:43:02.790" v="180"/>
          <ac:spMkLst>
            <pc:docMk/>
            <pc:sldMk cId="891921581" sldId="324"/>
            <ac:spMk id="7" creationId="{7FD738A4-C449-4F29-B196-2DCBFB299B82}"/>
          </ac:spMkLst>
        </pc:spChg>
        <pc:spChg chg="del">
          <ac:chgData name="Andrade, Ronald" userId="8beadb0d-0319-44e3-8f11-8ae6f258bbd3" providerId="ADAL" clId="{08F1C473-3A59-41B7-9522-7E386A74F75B}" dt="2025-04-28T23:38:17.899" v="1449" actId="478"/>
          <ac:spMkLst>
            <pc:docMk/>
            <pc:sldMk cId="891921581" sldId="324"/>
            <ac:spMk id="13" creationId="{A706A127-5D94-4F71-B4B9-A46D6E6F1079}"/>
          </ac:spMkLst>
        </pc:spChg>
        <pc:graphicFrameChg chg="add del mod">
          <ac:chgData name="Andrade, Ronald" userId="8beadb0d-0319-44e3-8f11-8ae6f258bbd3" providerId="ADAL" clId="{08F1C473-3A59-41B7-9522-7E386A74F75B}" dt="2025-04-25T16:29:37.043" v="999" actId="478"/>
          <ac:graphicFrameMkLst>
            <pc:docMk/>
            <pc:sldMk cId="891921581" sldId="324"/>
            <ac:graphicFrameMk id="12" creationId="{BF5000D6-F9DD-480B-A5AA-9D96197D138A}"/>
          </ac:graphicFrameMkLst>
        </pc:graphicFrameChg>
        <pc:graphicFrameChg chg="add del mod">
          <ac:chgData name="Andrade, Ronald" userId="8beadb0d-0319-44e3-8f11-8ae6f258bbd3" providerId="ADAL" clId="{08F1C473-3A59-41B7-9522-7E386A74F75B}" dt="2025-04-25T16:29:44.638" v="1000" actId="478"/>
          <ac:graphicFrameMkLst>
            <pc:docMk/>
            <pc:sldMk cId="891921581" sldId="324"/>
            <ac:graphicFrameMk id="14" creationId="{71B6AADC-9E0D-4275-A93A-10690314BCBB}"/>
          </ac:graphicFrameMkLst>
        </pc:graphicFrameChg>
      </pc:sldChg>
      <pc:sldChg chg="addSp delSp modSp add del mod ord">
        <pc:chgData name="Andrade, Ronald" userId="8beadb0d-0319-44e3-8f11-8ae6f258bbd3" providerId="ADAL" clId="{08F1C473-3A59-41B7-9522-7E386A74F75B}" dt="2025-04-30T23:35:37.323" v="1756" actId="2696"/>
        <pc:sldMkLst>
          <pc:docMk/>
          <pc:sldMk cId="3682103611" sldId="327"/>
        </pc:sldMkLst>
        <pc:spChg chg="mod">
          <ac:chgData name="Andrade, Ronald" userId="8beadb0d-0319-44e3-8f11-8ae6f258bbd3" providerId="ADAL" clId="{08F1C473-3A59-41B7-9522-7E386A74F75B}" dt="2025-04-08T17:14:08.606" v="357" actId="20577"/>
          <ac:spMkLst>
            <pc:docMk/>
            <pc:sldMk cId="3682103611" sldId="327"/>
            <ac:spMk id="2" creationId="{00000000-0000-0000-0000-000000000000}"/>
          </ac:spMkLst>
        </pc:spChg>
        <pc:spChg chg="add del mod">
          <ac:chgData name="Andrade, Ronald" userId="8beadb0d-0319-44e3-8f11-8ae6f258bbd3" providerId="ADAL" clId="{08F1C473-3A59-41B7-9522-7E386A74F75B}" dt="2025-04-08T17:13:20.545" v="317"/>
          <ac:spMkLst>
            <pc:docMk/>
            <pc:sldMk cId="3682103611" sldId="327"/>
            <ac:spMk id="3" creationId="{29321324-EA31-4104-B720-9FB95BEE6C90}"/>
          </ac:spMkLst>
        </pc:spChg>
        <pc:spChg chg="add mod">
          <ac:chgData name="Andrade, Ronald" userId="8beadb0d-0319-44e3-8f11-8ae6f258bbd3" providerId="ADAL" clId="{08F1C473-3A59-41B7-9522-7E386A74F75B}" dt="2025-04-25T16:29:15.226" v="997" actId="478"/>
          <ac:spMkLst>
            <pc:docMk/>
            <pc:sldMk cId="3682103611" sldId="327"/>
            <ac:spMk id="3" creationId="{2D8ED95D-53A9-4585-B0DA-7C7D3CF07609}"/>
          </ac:spMkLst>
        </pc:spChg>
        <pc:spChg chg="add mod">
          <ac:chgData name="Andrade, Ronald" userId="8beadb0d-0319-44e3-8f11-8ae6f258bbd3" providerId="ADAL" clId="{08F1C473-3A59-41B7-9522-7E386A74F75B}" dt="2025-04-25T16:29:27.212" v="998" actId="478"/>
          <ac:spMkLst>
            <pc:docMk/>
            <pc:sldMk cId="3682103611" sldId="327"/>
            <ac:spMk id="5" creationId="{7099163E-F664-48A1-BB68-FB31EE58FA98}"/>
          </ac:spMkLst>
        </pc:spChg>
        <pc:spChg chg="add del mod">
          <ac:chgData name="Andrade, Ronald" userId="8beadb0d-0319-44e3-8f11-8ae6f258bbd3" providerId="ADAL" clId="{08F1C473-3A59-41B7-9522-7E386A74F75B}" dt="2025-04-08T17:49:48.422" v="449"/>
          <ac:spMkLst>
            <pc:docMk/>
            <pc:sldMk cId="3682103611" sldId="327"/>
            <ac:spMk id="5" creationId="{A0D6905F-D38C-4713-98A5-4A796C7B25E3}"/>
          </ac:spMkLst>
        </pc:spChg>
        <pc:graphicFrameChg chg="del">
          <ac:chgData name="Andrade, Ronald" userId="8beadb0d-0319-44e3-8f11-8ae6f258bbd3" providerId="ADAL" clId="{08F1C473-3A59-41B7-9522-7E386A74F75B}" dt="2025-04-07T23:46:49.661" v="274" actId="478"/>
          <ac:graphicFrameMkLst>
            <pc:docMk/>
            <pc:sldMk cId="3682103611" sldId="327"/>
            <ac:graphicFrameMk id="12" creationId="{BF5000D6-F9DD-480B-A5AA-9D96197D138A}"/>
          </ac:graphicFrameMkLst>
        </pc:graphicFrameChg>
        <pc:graphicFrameChg chg="del">
          <ac:chgData name="Andrade, Ronald" userId="8beadb0d-0319-44e3-8f11-8ae6f258bbd3" providerId="ADAL" clId="{08F1C473-3A59-41B7-9522-7E386A74F75B}" dt="2025-04-08T17:42:21.046" v="447" actId="478"/>
          <ac:graphicFrameMkLst>
            <pc:docMk/>
            <pc:sldMk cId="3682103611" sldId="327"/>
            <ac:graphicFrameMk id="14" creationId="{71B6AADC-9E0D-4275-A93A-10690314BCBB}"/>
          </ac:graphicFrameMkLst>
        </pc:graphicFrameChg>
        <pc:graphicFrameChg chg="add del mod">
          <ac:chgData name="Andrade, Ronald" userId="8beadb0d-0319-44e3-8f11-8ae6f258bbd3" providerId="ADAL" clId="{08F1C473-3A59-41B7-9522-7E386A74F75B}" dt="2025-04-25T16:29:15.226" v="997" actId="478"/>
          <ac:graphicFrameMkLst>
            <pc:docMk/>
            <pc:sldMk cId="3682103611" sldId="327"/>
            <ac:graphicFrameMk id="15" creationId="{6BD2A220-9AA1-433B-B8D6-9B7977120129}"/>
          </ac:graphicFrameMkLst>
        </pc:graphicFrameChg>
        <pc:graphicFrameChg chg="add del mod">
          <ac:chgData name="Andrade, Ronald" userId="8beadb0d-0319-44e3-8f11-8ae6f258bbd3" providerId="ADAL" clId="{08F1C473-3A59-41B7-9522-7E386A74F75B}" dt="2025-04-25T16:29:27.212" v="998" actId="478"/>
          <ac:graphicFrameMkLst>
            <pc:docMk/>
            <pc:sldMk cId="3682103611" sldId="327"/>
            <ac:graphicFrameMk id="16" creationId="{9644118D-13F1-4CEE-8652-E78349CE6970}"/>
          </ac:graphicFrameMkLst>
        </pc:graphicFrameChg>
      </pc:sldChg>
      <pc:sldChg chg="addSp delSp modSp add ord">
        <pc:chgData name="Andrade, Ronald" userId="8beadb0d-0319-44e3-8f11-8ae6f258bbd3" providerId="ADAL" clId="{08F1C473-3A59-41B7-9522-7E386A74F75B}" dt="2025-04-30T23:37:49.560" v="1955" actId="255"/>
        <pc:sldMkLst>
          <pc:docMk/>
          <pc:sldMk cId="804822860" sldId="328"/>
        </pc:sldMkLst>
        <pc:spChg chg="mod">
          <ac:chgData name="Andrade, Ronald" userId="8beadb0d-0319-44e3-8f11-8ae6f258bbd3" providerId="ADAL" clId="{08F1C473-3A59-41B7-9522-7E386A74F75B}" dt="2025-04-30T23:37:49.560" v="1955" actId="255"/>
          <ac:spMkLst>
            <pc:docMk/>
            <pc:sldMk cId="804822860" sldId="328"/>
            <ac:spMk id="2" creationId="{00000000-0000-0000-0000-000000000000}"/>
          </ac:spMkLst>
        </pc:spChg>
        <pc:spChg chg="add del mod">
          <ac:chgData name="Andrade, Ronald" userId="8beadb0d-0319-44e3-8f11-8ae6f258bbd3" providerId="ADAL" clId="{08F1C473-3A59-41B7-9522-7E386A74F75B}" dt="2025-04-09T17:25:12.088" v="512"/>
          <ac:spMkLst>
            <pc:docMk/>
            <pc:sldMk cId="804822860" sldId="328"/>
            <ac:spMk id="3" creationId="{B8674A80-8734-4FBF-B83F-B13BC6F7DE55}"/>
          </ac:spMkLst>
        </pc:spChg>
        <pc:spChg chg="add del mod">
          <ac:chgData name="Andrade, Ronald" userId="8beadb0d-0319-44e3-8f11-8ae6f258bbd3" providerId="ADAL" clId="{08F1C473-3A59-41B7-9522-7E386A74F75B}" dt="2025-04-09T17:25:12.088" v="512"/>
          <ac:spMkLst>
            <pc:docMk/>
            <pc:sldMk cId="804822860" sldId="328"/>
            <ac:spMk id="5" creationId="{ABDFB96B-526C-4D44-9DA4-66CAA2A732C6}"/>
          </ac:spMkLst>
        </pc:spChg>
        <pc:spChg chg="add del mod">
          <ac:chgData name="Andrade, Ronald" userId="8beadb0d-0319-44e3-8f11-8ae6f258bbd3" providerId="ADAL" clId="{08F1C473-3A59-41B7-9522-7E386A74F75B}" dt="2025-04-22T20:08:40.864" v="968"/>
          <ac:spMkLst>
            <pc:docMk/>
            <pc:sldMk cId="804822860" sldId="328"/>
            <ac:spMk id="7" creationId="{731A7A13-AB39-44B7-9EB6-2BBA368294FE}"/>
          </ac:spMkLst>
        </pc:spChg>
        <pc:spChg chg="del">
          <ac:chgData name="Andrade, Ronald" userId="8beadb0d-0319-44e3-8f11-8ae6f258bbd3" providerId="ADAL" clId="{08F1C473-3A59-41B7-9522-7E386A74F75B}" dt="2025-04-22T20:09:42.546" v="975" actId="478"/>
          <ac:spMkLst>
            <pc:docMk/>
            <pc:sldMk cId="804822860" sldId="328"/>
            <ac:spMk id="13" creationId="{A706A127-5D94-4F71-B4B9-A46D6E6F1079}"/>
          </ac:spMkLst>
        </pc:spChg>
        <pc:graphicFrameChg chg="add del mod modGraphic">
          <ac:chgData name="Andrade, Ronald" userId="8beadb0d-0319-44e3-8f11-8ae6f258bbd3" providerId="ADAL" clId="{08F1C473-3A59-41B7-9522-7E386A74F75B}" dt="2025-04-22T20:03:39.501" v="961"/>
          <ac:graphicFrameMkLst>
            <pc:docMk/>
            <pc:sldMk cId="804822860" sldId="328"/>
            <ac:graphicFrameMk id="3" creationId="{5487907E-4963-4FDC-9400-E2D64337C006}"/>
          </ac:graphicFrameMkLst>
        </pc:graphicFrameChg>
        <pc:graphicFrameChg chg="add del mod modGraphic">
          <ac:chgData name="Andrade, Ronald" userId="8beadb0d-0319-44e3-8f11-8ae6f258bbd3" providerId="ADAL" clId="{08F1C473-3A59-41B7-9522-7E386A74F75B}" dt="2025-04-22T20:07:59.239" v="967"/>
          <ac:graphicFrameMkLst>
            <pc:docMk/>
            <pc:sldMk cId="804822860" sldId="328"/>
            <ac:graphicFrameMk id="5" creationId="{A8CA3340-45C9-46CC-A4BE-411DCD836CED}"/>
          </ac:graphicFrameMkLst>
        </pc:graphicFrameChg>
        <pc:graphicFrameChg chg="add mod modGraphic">
          <ac:chgData name="Andrade, Ronald" userId="8beadb0d-0319-44e3-8f11-8ae6f258bbd3" providerId="ADAL" clId="{08F1C473-3A59-41B7-9522-7E386A74F75B}" dt="2025-04-22T20:09:31.323" v="974" actId="207"/>
          <ac:graphicFrameMkLst>
            <pc:docMk/>
            <pc:sldMk cId="804822860" sldId="328"/>
            <ac:graphicFrameMk id="11" creationId="{6C0B2182-CC9D-4381-83E0-C5015511AF29}"/>
          </ac:graphicFrameMkLst>
        </pc:graphicFrameChg>
        <pc:graphicFrameChg chg="del">
          <ac:chgData name="Andrade, Ronald" userId="8beadb0d-0319-44e3-8f11-8ae6f258bbd3" providerId="ADAL" clId="{08F1C473-3A59-41B7-9522-7E386A74F75B}" dt="2025-04-09T17:21:17.562" v="510" actId="478"/>
          <ac:graphicFrameMkLst>
            <pc:docMk/>
            <pc:sldMk cId="804822860" sldId="328"/>
            <ac:graphicFrameMk id="15" creationId="{6BD2A220-9AA1-433B-B8D6-9B7977120129}"/>
          </ac:graphicFrameMkLst>
        </pc:graphicFrameChg>
        <pc:graphicFrameChg chg="del">
          <ac:chgData name="Andrade, Ronald" userId="8beadb0d-0319-44e3-8f11-8ae6f258bbd3" providerId="ADAL" clId="{08F1C473-3A59-41B7-9522-7E386A74F75B}" dt="2025-04-09T17:21:23.803" v="511" actId="478"/>
          <ac:graphicFrameMkLst>
            <pc:docMk/>
            <pc:sldMk cId="804822860" sldId="328"/>
            <ac:graphicFrameMk id="16" creationId="{9644118D-13F1-4CEE-8652-E78349CE6970}"/>
          </ac:graphicFrameMkLst>
        </pc:graphicFrameChg>
      </pc:sldChg>
      <pc:sldChg chg="addSp delSp modSp add ord">
        <pc:chgData name="Andrade, Ronald" userId="8beadb0d-0319-44e3-8f11-8ae6f258bbd3" providerId="ADAL" clId="{08F1C473-3A59-41B7-9522-7E386A74F75B}" dt="2025-04-30T23:37:55.224" v="1956" actId="255"/>
        <pc:sldMkLst>
          <pc:docMk/>
          <pc:sldMk cId="3323866392" sldId="330"/>
        </pc:sldMkLst>
        <pc:spChg chg="mod">
          <ac:chgData name="Andrade, Ronald" userId="8beadb0d-0319-44e3-8f11-8ae6f258bbd3" providerId="ADAL" clId="{08F1C473-3A59-41B7-9522-7E386A74F75B}" dt="2025-04-30T23:37:55.224" v="1956" actId="255"/>
          <ac:spMkLst>
            <pc:docMk/>
            <pc:sldMk cId="3323866392" sldId="330"/>
            <ac:spMk id="2" creationId="{00000000-0000-0000-0000-000000000000}"/>
          </ac:spMkLst>
        </pc:spChg>
        <pc:spChg chg="add del mod">
          <ac:chgData name="Andrade, Ronald" userId="8beadb0d-0319-44e3-8f11-8ae6f258bbd3" providerId="ADAL" clId="{08F1C473-3A59-41B7-9522-7E386A74F75B}" dt="2025-04-10T17:46:26.987" v="830" actId="931"/>
          <ac:spMkLst>
            <pc:docMk/>
            <pc:sldMk cId="3323866392" sldId="330"/>
            <ac:spMk id="5" creationId="{506EFD58-04D3-4D8A-B7E6-9583515994A3}"/>
          </ac:spMkLst>
        </pc:spChg>
        <pc:spChg chg="del">
          <ac:chgData name="Andrade, Ronald" userId="8beadb0d-0319-44e3-8f11-8ae6f258bbd3" providerId="ADAL" clId="{08F1C473-3A59-41B7-9522-7E386A74F75B}" dt="2025-04-10T17:45:29.676" v="802" actId="478"/>
          <ac:spMkLst>
            <pc:docMk/>
            <pc:sldMk cId="3323866392" sldId="330"/>
            <ac:spMk id="11" creationId="{5D1BB386-D1EE-4043-8647-7E4BD179B16A}"/>
          </ac:spMkLst>
        </pc:spChg>
        <pc:spChg chg="del">
          <ac:chgData name="Andrade, Ronald" userId="8beadb0d-0319-44e3-8f11-8ae6f258bbd3" providerId="ADAL" clId="{08F1C473-3A59-41B7-9522-7E386A74F75B}" dt="2025-04-10T17:45:32.504" v="803" actId="478"/>
          <ac:spMkLst>
            <pc:docMk/>
            <pc:sldMk cId="3323866392" sldId="330"/>
            <ac:spMk id="12" creationId="{2A66F511-6377-493D-AFD8-7C3414C4D67F}"/>
          </ac:spMkLst>
        </pc:spChg>
        <pc:spChg chg="add del mod">
          <ac:chgData name="Andrade, Ronald" userId="8beadb0d-0319-44e3-8f11-8ae6f258bbd3" providerId="ADAL" clId="{08F1C473-3A59-41B7-9522-7E386A74F75B}" dt="2025-04-10T17:57:14.183" v="835" actId="931"/>
          <ac:spMkLst>
            <pc:docMk/>
            <pc:sldMk cId="3323866392" sldId="330"/>
            <ac:spMk id="16" creationId="{4F256DFE-BABB-455B-ADAD-500B628428AE}"/>
          </ac:spMkLst>
        </pc:spChg>
        <pc:picChg chg="add del mod modCrop">
          <ac:chgData name="Andrade, Ronald" userId="8beadb0d-0319-44e3-8f11-8ae6f258bbd3" providerId="ADAL" clId="{08F1C473-3A59-41B7-9522-7E386A74F75B}" dt="2025-04-10T17:47:01.398" v="834" actId="478"/>
          <ac:picMkLst>
            <pc:docMk/>
            <pc:sldMk cId="3323866392" sldId="330"/>
            <ac:picMk id="14" creationId="{CB228655-EFEF-415D-8408-C5A530483510}"/>
          </ac:picMkLst>
        </pc:picChg>
        <pc:picChg chg="add mod">
          <ac:chgData name="Andrade, Ronald" userId="8beadb0d-0319-44e3-8f11-8ae6f258bbd3" providerId="ADAL" clId="{08F1C473-3A59-41B7-9522-7E386A74F75B}" dt="2025-04-10T17:57:22.360" v="837" actId="14100"/>
          <ac:picMkLst>
            <pc:docMk/>
            <pc:sldMk cId="3323866392" sldId="330"/>
            <ac:picMk id="18" creationId="{BEB9A936-BAA8-4402-8EB6-83931F3BCC00}"/>
          </ac:picMkLst>
        </pc:picChg>
      </pc:sldChg>
      <pc:sldChg chg="addSp delSp modSp add ord">
        <pc:chgData name="Andrade, Ronald" userId="8beadb0d-0319-44e3-8f11-8ae6f258bbd3" providerId="ADAL" clId="{08F1C473-3A59-41B7-9522-7E386A74F75B}" dt="2025-04-30T23:37:26.227" v="1929" actId="20577"/>
        <pc:sldMkLst>
          <pc:docMk/>
          <pc:sldMk cId="4136133301" sldId="331"/>
        </pc:sldMkLst>
        <pc:spChg chg="mod">
          <ac:chgData name="Andrade, Ronald" userId="8beadb0d-0319-44e3-8f11-8ae6f258bbd3" providerId="ADAL" clId="{08F1C473-3A59-41B7-9522-7E386A74F75B}" dt="2025-04-30T23:37:26.227" v="1929" actId="20577"/>
          <ac:spMkLst>
            <pc:docMk/>
            <pc:sldMk cId="4136133301" sldId="331"/>
            <ac:spMk id="2" creationId="{00000000-0000-0000-0000-000000000000}"/>
          </ac:spMkLst>
        </pc:spChg>
        <pc:spChg chg="add del mod">
          <ac:chgData name="Andrade, Ronald" userId="8beadb0d-0319-44e3-8f11-8ae6f258bbd3" providerId="ADAL" clId="{08F1C473-3A59-41B7-9522-7E386A74F75B}" dt="2025-04-10T17:59:08.618" v="840" actId="931"/>
          <ac:spMkLst>
            <pc:docMk/>
            <pc:sldMk cId="4136133301" sldId="331"/>
            <ac:spMk id="5" creationId="{4CFB53F0-71EE-4118-A398-0ECE58E4687B}"/>
          </ac:spMkLst>
        </pc:spChg>
        <pc:spChg chg="add del mod">
          <ac:chgData name="Andrade, Ronald" userId="8beadb0d-0319-44e3-8f11-8ae6f258bbd3" providerId="ADAL" clId="{08F1C473-3A59-41B7-9522-7E386A74F75B}" dt="2025-04-10T18:04:11.907" v="848" actId="931"/>
          <ac:spMkLst>
            <pc:docMk/>
            <pc:sldMk cId="4136133301" sldId="331"/>
            <ac:spMk id="14" creationId="{CA22EAEF-E6BD-4C9A-A092-422255E5E2C7}"/>
          </ac:spMkLst>
        </pc:spChg>
        <pc:picChg chg="add del mod">
          <ac:chgData name="Andrade, Ronald" userId="8beadb0d-0319-44e3-8f11-8ae6f258bbd3" providerId="ADAL" clId="{08F1C473-3A59-41B7-9522-7E386A74F75B}" dt="2025-04-10T18:02:50.462" v="846" actId="478"/>
          <ac:picMkLst>
            <pc:docMk/>
            <pc:sldMk cId="4136133301" sldId="331"/>
            <ac:picMk id="11" creationId="{72382AF0-EBBE-4E4F-8E83-AAE463A5E149}"/>
          </ac:picMkLst>
        </pc:picChg>
        <pc:picChg chg="add mod">
          <ac:chgData name="Andrade, Ronald" userId="8beadb0d-0319-44e3-8f11-8ae6f258bbd3" providerId="ADAL" clId="{08F1C473-3A59-41B7-9522-7E386A74F75B}" dt="2025-04-10T18:04:30.357" v="851" actId="14100"/>
          <ac:picMkLst>
            <pc:docMk/>
            <pc:sldMk cId="4136133301" sldId="331"/>
            <ac:picMk id="16" creationId="{632F59DA-A3CA-47D5-B360-F9EE1D70FB19}"/>
          </ac:picMkLst>
        </pc:picChg>
        <pc:picChg chg="del">
          <ac:chgData name="Andrade, Ronald" userId="8beadb0d-0319-44e3-8f11-8ae6f258bbd3" providerId="ADAL" clId="{08F1C473-3A59-41B7-9522-7E386A74F75B}" dt="2025-04-10T17:57:43.270" v="839" actId="478"/>
          <ac:picMkLst>
            <pc:docMk/>
            <pc:sldMk cId="4136133301" sldId="331"/>
            <ac:picMk id="18" creationId="{BEB9A936-BAA8-4402-8EB6-83931F3BCC00}"/>
          </ac:picMkLst>
        </pc:picChg>
      </pc:sldChg>
      <pc:sldChg chg="modSp add ord">
        <pc:chgData name="Andrade, Ronald" userId="8beadb0d-0319-44e3-8f11-8ae6f258bbd3" providerId="ADAL" clId="{08F1C473-3A59-41B7-9522-7E386A74F75B}" dt="2025-04-30T23:38:00.351" v="1957" actId="255"/>
        <pc:sldMkLst>
          <pc:docMk/>
          <pc:sldMk cId="1556120252" sldId="332"/>
        </pc:sldMkLst>
        <pc:spChg chg="mod">
          <ac:chgData name="Andrade, Ronald" userId="8beadb0d-0319-44e3-8f11-8ae6f258bbd3" providerId="ADAL" clId="{08F1C473-3A59-41B7-9522-7E386A74F75B}" dt="2025-04-30T23:38:00.351" v="1957" actId="255"/>
          <ac:spMkLst>
            <pc:docMk/>
            <pc:sldMk cId="1556120252" sldId="332"/>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7F044E-BE98-48EC-B65A-2500B6C15C4B}" type="datetimeFigureOut">
              <a:rPr lang="en-US" smtClean="0"/>
              <a:t>4/30/2025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7031E-E77D-4F50-A5CB-3E837A7804D6}" type="slidenum">
              <a:rPr lang="en-US" smtClean="0"/>
              <a:t>‹#›</a:t>
            </a:fld>
            <a:endParaRPr lang="en-US"/>
          </a:p>
        </p:txBody>
      </p:sp>
    </p:spTree>
    <p:extLst>
      <p:ext uri="{BB962C8B-B14F-4D97-AF65-F5344CB8AC3E}">
        <p14:creationId xmlns:p14="http://schemas.microsoft.com/office/powerpoint/2010/main" val="3693947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2</a:t>
            </a:fld>
            <a:endParaRPr lang="en-US" dirty="0"/>
          </a:p>
        </p:txBody>
      </p:sp>
    </p:spTree>
    <p:extLst>
      <p:ext uri="{BB962C8B-B14F-4D97-AF65-F5344CB8AC3E}">
        <p14:creationId xmlns:p14="http://schemas.microsoft.com/office/powerpoint/2010/main" val="3946543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3</a:t>
            </a:fld>
            <a:endParaRPr lang="en-US" dirty="0"/>
          </a:p>
        </p:txBody>
      </p:sp>
    </p:spTree>
    <p:extLst>
      <p:ext uri="{BB962C8B-B14F-4D97-AF65-F5344CB8AC3E}">
        <p14:creationId xmlns:p14="http://schemas.microsoft.com/office/powerpoint/2010/main" val="506846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4</a:t>
            </a:fld>
            <a:endParaRPr lang="en-US" dirty="0"/>
          </a:p>
        </p:txBody>
      </p:sp>
    </p:spTree>
    <p:extLst>
      <p:ext uri="{BB962C8B-B14F-4D97-AF65-F5344CB8AC3E}">
        <p14:creationId xmlns:p14="http://schemas.microsoft.com/office/powerpoint/2010/main" val="2743244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410402d091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410402d09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Mahitha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6</a:t>
            </a:fld>
            <a:endParaRPr lang="en-US" dirty="0"/>
          </a:p>
        </p:txBody>
      </p:sp>
    </p:spTree>
    <p:extLst>
      <p:ext uri="{BB962C8B-B14F-4D97-AF65-F5344CB8AC3E}">
        <p14:creationId xmlns:p14="http://schemas.microsoft.com/office/powerpoint/2010/main" val="3785372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7</a:t>
            </a:fld>
            <a:endParaRPr lang="en-US" dirty="0"/>
          </a:p>
        </p:txBody>
      </p:sp>
    </p:spTree>
    <p:extLst>
      <p:ext uri="{BB962C8B-B14F-4D97-AF65-F5344CB8AC3E}">
        <p14:creationId xmlns:p14="http://schemas.microsoft.com/office/powerpoint/2010/main" val="358605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8</a:t>
            </a:fld>
            <a:endParaRPr lang="en-US" dirty="0"/>
          </a:p>
        </p:txBody>
      </p:sp>
    </p:spTree>
    <p:extLst>
      <p:ext uri="{BB962C8B-B14F-4D97-AF65-F5344CB8AC3E}">
        <p14:creationId xmlns:p14="http://schemas.microsoft.com/office/powerpoint/2010/main" val="367546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9</a:t>
            </a:fld>
            <a:endParaRPr lang="en-US" dirty="0"/>
          </a:p>
        </p:txBody>
      </p:sp>
    </p:spTree>
    <p:extLst>
      <p:ext uri="{BB962C8B-B14F-4D97-AF65-F5344CB8AC3E}">
        <p14:creationId xmlns:p14="http://schemas.microsoft.com/office/powerpoint/2010/main" val="340416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E013-ED88-4300-8156-014643B6D6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C93916-4A40-4E6B-96B4-0BA9E7BD5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6A78F9-7DE7-4EF5-892E-C0201D923CE3}"/>
              </a:ext>
            </a:extLst>
          </p:cNvPr>
          <p:cNvSpPr>
            <a:spLocks noGrp="1"/>
          </p:cNvSpPr>
          <p:nvPr>
            <p:ph type="dt" sz="half" idx="10"/>
          </p:nvPr>
        </p:nvSpPr>
        <p:spPr/>
        <p:txBody>
          <a:bodyPr/>
          <a:lstStyle/>
          <a:p>
            <a:fld id="{8FFB8BFE-4A67-479D-BE87-099161565E1C}" type="datetimeFigureOut">
              <a:rPr lang="en-US" smtClean="0"/>
              <a:t>4/30/2025</a:t>
            </a:fld>
            <a:endParaRPr lang="en-US"/>
          </a:p>
        </p:txBody>
      </p:sp>
      <p:sp>
        <p:nvSpPr>
          <p:cNvPr id="5" name="Footer Placeholder 4">
            <a:extLst>
              <a:ext uri="{FF2B5EF4-FFF2-40B4-BE49-F238E27FC236}">
                <a16:creationId xmlns:a16="http://schemas.microsoft.com/office/drawing/2014/main" id="{50C2533F-BDA0-4C28-8A4E-5F8DA4D16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2E69A-49D1-434C-A8C5-B2AFBC9847A9}"/>
              </a:ext>
            </a:extLst>
          </p:cNvPr>
          <p:cNvSpPr>
            <a:spLocks noGrp="1"/>
          </p:cNvSpPr>
          <p:nvPr>
            <p:ph type="sldNum" sz="quarter" idx="12"/>
          </p:nvPr>
        </p:nvSpPr>
        <p:spPr/>
        <p:txBody>
          <a:bodyPr/>
          <a:lstStyle/>
          <a:p>
            <a:fld id="{60E52B3A-D73C-436F-B158-6DD99E7C50ED}" type="slidenum">
              <a:rPr lang="en-US" smtClean="0"/>
              <a:t>‹#›</a:t>
            </a:fld>
            <a:endParaRPr lang="en-US"/>
          </a:p>
        </p:txBody>
      </p:sp>
    </p:spTree>
    <p:extLst>
      <p:ext uri="{BB962C8B-B14F-4D97-AF65-F5344CB8AC3E}">
        <p14:creationId xmlns:p14="http://schemas.microsoft.com/office/powerpoint/2010/main" val="395371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5397B-857D-448E-967C-85CB423D3D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9E86A6-CA07-4447-8165-9ED811C1A3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27F27-9C8A-4719-88AD-EC3915C92C01}"/>
              </a:ext>
            </a:extLst>
          </p:cNvPr>
          <p:cNvSpPr>
            <a:spLocks noGrp="1"/>
          </p:cNvSpPr>
          <p:nvPr>
            <p:ph type="dt" sz="half" idx="10"/>
          </p:nvPr>
        </p:nvSpPr>
        <p:spPr/>
        <p:txBody>
          <a:bodyPr/>
          <a:lstStyle/>
          <a:p>
            <a:fld id="{8FFB8BFE-4A67-479D-BE87-099161565E1C}" type="datetimeFigureOut">
              <a:rPr lang="en-US" smtClean="0"/>
              <a:t>4/30/2025</a:t>
            </a:fld>
            <a:endParaRPr lang="en-US"/>
          </a:p>
        </p:txBody>
      </p:sp>
      <p:sp>
        <p:nvSpPr>
          <p:cNvPr id="5" name="Footer Placeholder 4">
            <a:extLst>
              <a:ext uri="{FF2B5EF4-FFF2-40B4-BE49-F238E27FC236}">
                <a16:creationId xmlns:a16="http://schemas.microsoft.com/office/drawing/2014/main" id="{C74EF207-47ED-4B3C-B159-7A3DC2799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F4A47-A465-4A7A-9DE1-0014852567A9}"/>
              </a:ext>
            </a:extLst>
          </p:cNvPr>
          <p:cNvSpPr>
            <a:spLocks noGrp="1"/>
          </p:cNvSpPr>
          <p:nvPr>
            <p:ph type="sldNum" sz="quarter" idx="12"/>
          </p:nvPr>
        </p:nvSpPr>
        <p:spPr/>
        <p:txBody>
          <a:bodyPr/>
          <a:lstStyle/>
          <a:p>
            <a:fld id="{60E52B3A-D73C-436F-B158-6DD99E7C50ED}" type="slidenum">
              <a:rPr lang="en-US" smtClean="0"/>
              <a:t>‹#›</a:t>
            </a:fld>
            <a:endParaRPr lang="en-US"/>
          </a:p>
        </p:txBody>
      </p:sp>
    </p:spTree>
    <p:extLst>
      <p:ext uri="{BB962C8B-B14F-4D97-AF65-F5344CB8AC3E}">
        <p14:creationId xmlns:p14="http://schemas.microsoft.com/office/powerpoint/2010/main" val="57117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830569-E051-414A-91D2-EFA6E4F69B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6426C7-10D1-4848-9340-35CA6AB68A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76347-2E82-4279-BF9A-DE25787670FD}"/>
              </a:ext>
            </a:extLst>
          </p:cNvPr>
          <p:cNvSpPr>
            <a:spLocks noGrp="1"/>
          </p:cNvSpPr>
          <p:nvPr>
            <p:ph type="dt" sz="half" idx="10"/>
          </p:nvPr>
        </p:nvSpPr>
        <p:spPr/>
        <p:txBody>
          <a:bodyPr/>
          <a:lstStyle/>
          <a:p>
            <a:fld id="{8FFB8BFE-4A67-479D-BE87-099161565E1C}" type="datetimeFigureOut">
              <a:rPr lang="en-US" smtClean="0"/>
              <a:t>4/30/2025</a:t>
            </a:fld>
            <a:endParaRPr lang="en-US"/>
          </a:p>
        </p:txBody>
      </p:sp>
      <p:sp>
        <p:nvSpPr>
          <p:cNvPr id="5" name="Footer Placeholder 4">
            <a:extLst>
              <a:ext uri="{FF2B5EF4-FFF2-40B4-BE49-F238E27FC236}">
                <a16:creationId xmlns:a16="http://schemas.microsoft.com/office/drawing/2014/main" id="{E5D14F57-4619-40C7-92AF-0D162312A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7E915-A546-412B-BE6B-FF04DBA96E19}"/>
              </a:ext>
            </a:extLst>
          </p:cNvPr>
          <p:cNvSpPr>
            <a:spLocks noGrp="1"/>
          </p:cNvSpPr>
          <p:nvPr>
            <p:ph type="sldNum" sz="quarter" idx="12"/>
          </p:nvPr>
        </p:nvSpPr>
        <p:spPr/>
        <p:txBody>
          <a:bodyPr/>
          <a:lstStyle/>
          <a:p>
            <a:fld id="{60E52B3A-D73C-436F-B158-6DD99E7C50ED}" type="slidenum">
              <a:rPr lang="en-US" smtClean="0"/>
              <a:t>‹#›</a:t>
            </a:fld>
            <a:endParaRPr lang="en-US"/>
          </a:p>
        </p:txBody>
      </p:sp>
    </p:spTree>
    <p:extLst>
      <p:ext uri="{BB962C8B-B14F-4D97-AF65-F5344CB8AC3E}">
        <p14:creationId xmlns:p14="http://schemas.microsoft.com/office/powerpoint/2010/main" val="1938091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g2410402d091_0_798"/>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g2410402d091_0_79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g2410402d091_0_79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4240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732DB-C6F2-47A0-A39E-D9CB5D52F3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A0F712-ED39-4DD5-9773-382B0BFABB2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C8DBFA-ECBC-4A2A-A11E-63A7D287A9F7}"/>
              </a:ext>
            </a:extLst>
          </p:cNvPr>
          <p:cNvSpPr>
            <a:spLocks noGrp="1"/>
          </p:cNvSpPr>
          <p:nvPr>
            <p:ph type="dt" sz="half" idx="10"/>
          </p:nvPr>
        </p:nvSpPr>
        <p:spPr/>
        <p:txBody>
          <a:bodyPr/>
          <a:lstStyle/>
          <a:p>
            <a:fld id="{8FFB8BFE-4A67-479D-BE87-099161565E1C}" type="datetimeFigureOut">
              <a:rPr lang="en-US" smtClean="0"/>
              <a:t>4/30/2025</a:t>
            </a:fld>
            <a:endParaRPr lang="en-US"/>
          </a:p>
        </p:txBody>
      </p:sp>
      <p:sp>
        <p:nvSpPr>
          <p:cNvPr id="5" name="Footer Placeholder 4">
            <a:extLst>
              <a:ext uri="{FF2B5EF4-FFF2-40B4-BE49-F238E27FC236}">
                <a16:creationId xmlns:a16="http://schemas.microsoft.com/office/drawing/2014/main" id="{BD3011BB-7052-4C9A-B220-F4069C227C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9AA98-43B4-4091-A3B0-FD1CD9924060}"/>
              </a:ext>
            </a:extLst>
          </p:cNvPr>
          <p:cNvSpPr>
            <a:spLocks noGrp="1"/>
          </p:cNvSpPr>
          <p:nvPr>
            <p:ph type="sldNum" sz="quarter" idx="12"/>
          </p:nvPr>
        </p:nvSpPr>
        <p:spPr/>
        <p:txBody>
          <a:bodyPr/>
          <a:lstStyle/>
          <a:p>
            <a:fld id="{60E52B3A-D73C-436F-B158-6DD99E7C50ED}" type="slidenum">
              <a:rPr lang="en-US" smtClean="0"/>
              <a:t>‹#›</a:t>
            </a:fld>
            <a:endParaRPr lang="en-US"/>
          </a:p>
        </p:txBody>
      </p:sp>
    </p:spTree>
    <p:extLst>
      <p:ext uri="{BB962C8B-B14F-4D97-AF65-F5344CB8AC3E}">
        <p14:creationId xmlns:p14="http://schemas.microsoft.com/office/powerpoint/2010/main" val="1439739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766F6-4D35-4CFB-B3B1-C089C1BF1B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BD8F71-271E-44DB-AB26-1B4CBA7474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5194C6A-9FE5-4B43-AF4B-962239F8C75E}"/>
              </a:ext>
            </a:extLst>
          </p:cNvPr>
          <p:cNvSpPr>
            <a:spLocks noGrp="1"/>
          </p:cNvSpPr>
          <p:nvPr>
            <p:ph type="dt" sz="half" idx="10"/>
          </p:nvPr>
        </p:nvSpPr>
        <p:spPr/>
        <p:txBody>
          <a:bodyPr/>
          <a:lstStyle/>
          <a:p>
            <a:fld id="{8FFB8BFE-4A67-479D-BE87-099161565E1C}" type="datetimeFigureOut">
              <a:rPr lang="en-US" smtClean="0"/>
              <a:t>4/30/2025</a:t>
            </a:fld>
            <a:endParaRPr lang="en-US"/>
          </a:p>
        </p:txBody>
      </p:sp>
      <p:sp>
        <p:nvSpPr>
          <p:cNvPr id="5" name="Footer Placeholder 4">
            <a:extLst>
              <a:ext uri="{FF2B5EF4-FFF2-40B4-BE49-F238E27FC236}">
                <a16:creationId xmlns:a16="http://schemas.microsoft.com/office/drawing/2014/main" id="{EBE04782-DD29-43F8-A2FD-20FD70406B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F6976-B65B-41E4-8568-BF0EF789C8C8}"/>
              </a:ext>
            </a:extLst>
          </p:cNvPr>
          <p:cNvSpPr>
            <a:spLocks noGrp="1"/>
          </p:cNvSpPr>
          <p:nvPr>
            <p:ph type="sldNum" sz="quarter" idx="12"/>
          </p:nvPr>
        </p:nvSpPr>
        <p:spPr/>
        <p:txBody>
          <a:bodyPr/>
          <a:lstStyle/>
          <a:p>
            <a:fld id="{60E52B3A-D73C-436F-B158-6DD99E7C50ED}" type="slidenum">
              <a:rPr lang="en-US" smtClean="0"/>
              <a:t>‹#›</a:t>
            </a:fld>
            <a:endParaRPr lang="en-US"/>
          </a:p>
        </p:txBody>
      </p:sp>
    </p:spTree>
    <p:extLst>
      <p:ext uri="{BB962C8B-B14F-4D97-AF65-F5344CB8AC3E}">
        <p14:creationId xmlns:p14="http://schemas.microsoft.com/office/powerpoint/2010/main" val="109442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3269D-61E2-4905-A17B-BFE0DF13B0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C77356-0A75-4B41-811C-CACE0A775C7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0CCDB0-BB92-42CE-A52E-EE2189A7A8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912F73-2075-4AE4-BFFA-3D0B6D48E530}"/>
              </a:ext>
            </a:extLst>
          </p:cNvPr>
          <p:cNvSpPr>
            <a:spLocks noGrp="1"/>
          </p:cNvSpPr>
          <p:nvPr>
            <p:ph type="dt" sz="half" idx="10"/>
          </p:nvPr>
        </p:nvSpPr>
        <p:spPr/>
        <p:txBody>
          <a:bodyPr/>
          <a:lstStyle/>
          <a:p>
            <a:fld id="{8FFB8BFE-4A67-479D-BE87-099161565E1C}" type="datetimeFigureOut">
              <a:rPr lang="en-US" smtClean="0"/>
              <a:t>4/30/2025</a:t>
            </a:fld>
            <a:endParaRPr lang="en-US"/>
          </a:p>
        </p:txBody>
      </p:sp>
      <p:sp>
        <p:nvSpPr>
          <p:cNvPr id="6" name="Footer Placeholder 5">
            <a:extLst>
              <a:ext uri="{FF2B5EF4-FFF2-40B4-BE49-F238E27FC236}">
                <a16:creationId xmlns:a16="http://schemas.microsoft.com/office/drawing/2014/main" id="{94DDAAF4-4EF7-417F-BB24-B3A4F2888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B2F84-96C8-4DAC-A67C-71972FAAA5F0}"/>
              </a:ext>
            </a:extLst>
          </p:cNvPr>
          <p:cNvSpPr>
            <a:spLocks noGrp="1"/>
          </p:cNvSpPr>
          <p:nvPr>
            <p:ph type="sldNum" sz="quarter" idx="12"/>
          </p:nvPr>
        </p:nvSpPr>
        <p:spPr/>
        <p:txBody>
          <a:bodyPr/>
          <a:lstStyle/>
          <a:p>
            <a:fld id="{60E52B3A-D73C-436F-B158-6DD99E7C50ED}" type="slidenum">
              <a:rPr lang="en-US" smtClean="0"/>
              <a:t>‹#›</a:t>
            </a:fld>
            <a:endParaRPr lang="en-US"/>
          </a:p>
        </p:txBody>
      </p:sp>
    </p:spTree>
    <p:extLst>
      <p:ext uri="{BB962C8B-B14F-4D97-AF65-F5344CB8AC3E}">
        <p14:creationId xmlns:p14="http://schemas.microsoft.com/office/powerpoint/2010/main" val="190370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F59DE-F199-427D-8F89-EF159D98E4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0DB773-9B35-4522-8811-3C5A1AAEEC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BA7E3D-4169-4379-B795-DC9E718C377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F2D5EE-EDB0-42D7-92C1-9275583BFC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1244DC-E18B-4B29-9DA2-C0A385100A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00728C-30EE-4A6B-B364-218B160C65A1}"/>
              </a:ext>
            </a:extLst>
          </p:cNvPr>
          <p:cNvSpPr>
            <a:spLocks noGrp="1"/>
          </p:cNvSpPr>
          <p:nvPr>
            <p:ph type="dt" sz="half" idx="10"/>
          </p:nvPr>
        </p:nvSpPr>
        <p:spPr/>
        <p:txBody>
          <a:bodyPr/>
          <a:lstStyle/>
          <a:p>
            <a:fld id="{8FFB8BFE-4A67-479D-BE87-099161565E1C}" type="datetimeFigureOut">
              <a:rPr lang="en-US" smtClean="0"/>
              <a:t>4/30/2025</a:t>
            </a:fld>
            <a:endParaRPr lang="en-US"/>
          </a:p>
        </p:txBody>
      </p:sp>
      <p:sp>
        <p:nvSpPr>
          <p:cNvPr id="8" name="Footer Placeholder 7">
            <a:extLst>
              <a:ext uri="{FF2B5EF4-FFF2-40B4-BE49-F238E27FC236}">
                <a16:creationId xmlns:a16="http://schemas.microsoft.com/office/drawing/2014/main" id="{948C2436-93C1-40BC-9F75-B23637E15B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80C828-C069-4421-80BB-0942B09B689D}"/>
              </a:ext>
            </a:extLst>
          </p:cNvPr>
          <p:cNvSpPr>
            <a:spLocks noGrp="1"/>
          </p:cNvSpPr>
          <p:nvPr>
            <p:ph type="sldNum" sz="quarter" idx="12"/>
          </p:nvPr>
        </p:nvSpPr>
        <p:spPr/>
        <p:txBody>
          <a:bodyPr/>
          <a:lstStyle/>
          <a:p>
            <a:fld id="{60E52B3A-D73C-436F-B158-6DD99E7C50ED}" type="slidenum">
              <a:rPr lang="en-US" smtClean="0"/>
              <a:t>‹#›</a:t>
            </a:fld>
            <a:endParaRPr lang="en-US"/>
          </a:p>
        </p:txBody>
      </p:sp>
    </p:spTree>
    <p:extLst>
      <p:ext uri="{BB962C8B-B14F-4D97-AF65-F5344CB8AC3E}">
        <p14:creationId xmlns:p14="http://schemas.microsoft.com/office/powerpoint/2010/main" val="2548312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259E8-66D3-4685-B590-648AF0B15D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54FCE9-10AC-4C29-BCDC-F2590807559A}"/>
              </a:ext>
            </a:extLst>
          </p:cNvPr>
          <p:cNvSpPr>
            <a:spLocks noGrp="1"/>
          </p:cNvSpPr>
          <p:nvPr>
            <p:ph type="dt" sz="half" idx="10"/>
          </p:nvPr>
        </p:nvSpPr>
        <p:spPr/>
        <p:txBody>
          <a:bodyPr/>
          <a:lstStyle/>
          <a:p>
            <a:fld id="{8FFB8BFE-4A67-479D-BE87-099161565E1C}" type="datetimeFigureOut">
              <a:rPr lang="en-US" smtClean="0"/>
              <a:t>4/30/2025</a:t>
            </a:fld>
            <a:endParaRPr lang="en-US"/>
          </a:p>
        </p:txBody>
      </p:sp>
      <p:sp>
        <p:nvSpPr>
          <p:cNvPr id="4" name="Footer Placeholder 3">
            <a:extLst>
              <a:ext uri="{FF2B5EF4-FFF2-40B4-BE49-F238E27FC236}">
                <a16:creationId xmlns:a16="http://schemas.microsoft.com/office/drawing/2014/main" id="{106EC411-DCEA-4E0B-9B6D-71DE7E18E9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0195D2-A005-498B-89C9-D034A5F73B17}"/>
              </a:ext>
            </a:extLst>
          </p:cNvPr>
          <p:cNvSpPr>
            <a:spLocks noGrp="1"/>
          </p:cNvSpPr>
          <p:nvPr>
            <p:ph type="sldNum" sz="quarter" idx="12"/>
          </p:nvPr>
        </p:nvSpPr>
        <p:spPr/>
        <p:txBody>
          <a:bodyPr/>
          <a:lstStyle/>
          <a:p>
            <a:fld id="{60E52B3A-D73C-436F-B158-6DD99E7C50ED}" type="slidenum">
              <a:rPr lang="en-US" smtClean="0"/>
              <a:t>‹#›</a:t>
            </a:fld>
            <a:endParaRPr lang="en-US"/>
          </a:p>
        </p:txBody>
      </p:sp>
    </p:spTree>
    <p:extLst>
      <p:ext uri="{BB962C8B-B14F-4D97-AF65-F5344CB8AC3E}">
        <p14:creationId xmlns:p14="http://schemas.microsoft.com/office/powerpoint/2010/main" val="153768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F15E69-78E1-4869-9071-C2D511B90F5E}"/>
              </a:ext>
            </a:extLst>
          </p:cNvPr>
          <p:cNvSpPr>
            <a:spLocks noGrp="1"/>
          </p:cNvSpPr>
          <p:nvPr>
            <p:ph type="dt" sz="half" idx="10"/>
          </p:nvPr>
        </p:nvSpPr>
        <p:spPr/>
        <p:txBody>
          <a:bodyPr/>
          <a:lstStyle/>
          <a:p>
            <a:fld id="{8FFB8BFE-4A67-479D-BE87-099161565E1C}" type="datetimeFigureOut">
              <a:rPr lang="en-US" smtClean="0"/>
              <a:t>4/30/2025</a:t>
            </a:fld>
            <a:endParaRPr lang="en-US"/>
          </a:p>
        </p:txBody>
      </p:sp>
      <p:sp>
        <p:nvSpPr>
          <p:cNvPr id="3" name="Footer Placeholder 2">
            <a:extLst>
              <a:ext uri="{FF2B5EF4-FFF2-40B4-BE49-F238E27FC236}">
                <a16:creationId xmlns:a16="http://schemas.microsoft.com/office/drawing/2014/main" id="{7B5258F1-B8A9-452C-AF8B-744E912A41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279203-29D8-43F0-96AC-50EFBC9AD410}"/>
              </a:ext>
            </a:extLst>
          </p:cNvPr>
          <p:cNvSpPr>
            <a:spLocks noGrp="1"/>
          </p:cNvSpPr>
          <p:nvPr>
            <p:ph type="sldNum" sz="quarter" idx="12"/>
          </p:nvPr>
        </p:nvSpPr>
        <p:spPr/>
        <p:txBody>
          <a:bodyPr/>
          <a:lstStyle/>
          <a:p>
            <a:fld id="{60E52B3A-D73C-436F-B158-6DD99E7C50ED}" type="slidenum">
              <a:rPr lang="en-US" smtClean="0"/>
              <a:t>‹#›</a:t>
            </a:fld>
            <a:endParaRPr lang="en-US"/>
          </a:p>
        </p:txBody>
      </p:sp>
    </p:spTree>
    <p:extLst>
      <p:ext uri="{BB962C8B-B14F-4D97-AF65-F5344CB8AC3E}">
        <p14:creationId xmlns:p14="http://schemas.microsoft.com/office/powerpoint/2010/main" val="4115465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CB59-5D0B-454C-A745-5ADE51353C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EC4C6A-D147-40C9-80A9-104EFFCC94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B5A532-749C-4712-82B9-3AE454131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F37A66-A070-4C71-99F4-D0C920C2F0F9}"/>
              </a:ext>
            </a:extLst>
          </p:cNvPr>
          <p:cNvSpPr>
            <a:spLocks noGrp="1"/>
          </p:cNvSpPr>
          <p:nvPr>
            <p:ph type="dt" sz="half" idx="10"/>
          </p:nvPr>
        </p:nvSpPr>
        <p:spPr/>
        <p:txBody>
          <a:bodyPr/>
          <a:lstStyle/>
          <a:p>
            <a:fld id="{8FFB8BFE-4A67-479D-BE87-099161565E1C}" type="datetimeFigureOut">
              <a:rPr lang="en-US" smtClean="0"/>
              <a:t>4/30/2025</a:t>
            </a:fld>
            <a:endParaRPr lang="en-US"/>
          </a:p>
        </p:txBody>
      </p:sp>
      <p:sp>
        <p:nvSpPr>
          <p:cNvPr id="6" name="Footer Placeholder 5">
            <a:extLst>
              <a:ext uri="{FF2B5EF4-FFF2-40B4-BE49-F238E27FC236}">
                <a16:creationId xmlns:a16="http://schemas.microsoft.com/office/drawing/2014/main" id="{B1625B3B-7080-4506-8D85-32F4584CF2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ABC396-1819-4336-A119-BB237CDCD5DB}"/>
              </a:ext>
            </a:extLst>
          </p:cNvPr>
          <p:cNvSpPr>
            <a:spLocks noGrp="1"/>
          </p:cNvSpPr>
          <p:nvPr>
            <p:ph type="sldNum" sz="quarter" idx="12"/>
          </p:nvPr>
        </p:nvSpPr>
        <p:spPr/>
        <p:txBody>
          <a:bodyPr/>
          <a:lstStyle/>
          <a:p>
            <a:fld id="{60E52B3A-D73C-436F-B158-6DD99E7C50ED}" type="slidenum">
              <a:rPr lang="en-US" smtClean="0"/>
              <a:t>‹#›</a:t>
            </a:fld>
            <a:endParaRPr lang="en-US"/>
          </a:p>
        </p:txBody>
      </p:sp>
    </p:spTree>
    <p:extLst>
      <p:ext uri="{BB962C8B-B14F-4D97-AF65-F5344CB8AC3E}">
        <p14:creationId xmlns:p14="http://schemas.microsoft.com/office/powerpoint/2010/main" val="2444236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50FD5-4225-46F2-96FD-0D3321643F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56E888-E850-489E-8DAE-0D0FEA23EE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5B7897-66FB-4577-80C6-33D9589B2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2E0B54-78B6-4CFD-AE67-9EE166870E39}"/>
              </a:ext>
            </a:extLst>
          </p:cNvPr>
          <p:cNvSpPr>
            <a:spLocks noGrp="1"/>
          </p:cNvSpPr>
          <p:nvPr>
            <p:ph type="dt" sz="half" idx="10"/>
          </p:nvPr>
        </p:nvSpPr>
        <p:spPr/>
        <p:txBody>
          <a:bodyPr/>
          <a:lstStyle/>
          <a:p>
            <a:fld id="{8FFB8BFE-4A67-479D-BE87-099161565E1C}" type="datetimeFigureOut">
              <a:rPr lang="en-US" smtClean="0"/>
              <a:t>4/30/2025</a:t>
            </a:fld>
            <a:endParaRPr lang="en-US"/>
          </a:p>
        </p:txBody>
      </p:sp>
      <p:sp>
        <p:nvSpPr>
          <p:cNvPr id="6" name="Footer Placeholder 5">
            <a:extLst>
              <a:ext uri="{FF2B5EF4-FFF2-40B4-BE49-F238E27FC236}">
                <a16:creationId xmlns:a16="http://schemas.microsoft.com/office/drawing/2014/main" id="{C6EB8D0F-4D60-4711-AC72-29274DA5E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D52F7-A0B2-4E7C-9301-9BB54B0C85F0}"/>
              </a:ext>
            </a:extLst>
          </p:cNvPr>
          <p:cNvSpPr>
            <a:spLocks noGrp="1"/>
          </p:cNvSpPr>
          <p:nvPr>
            <p:ph type="sldNum" sz="quarter" idx="12"/>
          </p:nvPr>
        </p:nvSpPr>
        <p:spPr/>
        <p:txBody>
          <a:bodyPr/>
          <a:lstStyle/>
          <a:p>
            <a:fld id="{60E52B3A-D73C-436F-B158-6DD99E7C50ED}" type="slidenum">
              <a:rPr lang="en-US" smtClean="0"/>
              <a:t>‹#›</a:t>
            </a:fld>
            <a:endParaRPr lang="en-US"/>
          </a:p>
        </p:txBody>
      </p:sp>
    </p:spTree>
    <p:extLst>
      <p:ext uri="{BB962C8B-B14F-4D97-AF65-F5344CB8AC3E}">
        <p14:creationId xmlns:p14="http://schemas.microsoft.com/office/powerpoint/2010/main" val="3493911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3D0F8F-AFD1-432C-AD80-F5A74B7E7D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814D0A-9099-432F-9E23-343F208CC4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A8BEEC-4DAA-4CFE-A832-B1319D14E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B8BFE-4A67-479D-BE87-099161565E1C}" type="datetimeFigureOut">
              <a:rPr lang="en-US" smtClean="0"/>
              <a:t>4/30/2025</a:t>
            </a:fld>
            <a:endParaRPr lang="en-US"/>
          </a:p>
        </p:txBody>
      </p:sp>
      <p:sp>
        <p:nvSpPr>
          <p:cNvPr id="5" name="Footer Placeholder 4">
            <a:extLst>
              <a:ext uri="{FF2B5EF4-FFF2-40B4-BE49-F238E27FC236}">
                <a16:creationId xmlns:a16="http://schemas.microsoft.com/office/drawing/2014/main" id="{BE133E40-BC62-4A47-8441-451F4B8529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CA50FE-E6FA-4E5B-93D2-35BCE97803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52B3A-D73C-436F-B158-6DD99E7C50ED}" type="slidenum">
              <a:rPr lang="en-US" smtClean="0"/>
              <a:t>‹#›</a:t>
            </a:fld>
            <a:endParaRPr lang="en-US"/>
          </a:p>
        </p:txBody>
      </p:sp>
    </p:spTree>
    <p:extLst>
      <p:ext uri="{BB962C8B-B14F-4D97-AF65-F5344CB8AC3E}">
        <p14:creationId xmlns:p14="http://schemas.microsoft.com/office/powerpoint/2010/main" val="2457562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tif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6352" y="4560946"/>
            <a:ext cx="11252199" cy="2169825"/>
          </a:xfrm>
          <a:prstGeom prst="rect">
            <a:avLst/>
          </a:prstGeom>
          <a:noFill/>
        </p:spPr>
        <p:txBody>
          <a:bodyPr wrap="square" rtlCol="0">
            <a:spAutoFit/>
          </a:bodyPr>
          <a:lstStyle/>
          <a:p>
            <a:pPr algn="ctr"/>
            <a:r>
              <a:rPr lang="en-US" sz="4000" b="1" dirty="0">
                <a:latin typeface="Garamond" panose="02020404030301010803" pitchFamily="18" charset="0"/>
              </a:rPr>
              <a:t>EAPC: SEAP Metric 4 Progress</a:t>
            </a:r>
          </a:p>
          <a:p>
            <a:pPr algn="ctr"/>
            <a:r>
              <a:rPr lang="en-US" sz="4000" b="1" dirty="0">
                <a:latin typeface="Garamond" panose="02020404030301010803" pitchFamily="18" charset="0"/>
              </a:rPr>
              <a:t>April 22, 2025</a:t>
            </a:r>
            <a:endParaRPr lang="en-US" sz="3600" b="1" dirty="0">
              <a:latin typeface="Garamond" panose="02020404030301010803" pitchFamily="18" charset="0"/>
            </a:endParaRPr>
          </a:p>
          <a:p>
            <a:pPr algn="ctr"/>
            <a:endParaRPr lang="en-US" sz="5500" b="1" dirty="0">
              <a:latin typeface="Garamond" panose="02020404030301010803" pitchFamily="18" charset="0"/>
            </a:endParaRPr>
          </a:p>
        </p:txBody>
      </p:sp>
      <p:sp>
        <p:nvSpPr>
          <p:cNvPr id="5" name="Rectangle 4">
            <a:extLst>
              <a:ext uri="{FF2B5EF4-FFF2-40B4-BE49-F238E27FC236}">
                <a16:creationId xmlns:a16="http://schemas.microsoft.com/office/drawing/2014/main" id="{7CFA1314-8F33-4955-BE2C-917B786340CE}"/>
              </a:ext>
            </a:extLst>
          </p:cNvPr>
          <p:cNvSpPr/>
          <p:nvPr/>
        </p:nvSpPr>
        <p:spPr>
          <a:xfrm rot="5400000">
            <a:off x="-3086129" y="3081031"/>
            <a:ext cx="6863099"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9" name="Rectangle 8">
            <a:extLst>
              <a:ext uri="{FF2B5EF4-FFF2-40B4-BE49-F238E27FC236}">
                <a16:creationId xmlns:a16="http://schemas.microsoft.com/office/drawing/2014/main" id="{E427F1B6-B5E8-443C-B43C-D19FEB5E0FCE}"/>
              </a:ext>
            </a:extLst>
          </p:cNvPr>
          <p:cNvSpPr/>
          <p:nvPr/>
        </p:nvSpPr>
        <p:spPr>
          <a:xfrm rot="5400000">
            <a:off x="-2254053" y="3908923"/>
            <a:ext cx="5786981" cy="102734"/>
          </a:xfrm>
          <a:prstGeom prst="rect">
            <a:avLst/>
          </a:prstGeom>
          <a:solidFill>
            <a:srgbClr val="FFCC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
          </a:p>
        </p:txBody>
      </p:sp>
      <p:sp>
        <p:nvSpPr>
          <p:cNvPr id="6" name="Rectangle 9">
            <a:extLst>
              <a:ext uri="{FF2B5EF4-FFF2-40B4-BE49-F238E27FC236}">
                <a16:creationId xmlns:a16="http://schemas.microsoft.com/office/drawing/2014/main" id="{48C3CA36-8AC6-47B4-9365-B3EC4FBFB9A1}"/>
              </a:ext>
            </a:extLst>
          </p:cNvPr>
          <p:cNvSpPr/>
          <p:nvPr/>
        </p:nvSpPr>
        <p:spPr>
          <a:xfrm rot="16200000" flipH="1">
            <a:off x="-548626" y="539379"/>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pic>
        <p:nvPicPr>
          <p:cNvPr id="7" name="Picture 6">
            <a:extLst>
              <a:ext uri="{FF2B5EF4-FFF2-40B4-BE49-F238E27FC236}">
                <a16:creationId xmlns:a16="http://schemas.microsoft.com/office/drawing/2014/main" id="{4839DBB2-6311-461A-8BB6-3B89C2E078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810" y="773721"/>
            <a:ext cx="5763702" cy="2588636"/>
          </a:xfrm>
          <a:prstGeom prst="rect">
            <a:avLst/>
          </a:prstGeom>
        </p:spPr>
      </p:pic>
      <p:sp>
        <p:nvSpPr>
          <p:cNvPr id="8" name="TextBox 7">
            <a:extLst>
              <a:ext uri="{FF2B5EF4-FFF2-40B4-BE49-F238E27FC236}">
                <a16:creationId xmlns:a16="http://schemas.microsoft.com/office/drawing/2014/main" id="{CED26B12-0F61-4F71-BA2F-2AC9680C93C9}"/>
              </a:ext>
            </a:extLst>
          </p:cNvPr>
          <p:cNvSpPr txBox="1"/>
          <p:nvPr/>
        </p:nvSpPr>
        <p:spPr>
          <a:xfrm>
            <a:off x="796352" y="5927428"/>
            <a:ext cx="11252199" cy="630942"/>
          </a:xfrm>
          <a:prstGeom prst="rect">
            <a:avLst/>
          </a:prstGeom>
          <a:noFill/>
        </p:spPr>
        <p:txBody>
          <a:bodyPr wrap="square" rtlCol="0">
            <a:spAutoFit/>
          </a:bodyPr>
          <a:lstStyle/>
          <a:p>
            <a:pPr algn="ctr"/>
            <a:r>
              <a:rPr lang="en-US" sz="3500" b="1" dirty="0">
                <a:solidFill>
                  <a:schemeClr val="accent6">
                    <a:lumMod val="50000"/>
                  </a:schemeClr>
                </a:solidFill>
                <a:latin typeface="Franklin Gothic Book" panose="020B0503020102020204" pitchFamily="34" charset="0"/>
              </a:rPr>
              <a:t>Ron Andrade</a:t>
            </a:r>
          </a:p>
        </p:txBody>
      </p:sp>
    </p:spTree>
    <p:extLst>
      <p:ext uri="{BB962C8B-B14F-4D97-AF65-F5344CB8AC3E}">
        <p14:creationId xmlns:p14="http://schemas.microsoft.com/office/powerpoint/2010/main" val="198883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705CFA-33F6-4105-832D-BD194703399B}"/>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b="10383"/>
          <a:stretch/>
        </p:blipFill>
        <p:spPr>
          <a:xfrm>
            <a:off x="690842" y="-9314"/>
            <a:ext cx="11494370" cy="6867314"/>
          </a:xfrm>
          <a:prstGeom prst="rect">
            <a:avLst/>
          </a:prstGeom>
        </p:spPr>
      </p:pic>
      <p:sp>
        <p:nvSpPr>
          <p:cNvPr id="5" name="Rectangle 4">
            <a:extLst>
              <a:ext uri="{FF2B5EF4-FFF2-40B4-BE49-F238E27FC236}">
                <a16:creationId xmlns:a16="http://schemas.microsoft.com/office/drawing/2014/main" id="{7CFA1314-8F33-4955-BE2C-917B786340CE}"/>
              </a:ext>
            </a:extLst>
          </p:cNvPr>
          <p:cNvSpPr/>
          <p:nvPr/>
        </p:nvSpPr>
        <p:spPr>
          <a:xfrm rot="5400000">
            <a:off x="-3086130" y="3081030"/>
            <a:ext cx="6863098"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pic>
        <p:nvPicPr>
          <p:cNvPr id="8" name="Picture 7">
            <a:extLst>
              <a:ext uri="{FF2B5EF4-FFF2-40B4-BE49-F238E27FC236}">
                <a16:creationId xmlns:a16="http://schemas.microsoft.com/office/drawing/2014/main" id="{7EF5A238-41AC-4D52-9525-60BF6209A2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1395" y="844791"/>
            <a:ext cx="6271093" cy="2816519"/>
          </a:xfrm>
          <a:prstGeom prst="rect">
            <a:avLst/>
          </a:prstGeom>
        </p:spPr>
      </p:pic>
      <p:sp>
        <p:nvSpPr>
          <p:cNvPr id="12" name="Rectangle 11">
            <a:extLst>
              <a:ext uri="{FF2B5EF4-FFF2-40B4-BE49-F238E27FC236}">
                <a16:creationId xmlns:a16="http://schemas.microsoft.com/office/drawing/2014/main" id="{FCFFF93D-794D-4A49-A9D1-D73DF048E7D1}"/>
              </a:ext>
            </a:extLst>
          </p:cNvPr>
          <p:cNvSpPr/>
          <p:nvPr/>
        </p:nvSpPr>
        <p:spPr>
          <a:xfrm rot="5400000">
            <a:off x="-2254053" y="3908923"/>
            <a:ext cx="5786981" cy="102734"/>
          </a:xfrm>
          <a:prstGeom prst="rect">
            <a:avLst/>
          </a:prstGeom>
          <a:solidFill>
            <a:srgbClr val="FFCC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
          </a:p>
        </p:txBody>
      </p:sp>
      <p:sp>
        <p:nvSpPr>
          <p:cNvPr id="6" name="Rectangle 9">
            <a:extLst>
              <a:ext uri="{FF2B5EF4-FFF2-40B4-BE49-F238E27FC236}">
                <a16:creationId xmlns:a16="http://schemas.microsoft.com/office/drawing/2014/main" id="{48C3CA36-8AC6-47B4-9365-B3EC4FBFB9A1}"/>
              </a:ext>
            </a:extLst>
          </p:cNvPr>
          <p:cNvSpPr/>
          <p:nvPr/>
        </p:nvSpPr>
        <p:spPr>
          <a:xfrm rot="16200000" flipH="1">
            <a:off x="-548626" y="539379"/>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800" baseline="30000" dirty="0"/>
          </a:p>
        </p:txBody>
      </p:sp>
      <p:sp>
        <p:nvSpPr>
          <p:cNvPr id="9" name="TextBox 8">
            <a:extLst>
              <a:ext uri="{FF2B5EF4-FFF2-40B4-BE49-F238E27FC236}">
                <a16:creationId xmlns:a16="http://schemas.microsoft.com/office/drawing/2014/main" id="{D54BCF2C-0D9F-4828-BE91-7048437CBF1C}"/>
              </a:ext>
            </a:extLst>
          </p:cNvPr>
          <p:cNvSpPr txBox="1"/>
          <p:nvPr/>
        </p:nvSpPr>
        <p:spPr>
          <a:xfrm>
            <a:off x="690842" y="4602347"/>
            <a:ext cx="11252199" cy="953613"/>
          </a:xfrm>
          <a:prstGeom prst="rect">
            <a:avLst/>
          </a:prstGeom>
          <a:noFill/>
        </p:spPr>
        <p:txBody>
          <a:bodyPr wrap="square" rtlCol="0">
            <a:spAutoFit/>
          </a:bodyPr>
          <a:lstStyle/>
          <a:p>
            <a:pPr algn="ctr"/>
            <a:r>
              <a:rPr lang="en-US" sz="5500" b="1" dirty="0">
                <a:latin typeface="Garamond" panose="02020404030301010803" pitchFamily="18" charset="0"/>
              </a:rPr>
              <a:t>Thank you!</a:t>
            </a:r>
          </a:p>
        </p:txBody>
      </p:sp>
    </p:spTree>
    <p:extLst>
      <p:ext uri="{BB962C8B-B14F-4D97-AF65-F5344CB8AC3E}">
        <p14:creationId xmlns:p14="http://schemas.microsoft.com/office/powerpoint/2010/main" val="230127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1337297"/>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733704" y="323024"/>
            <a:ext cx="10515600" cy="1112486"/>
          </a:xfrm>
        </p:spPr>
        <p:txBody>
          <a:bodyPr>
            <a:noAutofit/>
          </a:bodyPr>
          <a:lstStyle/>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Student Equity &amp; Achievement Plan:</a:t>
            </a:r>
            <a:b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b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Metric 4</a:t>
            </a:r>
          </a:p>
        </p:txBody>
      </p:sp>
      <p:sp>
        <p:nvSpPr>
          <p:cNvPr id="6" name="Rectangle 5">
            <a:extLst>
              <a:ext uri="{FF2B5EF4-FFF2-40B4-BE49-F238E27FC236}">
                <a16:creationId xmlns:a16="http://schemas.microsoft.com/office/drawing/2014/main" id="{386F2048-474A-46B7-97E3-DA64F038DA3B}"/>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10" name="Rectangle 9">
            <a:extLst>
              <a:ext uri="{FF2B5EF4-FFF2-40B4-BE49-F238E27FC236}">
                <a16:creationId xmlns:a16="http://schemas.microsoft.com/office/drawing/2014/main" id="{E5C3B77E-2DDF-4A40-9775-CAFCBACDE93F}"/>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A706A127-5D94-4F71-B4B9-A46D6E6F1079}"/>
              </a:ext>
            </a:extLst>
          </p:cNvPr>
          <p:cNvSpPr txBox="1">
            <a:spLocks/>
          </p:cNvSpPr>
          <p:nvPr/>
        </p:nvSpPr>
        <p:spPr>
          <a:xfrm>
            <a:off x="7299960" y="4809604"/>
            <a:ext cx="4030805" cy="48248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latin typeface="Franklin Gothic Book" panose="020B0503020102020204" pitchFamily="34" charset="0"/>
              </a:rPr>
              <a:t>Sample Text in Franklin Gothic Book</a:t>
            </a:r>
          </a:p>
          <a:p>
            <a:pPr marL="0" indent="0">
              <a:buFont typeface="Arial" panose="020B0604020202020204" pitchFamily="34" charset="0"/>
              <a:buNone/>
            </a:pPr>
            <a:r>
              <a:rPr lang="en-US" sz="1200" dirty="0">
                <a:solidFill>
                  <a:schemeClr val="bg1"/>
                </a:solidFill>
                <a:latin typeface="Franklin Gothic Book" panose="020B0503020102020204" pitchFamily="34" charset="0"/>
              </a:rPr>
              <a:t>Border is in Yellow. Copy picture and right-click -&gt; replace picture</a:t>
            </a:r>
          </a:p>
        </p:txBody>
      </p:sp>
      <p:sp>
        <p:nvSpPr>
          <p:cNvPr id="5" name="Content Placeholder 4">
            <a:extLst>
              <a:ext uri="{FF2B5EF4-FFF2-40B4-BE49-F238E27FC236}">
                <a16:creationId xmlns:a16="http://schemas.microsoft.com/office/drawing/2014/main" id="{09F2A1A2-2DD9-4E8A-B427-65A6FC9A4272}"/>
              </a:ext>
            </a:extLst>
          </p:cNvPr>
          <p:cNvSpPr>
            <a:spLocks noGrp="1"/>
          </p:cNvSpPr>
          <p:nvPr>
            <p:ph idx="1"/>
          </p:nvPr>
        </p:nvSpPr>
        <p:spPr>
          <a:xfrm>
            <a:off x="838200" y="1825625"/>
            <a:ext cx="10515600" cy="3928931"/>
          </a:xfrm>
        </p:spPr>
        <p:txBody>
          <a:bodyPr>
            <a:normAutofit lnSpcReduction="10000"/>
          </a:bodyPr>
          <a:lstStyle/>
          <a:p>
            <a:pPr marL="0" indent="0">
              <a:buNone/>
            </a:pPr>
            <a:r>
              <a:rPr lang="en-US" b="1" dirty="0"/>
              <a:t>Interest Area Success Teams &amp; Special Programs</a:t>
            </a:r>
            <a:r>
              <a:rPr lang="en-US" dirty="0"/>
              <a:t>: Hispanic students will receive intentional, targeted support to help them stay on the path throughout their entire time at Cañada college. Retention specialists will actively case manage our Hispanic students to ensure they are making progress towards completion of their program of study. These interventions will be further resourced through the implementation of the College's Developing Hispanic Serving Institutions grant that the College was awarded in Fall 2022 to specifically address the persistence and retention of Hispanic students through to completion by way of strategic case management. </a:t>
            </a:r>
          </a:p>
          <a:p>
            <a:pPr marL="0" indent="0">
              <a:buNone/>
            </a:pPr>
            <a:endParaRPr lang="en-US" dirty="0"/>
          </a:p>
        </p:txBody>
      </p:sp>
    </p:spTree>
    <p:extLst>
      <p:ext uri="{BB962C8B-B14F-4D97-AF65-F5344CB8AC3E}">
        <p14:creationId xmlns:p14="http://schemas.microsoft.com/office/powerpoint/2010/main" val="197576773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733704" y="323024"/>
            <a:ext cx="10515600" cy="528108"/>
          </a:xfrm>
        </p:spPr>
        <p:txBody>
          <a:bodyPr>
            <a:noAutofit/>
          </a:bodyPr>
          <a:lstStyle/>
          <a:p>
            <a:pPr algn="ctr"/>
            <a:r>
              <a:rPr lang="en-US" sz="20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Who is the College Retention &amp; Engagement Workgroup (CREW)?</a:t>
            </a:r>
          </a:p>
        </p:txBody>
      </p:sp>
      <p:sp>
        <p:nvSpPr>
          <p:cNvPr id="6" name="Rectangle 5">
            <a:extLst>
              <a:ext uri="{FF2B5EF4-FFF2-40B4-BE49-F238E27FC236}">
                <a16:creationId xmlns:a16="http://schemas.microsoft.com/office/drawing/2014/main" id="{386F2048-474A-46B7-97E3-DA64F038DA3B}"/>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10" name="Rectangle 9">
            <a:extLst>
              <a:ext uri="{FF2B5EF4-FFF2-40B4-BE49-F238E27FC236}">
                <a16:creationId xmlns:a16="http://schemas.microsoft.com/office/drawing/2014/main" id="{E5C3B77E-2DDF-4A40-9775-CAFCBACDE93F}"/>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A706A127-5D94-4F71-B4B9-A46D6E6F1079}"/>
              </a:ext>
            </a:extLst>
          </p:cNvPr>
          <p:cNvSpPr txBox="1">
            <a:spLocks/>
          </p:cNvSpPr>
          <p:nvPr/>
        </p:nvSpPr>
        <p:spPr>
          <a:xfrm>
            <a:off x="7299960" y="4809604"/>
            <a:ext cx="4030805" cy="48248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latin typeface="Franklin Gothic Book" panose="020B0503020102020204" pitchFamily="34" charset="0"/>
              </a:rPr>
              <a:t>Sample Text in Franklin Gothic Book</a:t>
            </a:r>
          </a:p>
          <a:p>
            <a:pPr marL="0" indent="0">
              <a:buFont typeface="Arial" panose="020B0604020202020204" pitchFamily="34" charset="0"/>
              <a:buNone/>
            </a:pPr>
            <a:r>
              <a:rPr lang="en-US" sz="1200" dirty="0">
                <a:solidFill>
                  <a:schemeClr val="bg1"/>
                </a:solidFill>
                <a:latin typeface="Franklin Gothic Book" panose="020B0503020102020204" pitchFamily="34" charset="0"/>
              </a:rPr>
              <a:t>Border is in Yellow. Copy picture and right-click -&gt; replace picture</a:t>
            </a:r>
          </a:p>
        </p:txBody>
      </p:sp>
      <p:sp>
        <p:nvSpPr>
          <p:cNvPr id="11" name="Content Placeholder 2">
            <a:extLst>
              <a:ext uri="{FF2B5EF4-FFF2-40B4-BE49-F238E27FC236}">
                <a16:creationId xmlns:a16="http://schemas.microsoft.com/office/drawing/2014/main" id="{5D1BB386-D1EE-4043-8647-7E4BD179B16A}"/>
              </a:ext>
            </a:extLst>
          </p:cNvPr>
          <p:cNvSpPr>
            <a:spLocks noGrp="1"/>
          </p:cNvSpPr>
          <p:nvPr>
            <p:ph sz="half" idx="1"/>
          </p:nvPr>
        </p:nvSpPr>
        <p:spPr>
          <a:xfrm>
            <a:off x="472751" y="1013800"/>
            <a:ext cx="5181600" cy="4981490"/>
          </a:xfrm>
        </p:spPr>
        <p:txBody>
          <a:bodyPr>
            <a:normAutofit fontScale="92500" lnSpcReduction="10000"/>
          </a:bodyPr>
          <a:lstStyle/>
          <a:p>
            <a:r>
              <a:rPr lang="en-US" dirty="0">
                <a:latin typeface="Garamond" panose="02020404030301010803" pitchFamily="18" charset="0"/>
              </a:rPr>
              <a:t>Diego Payan- Art, Design and Performance Interest Area &amp; Undecided</a:t>
            </a:r>
          </a:p>
          <a:p>
            <a:r>
              <a:rPr lang="en-US" dirty="0">
                <a:latin typeface="Garamond" panose="02020404030301010803" pitchFamily="18" charset="0"/>
              </a:rPr>
              <a:t>John Omar- Business &amp; Human Behavior &amp; Culture Interest Areas</a:t>
            </a:r>
          </a:p>
          <a:p>
            <a:r>
              <a:rPr lang="en-US" dirty="0">
                <a:latin typeface="Garamond" panose="02020404030301010803" pitchFamily="18" charset="0"/>
              </a:rPr>
              <a:t>Autumn McMahon- CWA and Umoja</a:t>
            </a:r>
          </a:p>
          <a:p>
            <a:r>
              <a:rPr lang="en-US" dirty="0">
                <a:latin typeface="Garamond" panose="02020404030301010803" pitchFamily="18" charset="0"/>
              </a:rPr>
              <a:t>Claudia Alejandra Vazquez Ibarra- Promise</a:t>
            </a:r>
          </a:p>
          <a:p>
            <a:r>
              <a:rPr lang="en-US" dirty="0">
                <a:latin typeface="Garamond" panose="02020404030301010803" pitchFamily="18" charset="0"/>
              </a:rPr>
              <a:t>Diego Zevallos- EOPS</a:t>
            </a:r>
          </a:p>
          <a:p>
            <a:r>
              <a:rPr lang="en-US" dirty="0">
                <a:latin typeface="Garamond" panose="02020404030301010803" pitchFamily="18" charset="0"/>
              </a:rPr>
              <a:t>Diana </a:t>
            </a:r>
            <a:r>
              <a:rPr lang="en-US" dirty="0" err="1">
                <a:latin typeface="Garamond" panose="02020404030301010803" pitchFamily="18" charset="0"/>
              </a:rPr>
              <a:t>Ezpinoza</a:t>
            </a:r>
            <a:r>
              <a:rPr lang="en-US" dirty="0">
                <a:latin typeface="Garamond" panose="02020404030301010803" pitchFamily="18" charset="0"/>
              </a:rPr>
              <a:t>-Osuna -  ESL</a:t>
            </a:r>
          </a:p>
          <a:p>
            <a:r>
              <a:rPr lang="en-US" dirty="0">
                <a:latin typeface="Garamond" panose="02020404030301010803" pitchFamily="18" charset="0"/>
              </a:rPr>
              <a:t>Maribel Zarate- Dual Enrollment</a:t>
            </a:r>
          </a:p>
          <a:p>
            <a:endParaRPr lang="en-US" dirty="0"/>
          </a:p>
        </p:txBody>
      </p:sp>
      <p:sp>
        <p:nvSpPr>
          <p:cNvPr id="12" name="Content Placeholder 3">
            <a:extLst>
              <a:ext uri="{FF2B5EF4-FFF2-40B4-BE49-F238E27FC236}">
                <a16:creationId xmlns:a16="http://schemas.microsoft.com/office/drawing/2014/main" id="{2A66F511-6377-493D-AFD8-7C3414C4D67F}"/>
              </a:ext>
            </a:extLst>
          </p:cNvPr>
          <p:cNvSpPr txBox="1">
            <a:spLocks/>
          </p:cNvSpPr>
          <p:nvPr/>
        </p:nvSpPr>
        <p:spPr>
          <a:xfrm>
            <a:off x="5991504" y="1013800"/>
            <a:ext cx="5181600" cy="4981490"/>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Garamond" panose="02020404030301010803" pitchFamily="18" charset="0"/>
              </a:rPr>
              <a:t>Jackie Gonzalez- Science &amp; Health Interest Area </a:t>
            </a:r>
          </a:p>
          <a:p>
            <a:r>
              <a:rPr lang="en-US" dirty="0">
                <a:latin typeface="Garamond" panose="02020404030301010803" pitchFamily="18" charset="0"/>
              </a:rPr>
              <a:t>Juan Vera- Veterans/Academic Probation</a:t>
            </a:r>
          </a:p>
          <a:p>
            <a:r>
              <a:rPr lang="en-US" dirty="0" err="1">
                <a:latin typeface="Garamond" panose="02020404030301010803" pitchFamily="18" charset="0"/>
              </a:rPr>
              <a:t>DeVon</a:t>
            </a:r>
            <a:r>
              <a:rPr lang="en-US" dirty="0">
                <a:latin typeface="Garamond" panose="02020404030301010803" pitchFamily="18" charset="0"/>
              </a:rPr>
              <a:t> Lamar Scott - DRC</a:t>
            </a:r>
          </a:p>
          <a:p>
            <a:r>
              <a:rPr lang="en-US" dirty="0">
                <a:latin typeface="Garamond" panose="02020404030301010803" pitchFamily="18" charset="0"/>
              </a:rPr>
              <a:t>Maria Huning – TRIO</a:t>
            </a:r>
          </a:p>
          <a:p>
            <a:r>
              <a:rPr lang="en-US" dirty="0">
                <a:latin typeface="Garamond" panose="02020404030301010803" pitchFamily="18" charset="0"/>
              </a:rPr>
              <a:t>Yesenia Haro- Middle College</a:t>
            </a:r>
          </a:p>
          <a:p>
            <a:r>
              <a:rPr lang="en-US" dirty="0">
                <a:latin typeface="Garamond" panose="02020404030301010803" pitchFamily="18" charset="0"/>
              </a:rPr>
              <a:t>Kathy Kohut/Catherine Dominion – International</a:t>
            </a:r>
          </a:p>
          <a:p>
            <a:r>
              <a:rPr lang="en-US" dirty="0">
                <a:latin typeface="Garamond" panose="02020404030301010803" pitchFamily="18" charset="0"/>
              </a:rPr>
              <a:t>Miriam Mosqueda – NextUp/Project Change</a:t>
            </a:r>
          </a:p>
          <a:p>
            <a:r>
              <a:rPr lang="en-US" dirty="0">
                <a:latin typeface="Garamond" panose="02020404030301010803" pitchFamily="18" charset="0"/>
              </a:rPr>
              <a:t>Nadya Sigona-  Puente &amp; Early Alert Counselor</a:t>
            </a:r>
          </a:p>
          <a:p>
            <a:r>
              <a:rPr lang="en-US" dirty="0">
                <a:latin typeface="Garamond" panose="02020404030301010803" pitchFamily="18" charset="0"/>
              </a:rPr>
              <a:t>Rance Bobo - MESA</a:t>
            </a:r>
          </a:p>
          <a:p>
            <a:endParaRPr lang="en-US" dirty="0"/>
          </a:p>
          <a:p>
            <a:endParaRPr lang="en-US" dirty="0"/>
          </a:p>
        </p:txBody>
      </p:sp>
    </p:spTree>
    <p:extLst>
      <p:ext uri="{BB962C8B-B14F-4D97-AF65-F5344CB8AC3E}">
        <p14:creationId xmlns:p14="http://schemas.microsoft.com/office/powerpoint/2010/main" val="131149295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1337297"/>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p:txBody>
          <a:bodyPr>
            <a:noAutofit/>
          </a:bodyPr>
          <a:lstStyle/>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Student Demographics</a:t>
            </a:r>
          </a:p>
        </p:txBody>
      </p:sp>
      <p:sp>
        <p:nvSpPr>
          <p:cNvPr id="3" name="Content Placeholder 2">
            <a:extLst>
              <a:ext uri="{FF2B5EF4-FFF2-40B4-BE49-F238E27FC236}">
                <a16:creationId xmlns:a16="http://schemas.microsoft.com/office/drawing/2014/main" id="{11BE148D-C024-4FE0-B1B6-1FA17F3847A5}"/>
              </a:ext>
            </a:extLst>
          </p:cNvPr>
          <p:cNvSpPr>
            <a:spLocks noGrp="1"/>
          </p:cNvSpPr>
          <p:nvPr>
            <p:ph idx="1"/>
          </p:nvPr>
        </p:nvSpPr>
        <p:spPr/>
        <p:txBody>
          <a:bodyPr/>
          <a:lstStyle/>
          <a:p>
            <a:r>
              <a:rPr lang="en-US" dirty="0"/>
              <a:t>Interest Areas and Special Programs are each serving approximately the same total number of students. </a:t>
            </a:r>
          </a:p>
          <a:p>
            <a:r>
              <a:rPr lang="en-US" dirty="0"/>
              <a:t>~20% are identified as Hispanic and Male (n=377 Interest Areas, n=436 Special Programs)</a:t>
            </a:r>
          </a:p>
          <a:p>
            <a:r>
              <a:rPr lang="en-US" dirty="0"/>
              <a:t>Key differences</a:t>
            </a:r>
          </a:p>
          <a:p>
            <a:pPr lvl="1"/>
            <a:r>
              <a:rPr lang="en-US" dirty="0"/>
              <a:t>Interest Areas: 33% of Hispanic males are FT &amp; 31% less than part-time</a:t>
            </a:r>
          </a:p>
          <a:p>
            <a:pPr lvl="1"/>
            <a:r>
              <a:rPr lang="en-US" dirty="0"/>
              <a:t>Special Programs: 42% of Hispanic males are FT &amp; 23% less than part-time</a:t>
            </a:r>
          </a:p>
        </p:txBody>
      </p:sp>
      <p:sp>
        <p:nvSpPr>
          <p:cNvPr id="6" name="Rectangle 5">
            <a:extLst>
              <a:ext uri="{FF2B5EF4-FFF2-40B4-BE49-F238E27FC236}">
                <a16:creationId xmlns:a16="http://schemas.microsoft.com/office/drawing/2014/main" id="{386F2048-474A-46B7-97E3-DA64F038DA3B}"/>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10" name="Rectangle 9">
            <a:extLst>
              <a:ext uri="{FF2B5EF4-FFF2-40B4-BE49-F238E27FC236}">
                <a16:creationId xmlns:a16="http://schemas.microsoft.com/office/drawing/2014/main" id="{E5C3B77E-2DDF-4A40-9775-CAFCBACDE93F}"/>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89192158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410402d091_0_59"/>
          <p:cNvSpPr/>
          <p:nvPr/>
        </p:nvSpPr>
        <p:spPr>
          <a:xfrm>
            <a:off x="9109200" y="1587867"/>
            <a:ext cx="2622000" cy="3694400"/>
          </a:xfrm>
          <a:prstGeom prst="rect">
            <a:avLst/>
          </a:prstGeom>
          <a:solidFill>
            <a:srgbClr val="EAD1DC"/>
          </a:solidFill>
          <a:ln w="9525" cap="flat" cmpd="sng">
            <a:solidFill>
              <a:srgbClr val="C27BA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6" name="Google Shape;136;g2410402d091_0_59"/>
          <p:cNvSpPr/>
          <p:nvPr/>
        </p:nvSpPr>
        <p:spPr>
          <a:xfrm>
            <a:off x="6224500" y="1587867"/>
            <a:ext cx="2622000" cy="3694400"/>
          </a:xfrm>
          <a:prstGeom prst="rect">
            <a:avLst/>
          </a:prstGeom>
          <a:solidFill>
            <a:srgbClr val="D9EAD3"/>
          </a:solidFill>
          <a:ln w="9525" cap="flat" cmpd="sng">
            <a:solidFill>
              <a:srgbClr val="93C47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7" name="Google Shape;137;g2410402d091_0_59"/>
          <p:cNvSpPr/>
          <p:nvPr/>
        </p:nvSpPr>
        <p:spPr>
          <a:xfrm>
            <a:off x="3342733" y="1587867"/>
            <a:ext cx="2622000" cy="3694400"/>
          </a:xfrm>
          <a:prstGeom prst="rect">
            <a:avLst/>
          </a:prstGeom>
          <a:solidFill>
            <a:srgbClr val="C9DAF8"/>
          </a:solidFill>
          <a:ln w="9525" cap="flat" cmpd="sng">
            <a:solidFill>
              <a:srgbClr val="6D9EEB"/>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8" name="Google Shape;138;g2410402d091_0_59"/>
          <p:cNvSpPr/>
          <p:nvPr/>
        </p:nvSpPr>
        <p:spPr>
          <a:xfrm>
            <a:off x="536867" y="1587867"/>
            <a:ext cx="2622000" cy="3694400"/>
          </a:xfrm>
          <a:prstGeom prst="rect">
            <a:avLst/>
          </a:prstGeom>
          <a:solidFill>
            <a:srgbClr val="FCE5CD"/>
          </a:solidFill>
          <a:ln w="9525" cap="flat" cmpd="sng">
            <a:solidFill>
              <a:srgbClr val="FF99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139" name="Google Shape;139;g2410402d091_0_59"/>
          <p:cNvPicPr preferRelativeResize="0"/>
          <p:nvPr/>
        </p:nvPicPr>
        <p:blipFill>
          <a:blip r:embed="rId3">
            <a:alphaModFix/>
          </a:blip>
          <a:stretch>
            <a:fillRect/>
          </a:stretch>
        </p:blipFill>
        <p:spPr>
          <a:xfrm>
            <a:off x="0" y="-7"/>
            <a:ext cx="12192000" cy="732817"/>
          </a:xfrm>
          <a:prstGeom prst="rect">
            <a:avLst/>
          </a:prstGeom>
          <a:noFill/>
          <a:ln>
            <a:noFill/>
          </a:ln>
        </p:spPr>
      </p:pic>
      <p:pic>
        <p:nvPicPr>
          <p:cNvPr id="140" name="Google Shape;140;g2410402d091_0_59"/>
          <p:cNvPicPr preferRelativeResize="0"/>
          <p:nvPr/>
        </p:nvPicPr>
        <p:blipFill>
          <a:blip r:embed="rId4">
            <a:alphaModFix/>
          </a:blip>
          <a:stretch>
            <a:fillRect/>
          </a:stretch>
        </p:blipFill>
        <p:spPr>
          <a:xfrm>
            <a:off x="-49466" y="6091833"/>
            <a:ext cx="12281967" cy="792467"/>
          </a:xfrm>
          <a:prstGeom prst="rect">
            <a:avLst/>
          </a:prstGeom>
          <a:noFill/>
          <a:ln>
            <a:noFill/>
          </a:ln>
        </p:spPr>
      </p:pic>
      <p:sp>
        <p:nvSpPr>
          <p:cNvPr id="141" name="Google Shape;141;g2410402d091_0_59"/>
          <p:cNvSpPr txBox="1"/>
          <p:nvPr/>
        </p:nvSpPr>
        <p:spPr>
          <a:xfrm>
            <a:off x="536800" y="-64600"/>
            <a:ext cx="11128367" cy="615513"/>
          </a:xfrm>
          <a:prstGeom prst="rect">
            <a:avLst/>
          </a:prstGeom>
          <a:noFill/>
          <a:ln>
            <a:noFill/>
          </a:ln>
        </p:spPr>
        <p:txBody>
          <a:bodyPr spcFirstLastPara="1" wrap="square" lIns="121900" tIns="121900" rIns="121900" bIns="121900" anchor="t" anchorCtr="0">
            <a:spAutoFit/>
          </a:bodyPr>
          <a:lstStyle/>
          <a:p>
            <a:pPr algn="ctr"/>
            <a:r>
              <a:rPr lang="en-US" sz="2400" b="1" dirty="0">
                <a:solidFill>
                  <a:schemeClr val="lt1"/>
                </a:solidFill>
                <a:latin typeface="Franklin Gothic"/>
                <a:ea typeface="Franklin Gothic"/>
                <a:cs typeface="Franklin Gothic"/>
                <a:sym typeface="Franklin Gothic"/>
              </a:rPr>
              <a:t>What have we been up to? Essential Practices</a:t>
            </a:r>
            <a:endParaRPr sz="2400" b="1" dirty="0">
              <a:solidFill>
                <a:schemeClr val="lt1"/>
              </a:solidFill>
              <a:latin typeface="Franklin Gothic"/>
              <a:ea typeface="Franklin Gothic"/>
              <a:cs typeface="Franklin Gothic"/>
              <a:sym typeface="Franklin Gothic"/>
            </a:endParaRPr>
          </a:p>
        </p:txBody>
      </p:sp>
      <p:sp>
        <p:nvSpPr>
          <p:cNvPr id="142" name="Google Shape;142;g2410402d091_0_59"/>
          <p:cNvSpPr txBox="1"/>
          <p:nvPr/>
        </p:nvSpPr>
        <p:spPr>
          <a:xfrm>
            <a:off x="536800" y="1587867"/>
            <a:ext cx="2622000" cy="738623"/>
          </a:xfrm>
          <a:prstGeom prst="rect">
            <a:avLst/>
          </a:prstGeom>
          <a:solidFill>
            <a:srgbClr val="F6B26B"/>
          </a:solidFill>
          <a:ln>
            <a:noFill/>
          </a:ln>
        </p:spPr>
        <p:txBody>
          <a:bodyPr spcFirstLastPara="1" wrap="square" lIns="121900" tIns="121900" rIns="121900" bIns="121900" anchor="t" anchorCtr="0">
            <a:spAutoFit/>
          </a:bodyPr>
          <a:lstStyle/>
          <a:p>
            <a:pPr algn="ctr"/>
            <a:r>
              <a:rPr lang="en" sz="1600" b="1">
                <a:latin typeface="Montserrat"/>
                <a:ea typeface="Montserrat"/>
                <a:cs typeface="Montserrat"/>
                <a:sym typeface="Montserrat"/>
              </a:rPr>
              <a:t>First Year </a:t>
            </a:r>
            <a:endParaRPr sz="1600" b="1">
              <a:latin typeface="Montserrat"/>
              <a:ea typeface="Montserrat"/>
              <a:cs typeface="Montserrat"/>
              <a:sym typeface="Montserrat"/>
            </a:endParaRPr>
          </a:p>
          <a:p>
            <a:pPr algn="ctr"/>
            <a:r>
              <a:rPr lang="en" sz="1600" b="1">
                <a:latin typeface="Montserrat"/>
                <a:ea typeface="Montserrat"/>
                <a:cs typeface="Montserrat"/>
                <a:sym typeface="Montserrat"/>
              </a:rPr>
              <a:t>Experience</a:t>
            </a:r>
            <a:endParaRPr sz="1600" b="1">
              <a:latin typeface="Montserrat"/>
              <a:ea typeface="Montserrat"/>
              <a:cs typeface="Montserrat"/>
              <a:sym typeface="Montserrat"/>
            </a:endParaRPr>
          </a:p>
        </p:txBody>
      </p:sp>
      <p:sp>
        <p:nvSpPr>
          <p:cNvPr id="143" name="Google Shape;143;g2410402d091_0_59"/>
          <p:cNvSpPr txBox="1"/>
          <p:nvPr/>
        </p:nvSpPr>
        <p:spPr>
          <a:xfrm>
            <a:off x="3342733" y="1587867"/>
            <a:ext cx="2622000" cy="717600"/>
          </a:xfrm>
          <a:prstGeom prst="rect">
            <a:avLst/>
          </a:prstGeom>
          <a:solidFill>
            <a:srgbClr val="6D9EEB"/>
          </a:solidFill>
          <a:ln>
            <a:noFill/>
          </a:ln>
        </p:spPr>
        <p:txBody>
          <a:bodyPr spcFirstLastPara="1" wrap="square" lIns="121900" tIns="121900" rIns="121900" bIns="121900" anchor="ctr" anchorCtr="0">
            <a:noAutofit/>
          </a:bodyPr>
          <a:lstStyle/>
          <a:p>
            <a:pPr algn="ctr"/>
            <a:r>
              <a:rPr lang="en-US" sz="1600" b="1">
                <a:latin typeface="Montserrat"/>
                <a:ea typeface="Montserrat"/>
                <a:cs typeface="Montserrat"/>
                <a:sym typeface="Montserrat"/>
              </a:rPr>
              <a:t>Graduation/</a:t>
            </a:r>
            <a:endParaRPr lang="en-US" sz="1600" b="1">
              <a:latin typeface="Montserrat"/>
              <a:ea typeface="Montserrat"/>
              <a:cs typeface="Montserrat"/>
            </a:endParaRPr>
          </a:p>
          <a:p>
            <a:pPr algn="ctr"/>
            <a:r>
              <a:rPr lang="en-US" sz="1600" b="1">
                <a:latin typeface="Montserrat"/>
                <a:ea typeface="Montserrat"/>
                <a:cs typeface="Montserrat"/>
                <a:sym typeface="Montserrat"/>
              </a:rPr>
              <a:t>Transfer Support</a:t>
            </a:r>
            <a:endParaRPr lang="en-US" sz="1600" b="1">
              <a:latin typeface="Montserrat"/>
              <a:ea typeface="Montserrat"/>
              <a:cs typeface="Montserrat"/>
            </a:endParaRPr>
          </a:p>
        </p:txBody>
      </p:sp>
      <p:sp>
        <p:nvSpPr>
          <p:cNvPr id="144" name="Google Shape;144;g2410402d091_0_59"/>
          <p:cNvSpPr txBox="1"/>
          <p:nvPr/>
        </p:nvSpPr>
        <p:spPr>
          <a:xfrm>
            <a:off x="6225967" y="1587868"/>
            <a:ext cx="2622000" cy="738623"/>
          </a:xfrm>
          <a:prstGeom prst="rect">
            <a:avLst/>
          </a:prstGeom>
          <a:solidFill>
            <a:srgbClr val="93C47D"/>
          </a:solidFill>
          <a:ln>
            <a:noFill/>
          </a:ln>
        </p:spPr>
        <p:txBody>
          <a:bodyPr spcFirstLastPara="1" wrap="square" lIns="121900" tIns="121900" rIns="121900" bIns="121900" anchor="t" anchorCtr="0">
            <a:spAutoFit/>
          </a:bodyPr>
          <a:lstStyle/>
          <a:p>
            <a:pPr algn="ctr"/>
            <a:r>
              <a:rPr lang="en" sz="1600" b="1">
                <a:latin typeface="Montserrat"/>
                <a:ea typeface="Montserrat"/>
                <a:cs typeface="Montserrat"/>
                <a:sym typeface="Montserrat"/>
              </a:rPr>
              <a:t>Career/</a:t>
            </a:r>
            <a:endParaRPr sz="1600" b="1">
              <a:latin typeface="Montserrat"/>
              <a:ea typeface="Montserrat"/>
              <a:cs typeface="Montserrat"/>
              <a:sym typeface="Montserrat"/>
            </a:endParaRPr>
          </a:p>
          <a:p>
            <a:pPr algn="ctr"/>
            <a:r>
              <a:rPr lang="en" sz="1600" b="1">
                <a:latin typeface="Montserrat"/>
                <a:ea typeface="Montserrat"/>
                <a:cs typeface="Montserrat"/>
                <a:sym typeface="Montserrat"/>
              </a:rPr>
              <a:t>Major Exploration</a:t>
            </a:r>
            <a:endParaRPr sz="1600" b="1">
              <a:latin typeface="Montserrat"/>
              <a:ea typeface="Montserrat"/>
              <a:cs typeface="Montserrat"/>
              <a:sym typeface="Montserrat"/>
            </a:endParaRPr>
          </a:p>
        </p:txBody>
      </p:sp>
      <p:sp>
        <p:nvSpPr>
          <p:cNvPr id="145" name="Google Shape;145;g2410402d091_0_59"/>
          <p:cNvSpPr txBox="1"/>
          <p:nvPr/>
        </p:nvSpPr>
        <p:spPr>
          <a:xfrm>
            <a:off x="9104100" y="1587868"/>
            <a:ext cx="2622000" cy="738623"/>
          </a:xfrm>
          <a:prstGeom prst="rect">
            <a:avLst/>
          </a:prstGeom>
          <a:solidFill>
            <a:srgbClr val="C27BA0"/>
          </a:solidFill>
          <a:ln>
            <a:noFill/>
          </a:ln>
        </p:spPr>
        <p:txBody>
          <a:bodyPr spcFirstLastPara="1" wrap="square" lIns="121900" tIns="121900" rIns="121900" bIns="121900" anchor="t" anchorCtr="0">
            <a:spAutoFit/>
          </a:bodyPr>
          <a:lstStyle/>
          <a:p>
            <a:pPr algn="ctr"/>
            <a:r>
              <a:rPr lang="en-US" sz="1600" b="1" dirty="0">
                <a:latin typeface="Montserrat"/>
                <a:ea typeface="Montserrat"/>
                <a:cs typeface="Montserrat"/>
                <a:sym typeface="Montserrat"/>
              </a:rPr>
              <a:t>Academic Notice</a:t>
            </a:r>
            <a:r>
              <a:rPr lang="en" sz="1600" b="1" dirty="0">
                <a:latin typeface="Montserrat"/>
                <a:ea typeface="Montserrat"/>
                <a:cs typeface="Montserrat"/>
                <a:sym typeface="Montserrat"/>
              </a:rPr>
              <a:t>/</a:t>
            </a:r>
            <a:endParaRPr sz="1600" b="1" dirty="0">
              <a:latin typeface="Montserrat"/>
              <a:ea typeface="Montserrat"/>
              <a:cs typeface="Montserrat"/>
              <a:sym typeface="Montserrat"/>
            </a:endParaRPr>
          </a:p>
          <a:p>
            <a:pPr algn="ctr"/>
            <a:r>
              <a:rPr lang="en" sz="1600" b="1" dirty="0">
                <a:latin typeface="Montserrat"/>
                <a:ea typeface="Montserrat"/>
                <a:cs typeface="Montserrat"/>
                <a:sym typeface="Montserrat"/>
              </a:rPr>
              <a:t>Early Alert</a:t>
            </a:r>
            <a:endParaRPr sz="1600" b="1" dirty="0">
              <a:latin typeface="Montserrat"/>
              <a:ea typeface="Montserrat"/>
              <a:cs typeface="Montserrat"/>
              <a:sym typeface="Montserrat"/>
            </a:endParaRPr>
          </a:p>
        </p:txBody>
      </p:sp>
      <p:sp>
        <p:nvSpPr>
          <p:cNvPr id="146" name="Google Shape;146;g2410402d091_0_59"/>
          <p:cNvSpPr txBox="1"/>
          <p:nvPr/>
        </p:nvSpPr>
        <p:spPr>
          <a:xfrm>
            <a:off x="526833" y="2383209"/>
            <a:ext cx="2633534" cy="2502504"/>
          </a:xfrm>
          <a:prstGeom prst="rect">
            <a:avLst/>
          </a:prstGeom>
          <a:noFill/>
          <a:ln>
            <a:noFill/>
          </a:ln>
        </p:spPr>
        <p:txBody>
          <a:bodyPr spcFirstLastPara="1" wrap="square" lIns="121900" tIns="121900" rIns="121900" bIns="121900" anchor="t" anchorCtr="0">
            <a:spAutoFit/>
          </a:bodyPr>
          <a:lstStyle/>
          <a:p>
            <a:pPr marL="609585" indent="-389457">
              <a:buSzPts val="1000"/>
              <a:buFont typeface="Montserrat"/>
              <a:buChar char="●"/>
            </a:pPr>
            <a:r>
              <a:rPr lang="en" sz="1333" dirty="0">
                <a:latin typeface="Montserrat"/>
                <a:ea typeface="Montserrat"/>
                <a:cs typeface="Montserrat"/>
                <a:sym typeface="Montserrat"/>
              </a:rPr>
              <a:t>CRER 401: </a:t>
            </a:r>
            <a:endParaRPr sz="1333" dirty="0">
              <a:latin typeface="Montserrat"/>
              <a:ea typeface="Montserrat"/>
              <a:cs typeface="Montserrat"/>
              <a:sym typeface="Montserrat"/>
            </a:endParaRPr>
          </a:p>
          <a:p>
            <a:pPr marL="609585"/>
            <a:r>
              <a:rPr lang="en" sz="1333" dirty="0">
                <a:latin typeface="Montserrat"/>
                <a:ea typeface="Montserrat"/>
                <a:cs typeface="Montserrat"/>
                <a:sym typeface="Montserrat"/>
              </a:rPr>
              <a:t>College Success</a:t>
            </a:r>
            <a:br>
              <a:rPr lang="en" sz="1333" dirty="0">
                <a:latin typeface="Montserrat"/>
                <a:ea typeface="Montserrat"/>
                <a:cs typeface="Montserrat"/>
                <a:sym typeface="Montserrat"/>
              </a:rPr>
            </a:br>
            <a:endParaRPr sz="1333" dirty="0">
              <a:latin typeface="Montserrat"/>
              <a:ea typeface="Montserrat"/>
              <a:cs typeface="Montserrat"/>
              <a:sym typeface="Montserrat"/>
            </a:endParaRPr>
          </a:p>
          <a:p>
            <a:pPr marL="609585" indent="-389457">
              <a:buSzPts val="1000"/>
              <a:buFont typeface="Montserrat"/>
              <a:buChar char="●"/>
            </a:pPr>
            <a:r>
              <a:rPr lang="en" sz="1333" dirty="0">
                <a:latin typeface="Montserrat"/>
                <a:ea typeface="Montserrat"/>
                <a:cs typeface="Montserrat"/>
                <a:sym typeface="Montserrat"/>
              </a:rPr>
              <a:t>Welcome </a:t>
            </a:r>
            <a:r>
              <a:rPr lang="en-US" sz="1333" dirty="0">
                <a:latin typeface="Montserrat"/>
                <a:ea typeface="Montserrat"/>
                <a:cs typeface="Montserrat"/>
                <a:sym typeface="Montserrat"/>
              </a:rPr>
              <a:t>Week</a:t>
            </a:r>
            <a:br>
              <a:rPr lang="en" sz="1333" dirty="0">
                <a:latin typeface="Montserrat"/>
                <a:ea typeface="Montserrat"/>
                <a:cs typeface="Montserrat"/>
                <a:sym typeface="Montserrat"/>
              </a:rPr>
            </a:br>
            <a:endParaRPr sz="1333" dirty="0">
              <a:latin typeface="Montserrat"/>
              <a:ea typeface="Montserrat"/>
              <a:cs typeface="Montserrat"/>
              <a:sym typeface="Montserrat"/>
            </a:endParaRPr>
          </a:p>
          <a:p>
            <a:pPr marL="609585" indent="-389457">
              <a:buSzPts val="1000"/>
              <a:buFont typeface="Montserrat"/>
              <a:buChar char="●"/>
            </a:pPr>
            <a:r>
              <a:rPr lang="en" sz="1333" dirty="0">
                <a:latin typeface="Montserrat"/>
                <a:ea typeface="Montserrat"/>
                <a:cs typeface="Montserrat"/>
                <a:sym typeface="Montserrat"/>
              </a:rPr>
              <a:t>Workshops by </a:t>
            </a:r>
            <a:r>
              <a:rPr lang="en-US" sz="1333" dirty="0">
                <a:latin typeface="Montserrat"/>
                <a:ea typeface="Montserrat"/>
                <a:cs typeface="Montserrat"/>
                <a:sym typeface="Montserrat"/>
              </a:rPr>
              <a:t>c</a:t>
            </a:r>
            <a:r>
              <a:rPr lang="en" sz="1333" dirty="0">
                <a:latin typeface="Montserrat"/>
                <a:ea typeface="Montserrat"/>
                <a:cs typeface="Montserrat"/>
                <a:sym typeface="Montserrat"/>
              </a:rPr>
              <a:t>ounselors and </a:t>
            </a:r>
            <a:r>
              <a:rPr lang="en-US" sz="1333" dirty="0">
                <a:latin typeface="Montserrat"/>
                <a:ea typeface="Montserrat"/>
                <a:cs typeface="Montserrat"/>
                <a:sym typeface="Montserrat"/>
              </a:rPr>
              <a:t>program staff</a:t>
            </a:r>
            <a:br>
              <a:rPr lang="en" sz="1333" dirty="0">
                <a:latin typeface="Montserrat"/>
                <a:ea typeface="Montserrat"/>
                <a:cs typeface="Montserrat"/>
                <a:sym typeface="Montserrat"/>
              </a:rPr>
            </a:br>
            <a:endParaRPr sz="1333" dirty="0">
              <a:latin typeface="Montserrat"/>
              <a:ea typeface="Montserrat"/>
              <a:cs typeface="Montserrat"/>
              <a:sym typeface="Montserrat"/>
            </a:endParaRPr>
          </a:p>
          <a:p>
            <a:pPr marL="609585" indent="-389457">
              <a:buSzPts val="1000"/>
              <a:buFont typeface="Montserrat"/>
              <a:buChar char="●"/>
            </a:pPr>
            <a:r>
              <a:rPr lang="en-US" sz="1333" dirty="0">
                <a:latin typeface="Montserrat"/>
                <a:ea typeface="Montserrat"/>
                <a:cs typeface="Montserrat"/>
                <a:sym typeface="Montserrat"/>
              </a:rPr>
              <a:t>Kick Off, messaging, Canvas, </a:t>
            </a:r>
            <a:r>
              <a:rPr lang="en" sz="1333" dirty="0">
                <a:latin typeface="Montserrat"/>
                <a:ea typeface="Montserrat"/>
                <a:cs typeface="Montserrat"/>
                <a:sym typeface="Montserrat"/>
              </a:rPr>
              <a:t>check-ins with </a:t>
            </a:r>
            <a:r>
              <a:rPr lang="en-US" sz="1333" dirty="0">
                <a:latin typeface="Montserrat"/>
                <a:ea typeface="Montserrat"/>
                <a:cs typeface="Montserrat"/>
                <a:sym typeface="Montserrat"/>
              </a:rPr>
              <a:t>CREW Members</a:t>
            </a:r>
            <a:endParaRPr sz="1333" dirty="0">
              <a:latin typeface="Montserrat"/>
              <a:ea typeface="Montserrat"/>
              <a:cs typeface="Montserrat"/>
              <a:sym typeface="Montserrat"/>
            </a:endParaRPr>
          </a:p>
        </p:txBody>
      </p:sp>
      <p:sp>
        <p:nvSpPr>
          <p:cNvPr id="147" name="Google Shape;147;g2410402d091_0_59"/>
          <p:cNvSpPr txBox="1"/>
          <p:nvPr/>
        </p:nvSpPr>
        <p:spPr>
          <a:xfrm>
            <a:off x="3512217" y="2318594"/>
            <a:ext cx="2360400" cy="2811050"/>
          </a:xfrm>
          <a:prstGeom prst="rect">
            <a:avLst/>
          </a:prstGeom>
          <a:noFill/>
          <a:ln>
            <a:noFill/>
          </a:ln>
        </p:spPr>
        <p:txBody>
          <a:bodyPr spcFirstLastPara="1" wrap="square" lIns="121900" tIns="121900" rIns="121900" bIns="121900" anchor="t" anchorCtr="0">
            <a:spAutoFit/>
          </a:bodyPr>
          <a:lstStyle/>
          <a:p>
            <a:pPr marL="609585" indent="-380990">
              <a:buSzPts val="900"/>
              <a:buFont typeface="Montserrat"/>
              <a:buChar char="●"/>
            </a:pPr>
            <a:r>
              <a:rPr lang="en" sz="1200" dirty="0">
                <a:latin typeface="Montserrat"/>
                <a:ea typeface="Montserrat"/>
                <a:cs typeface="Montserrat"/>
                <a:sym typeface="Montserrat"/>
              </a:rPr>
              <a:t>CRER 110: </a:t>
            </a:r>
            <a:br>
              <a:rPr lang="en" sz="1200" dirty="0">
                <a:latin typeface="Montserrat"/>
                <a:ea typeface="Montserrat"/>
                <a:cs typeface="Montserrat"/>
                <a:sym typeface="Montserrat"/>
              </a:rPr>
            </a:br>
            <a:endParaRPr sz="1200" dirty="0">
              <a:latin typeface="Montserrat"/>
              <a:ea typeface="Montserrat"/>
              <a:cs typeface="Montserrat"/>
              <a:sym typeface="Montserrat"/>
            </a:endParaRPr>
          </a:p>
          <a:p>
            <a:pPr marL="609585" indent="-380990">
              <a:buSzPts val="900"/>
              <a:buFont typeface="Montserrat"/>
              <a:buChar char="●"/>
            </a:pPr>
            <a:r>
              <a:rPr lang="en" sz="1200" dirty="0">
                <a:latin typeface="Montserrat"/>
                <a:ea typeface="Montserrat"/>
                <a:cs typeface="Montserrat"/>
                <a:sym typeface="Montserrat"/>
              </a:rPr>
              <a:t>Transfer center workshops</a:t>
            </a:r>
            <a:br>
              <a:rPr lang="en" sz="1200" dirty="0">
                <a:latin typeface="Montserrat"/>
                <a:ea typeface="Montserrat"/>
                <a:cs typeface="Montserrat"/>
                <a:sym typeface="Montserrat"/>
              </a:rPr>
            </a:br>
            <a:endParaRPr sz="1067" dirty="0">
              <a:latin typeface="Montserrat"/>
              <a:ea typeface="Montserrat"/>
              <a:cs typeface="Montserrat"/>
              <a:sym typeface="Montserrat"/>
            </a:endParaRPr>
          </a:p>
          <a:p>
            <a:pPr marL="609585" indent="-380990">
              <a:buSzPts val="900"/>
              <a:buFont typeface="Montserrat"/>
              <a:buChar char="●"/>
            </a:pPr>
            <a:r>
              <a:rPr lang="en" sz="1200" dirty="0">
                <a:latin typeface="Montserrat"/>
                <a:ea typeface="Montserrat"/>
                <a:cs typeface="Montserrat"/>
                <a:sym typeface="Montserrat"/>
              </a:rPr>
              <a:t>Scholarship Support</a:t>
            </a:r>
            <a:br>
              <a:rPr lang="en" sz="1200" dirty="0">
                <a:latin typeface="Montserrat"/>
                <a:ea typeface="Montserrat"/>
                <a:cs typeface="Montserrat"/>
                <a:sym typeface="Montserrat"/>
              </a:rPr>
            </a:br>
            <a:endParaRPr sz="1200" dirty="0">
              <a:latin typeface="Montserrat"/>
              <a:ea typeface="Montserrat"/>
              <a:cs typeface="Montserrat"/>
              <a:sym typeface="Montserrat"/>
            </a:endParaRPr>
          </a:p>
          <a:p>
            <a:pPr marL="609585" indent="-380990">
              <a:buSzPts val="900"/>
              <a:buFont typeface="Montserrat"/>
              <a:buChar char="●"/>
            </a:pPr>
            <a:r>
              <a:rPr lang="en" sz="1200" dirty="0">
                <a:latin typeface="Montserrat"/>
                <a:ea typeface="Montserrat"/>
                <a:cs typeface="Montserrat"/>
                <a:sym typeface="Montserrat"/>
              </a:rPr>
              <a:t>Alumni panels</a:t>
            </a:r>
            <a:br>
              <a:rPr lang="en" sz="1200" dirty="0">
                <a:latin typeface="Montserrat"/>
                <a:ea typeface="Montserrat"/>
                <a:cs typeface="Montserrat"/>
                <a:sym typeface="Montserrat"/>
              </a:rPr>
            </a:br>
            <a:endParaRPr sz="1200" dirty="0">
              <a:latin typeface="Montserrat"/>
              <a:ea typeface="Montserrat"/>
              <a:cs typeface="Montserrat"/>
              <a:sym typeface="Montserrat"/>
            </a:endParaRPr>
          </a:p>
          <a:p>
            <a:pPr marL="609585" indent="-380990">
              <a:buSzPts val="900"/>
              <a:buFont typeface="Montserrat"/>
              <a:buChar char="●"/>
            </a:pPr>
            <a:r>
              <a:rPr lang="en" sz="1200" dirty="0">
                <a:latin typeface="Montserrat"/>
                <a:ea typeface="Montserrat"/>
                <a:cs typeface="Montserrat"/>
                <a:sym typeface="Montserrat"/>
              </a:rPr>
              <a:t>Field Trips</a:t>
            </a:r>
            <a:br>
              <a:rPr lang="en" sz="1200" dirty="0">
                <a:latin typeface="Montserrat"/>
                <a:ea typeface="Montserrat"/>
                <a:cs typeface="Montserrat"/>
                <a:sym typeface="Montserrat"/>
              </a:rPr>
            </a:br>
            <a:endParaRPr sz="1200" dirty="0">
              <a:latin typeface="Montserrat"/>
              <a:ea typeface="Montserrat"/>
              <a:cs typeface="Montserrat"/>
              <a:sym typeface="Montserrat"/>
            </a:endParaRPr>
          </a:p>
          <a:p>
            <a:pPr marL="609585" indent="-380990">
              <a:buSzPts val="900"/>
              <a:buFont typeface="Montserrat"/>
              <a:buChar char="●"/>
            </a:pPr>
            <a:r>
              <a:rPr lang="en" sz="1200" dirty="0">
                <a:latin typeface="Montserrat"/>
                <a:ea typeface="Montserrat"/>
                <a:cs typeface="Montserrat"/>
                <a:sym typeface="Montserrat"/>
              </a:rPr>
              <a:t>Job search resources</a:t>
            </a:r>
            <a:endParaRPr sz="1200" dirty="0">
              <a:latin typeface="Montserrat"/>
              <a:ea typeface="Montserrat"/>
              <a:cs typeface="Montserrat"/>
              <a:sym typeface="Montserrat"/>
            </a:endParaRPr>
          </a:p>
        </p:txBody>
      </p:sp>
      <p:sp>
        <p:nvSpPr>
          <p:cNvPr id="148" name="Google Shape;148;g2410402d091_0_59"/>
          <p:cNvSpPr txBox="1"/>
          <p:nvPr/>
        </p:nvSpPr>
        <p:spPr>
          <a:xfrm>
            <a:off x="6356751" y="2340508"/>
            <a:ext cx="2360400" cy="2092264"/>
          </a:xfrm>
          <a:prstGeom prst="rect">
            <a:avLst/>
          </a:prstGeom>
          <a:noFill/>
          <a:ln>
            <a:noFill/>
          </a:ln>
        </p:spPr>
        <p:txBody>
          <a:bodyPr spcFirstLastPara="1" wrap="square" lIns="121900" tIns="121900" rIns="121900" bIns="121900" anchor="t" anchorCtr="0">
            <a:spAutoFit/>
          </a:bodyPr>
          <a:lstStyle/>
          <a:p>
            <a:pPr marL="609585" indent="-389457">
              <a:buSzPts val="1000"/>
              <a:buFont typeface="Montserrat"/>
              <a:buChar char="●"/>
            </a:pPr>
            <a:r>
              <a:rPr lang="en" sz="1333" dirty="0">
                <a:latin typeface="Montserrat"/>
                <a:ea typeface="Montserrat"/>
                <a:cs typeface="Montserrat"/>
                <a:sym typeface="Montserrat"/>
              </a:rPr>
              <a:t>CRER 137</a:t>
            </a:r>
            <a:br>
              <a:rPr lang="en" sz="1333" dirty="0">
                <a:latin typeface="Montserrat"/>
                <a:ea typeface="Montserrat"/>
                <a:cs typeface="Montserrat"/>
                <a:sym typeface="Montserrat"/>
              </a:rPr>
            </a:br>
            <a:endParaRPr sz="1333" dirty="0">
              <a:latin typeface="Montserrat"/>
              <a:ea typeface="Montserrat"/>
              <a:cs typeface="Montserrat"/>
              <a:sym typeface="Montserrat"/>
            </a:endParaRPr>
          </a:p>
          <a:p>
            <a:pPr marL="609585" indent="-389457">
              <a:buSzPts val="1000"/>
              <a:buFont typeface="Montserrat"/>
              <a:buChar char="●"/>
            </a:pPr>
            <a:r>
              <a:rPr lang="en" sz="1333" dirty="0">
                <a:latin typeface="Montserrat"/>
                <a:ea typeface="Montserrat"/>
                <a:cs typeface="Montserrat"/>
                <a:sym typeface="Montserrat"/>
              </a:rPr>
              <a:t>Career Center Job Fair &amp; Internship Fair</a:t>
            </a:r>
            <a:br>
              <a:rPr lang="en" sz="1333" dirty="0">
                <a:latin typeface="Montserrat"/>
                <a:ea typeface="Montserrat"/>
                <a:cs typeface="Montserrat"/>
                <a:sym typeface="Montserrat"/>
              </a:rPr>
            </a:br>
            <a:endParaRPr sz="1333" dirty="0">
              <a:latin typeface="Montserrat"/>
              <a:ea typeface="Montserrat"/>
              <a:cs typeface="Montserrat"/>
              <a:sym typeface="Montserrat"/>
            </a:endParaRPr>
          </a:p>
          <a:p>
            <a:pPr marL="609585" indent="-389457">
              <a:buSzPts val="1000"/>
              <a:buFont typeface="Montserrat"/>
              <a:buChar char="●"/>
            </a:pPr>
            <a:r>
              <a:rPr lang="en-US" sz="1333" dirty="0">
                <a:latin typeface="Montserrat"/>
                <a:ea typeface="Montserrat"/>
                <a:cs typeface="Montserrat"/>
                <a:sym typeface="Montserrat"/>
              </a:rPr>
              <a:t>Retention Specialist led </a:t>
            </a:r>
            <a:r>
              <a:rPr lang="en" sz="1333" dirty="0">
                <a:latin typeface="Montserrat"/>
                <a:ea typeface="Montserrat"/>
                <a:cs typeface="Montserrat"/>
                <a:sym typeface="Montserrat"/>
              </a:rPr>
              <a:t>workshops</a:t>
            </a:r>
            <a:br>
              <a:rPr lang="en" sz="1333" dirty="0">
                <a:latin typeface="Montserrat"/>
                <a:ea typeface="Montserrat"/>
                <a:cs typeface="Montserrat"/>
                <a:sym typeface="Montserrat"/>
              </a:rPr>
            </a:br>
            <a:endParaRPr sz="1333" dirty="0">
              <a:latin typeface="Montserrat"/>
              <a:ea typeface="Montserrat"/>
              <a:cs typeface="Montserrat"/>
              <a:sym typeface="Montserrat"/>
            </a:endParaRPr>
          </a:p>
          <a:p>
            <a:pPr marL="609585" indent="-389457">
              <a:buSzPts val="1000"/>
              <a:buFont typeface="Montserrat"/>
              <a:buChar char="●"/>
            </a:pPr>
            <a:r>
              <a:rPr lang="en" sz="1333" dirty="0">
                <a:latin typeface="Montserrat"/>
                <a:ea typeface="Montserrat"/>
                <a:cs typeface="Montserrat"/>
                <a:sym typeface="Montserrat"/>
              </a:rPr>
              <a:t>Speaker series</a:t>
            </a:r>
            <a:endParaRPr sz="1333" dirty="0">
              <a:latin typeface="Montserrat"/>
              <a:ea typeface="Montserrat"/>
              <a:cs typeface="Montserrat"/>
              <a:sym typeface="Montserrat"/>
            </a:endParaRPr>
          </a:p>
        </p:txBody>
      </p:sp>
      <p:sp>
        <p:nvSpPr>
          <p:cNvPr id="149" name="Google Shape;149;g2410402d091_0_59"/>
          <p:cNvSpPr txBox="1"/>
          <p:nvPr/>
        </p:nvSpPr>
        <p:spPr>
          <a:xfrm>
            <a:off x="9106267" y="2324420"/>
            <a:ext cx="2558900" cy="2729618"/>
          </a:xfrm>
          <a:prstGeom prst="rect">
            <a:avLst/>
          </a:prstGeom>
          <a:noFill/>
          <a:ln>
            <a:noFill/>
          </a:ln>
        </p:spPr>
        <p:txBody>
          <a:bodyPr spcFirstLastPara="1" wrap="square" lIns="121900" tIns="121900" rIns="121900" bIns="121900" anchor="t" anchorCtr="0">
            <a:spAutoFit/>
          </a:bodyPr>
          <a:lstStyle/>
          <a:p>
            <a:pPr marL="609585" indent="-397923">
              <a:buSzPts val="1100"/>
              <a:buFont typeface="Montserrat"/>
              <a:buChar char="●"/>
            </a:pPr>
            <a:r>
              <a:rPr lang="en" sz="1467" dirty="0">
                <a:latin typeface="Montserrat"/>
                <a:ea typeface="Montserrat"/>
                <a:cs typeface="Montserrat"/>
                <a:sym typeface="Montserrat"/>
              </a:rPr>
              <a:t>Retention Support – </a:t>
            </a:r>
            <a:r>
              <a:rPr lang="en-US" sz="1467" dirty="0">
                <a:latin typeface="Montserrat"/>
                <a:ea typeface="Montserrat"/>
                <a:cs typeface="Montserrat"/>
                <a:sym typeface="Montserrat"/>
              </a:rPr>
              <a:t>share resources, create a success plan, make referrals</a:t>
            </a:r>
            <a:br>
              <a:rPr lang="en" sz="1467" dirty="0">
                <a:latin typeface="Montserrat"/>
                <a:ea typeface="Montserrat"/>
                <a:cs typeface="Montserrat"/>
                <a:sym typeface="Montserrat"/>
              </a:rPr>
            </a:br>
            <a:endParaRPr sz="1467" dirty="0">
              <a:latin typeface="Montserrat"/>
              <a:ea typeface="Montserrat"/>
              <a:cs typeface="Montserrat"/>
              <a:sym typeface="Montserrat"/>
            </a:endParaRPr>
          </a:p>
          <a:p>
            <a:pPr marL="609585" indent="-397923">
              <a:buSzPts val="1100"/>
              <a:buFont typeface="Montserrat"/>
              <a:buChar char="●"/>
            </a:pPr>
            <a:r>
              <a:rPr lang="en" sz="1467" dirty="0">
                <a:latin typeface="Montserrat"/>
                <a:ea typeface="Montserrat"/>
                <a:cs typeface="Montserrat"/>
                <a:sym typeface="Montserrat"/>
              </a:rPr>
              <a:t>Probation workshops</a:t>
            </a:r>
            <a:br>
              <a:rPr lang="en" sz="1467" dirty="0">
                <a:latin typeface="Montserrat"/>
                <a:ea typeface="Montserrat"/>
                <a:cs typeface="Montserrat"/>
                <a:sym typeface="Montserrat"/>
              </a:rPr>
            </a:br>
            <a:endParaRPr sz="1467" dirty="0">
              <a:latin typeface="Montserrat"/>
              <a:ea typeface="Montserrat"/>
              <a:cs typeface="Montserrat"/>
              <a:sym typeface="Montserrat"/>
            </a:endParaRPr>
          </a:p>
          <a:p>
            <a:pPr marL="609585" indent="-397923">
              <a:buSzPts val="1100"/>
              <a:buFont typeface="Montserrat"/>
              <a:buChar char="●"/>
            </a:pPr>
            <a:r>
              <a:rPr lang="en" sz="1467" dirty="0">
                <a:latin typeface="Montserrat"/>
                <a:ea typeface="Montserrat"/>
                <a:cs typeface="Montserrat"/>
                <a:sym typeface="Montserrat"/>
              </a:rPr>
              <a:t>Tutoring referrals</a:t>
            </a:r>
            <a:br>
              <a:rPr lang="en" sz="1467" dirty="0">
                <a:latin typeface="Montserrat"/>
                <a:ea typeface="Montserrat"/>
                <a:cs typeface="Montserrat"/>
                <a:sym typeface="Montserrat"/>
              </a:rPr>
            </a:br>
            <a:endParaRPr sz="1467" dirty="0">
              <a:latin typeface="Montserrat"/>
              <a:ea typeface="Montserrat"/>
              <a:cs typeface="Montserrat"/>
              <a:sym typeface="Montserrat"/>
            </a:endParaRPr>
          </a:p>
          <a:p>
            <a:pPr marL="609585" indent="-397923">
              <a:buSzPts val="1100"/>
              <a:buFont typeface="Montserrat"/>
              <a:buChar char="●"/>
            </a:pPr>
            <a:r>
              <a:rPr lang="en" sz="1467" dirty="0">
                <a:latin typeface="Montserrat"/>
                <a:ea typeface="Montserrat"/>
                <a:cs typeface="Montserrat"/>
                <a:sym typeface="Montserrat"/>
              </a:rPr>
              <a:t>Other student services</a:t>
            </a:r>
            <a:endParaRPr sz="1467" dirty="0">
              <a:latin typeface="Montserrat"/>
              <a:ea typeface="Montserrat"/>
              <a:cs typeface="Montserrat"/>
              <a:sym typeface="Montserrat"/>
            </a:endParaRPr>
          </a:p>
        </p:txBody>
      </p:sp>
      <p:sp>
        <p:nvSpPr>
          <p:cNvPr id="150" name="Google Shape;150;g2410402d091_0_59"/>
          <p:cNvSpPr/>
          <p:nvPr/>
        </p:nvSpPr>
        <p:spPr>
          <a:xfrm>
            <a:off x="536867" y="894800"/>
            <a:ext cx="11189200" cy="512400"/>
          </a:xfrm>
          <a:prstGeom prst="rect">
            <a:avLst/>
          </a:prstGeom>
          <a:gradFill>
            <a:gsLst>
              <a:gs pos="0">
                <a:srgbClr val="FFF6DB"/>
              </a:gs>
              <a:gs pos="100000">
                <a:srgbClr val="FAD25C"/>
              </a:gs>
            </a:gsLst>
            <a:lin ang="5400012" scaled="0"/>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b="1" dirty="0">
                <a:latin typeface="Montserrat"/>
                <a:ea typeface="Montserrat"/>
                <a:cs typeface="Montserrat"/>
                <a:sym typeface="Montserrat"/>
              </a:rPr>
              <a:t>Counseling</a:t>
            </a:r>
            <a:endParaRPr sz="2400" b="1" dirty="0">
              <a:latin typeface="Montserrat"/>
              <a:ea typeface="Montserrat"/>
              <a:cs typeface="Montserrat"/>
              <a:sym typeface="Montserrat"/>
            </a:endParaRPr>
          </a:p>
        </p:txBody>
      </p:sp>
      <p:sp>
        <p:nvSpPr>
          <p:cNvPr id="151" name="Google Shape;151;g2410402d091_0_59"/>
          <p:cNvSpPr/>
          <p:nvPr/>
        </p:nvSpPr>
        <p:spPr>
          <a:xfrm rot="10800000">
            <a:off x="1628700" y="1407200"/>
            <a:ext cx="283600" cy="301600"/>
          </a:xfrm>
          <a:prstGeom prst="upArrow">
            <a:avLst>
              <a:gd name="adj1" fmla="val 50000"/>
              <a:gd name="adj2" fmla="val 50000"/>
            </a:avLst>
          </a:prstGeom>
          <a:solidFill>
            <a:srgbClr val="F6B26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2" name="Google Shape;152;g2410402d091_0_59"/>
          <p:cNvSpPr/>
          <p:nvPr/>
        </p:nvSpPr>
        <p:spPr>
          <a:xfrm rot="10800000">
            <a:off x="4550617" y="1407200"/>
            <a:ext cx="283600" cy="301600"/>
          </a:xfrm>
          <a:prstGeom prst="upArrow">
            <a:avLst>
              <a:gd name="adj1" fmla="val 50000"/>
              <a:gd name="adj2" fmla="val 50000"/>
            </a:avLst>
          </a:prstGeom>
          <a:solidFill>
            <a:srgbClr val="6D9EE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4" name="Google Shape;154;g2410402d091_0_59"/>
          <p:cNvSpPr/>
          <p:nvPr/>
        </p:nvSpPr>
        <p:spPr>
          <a:xfrm rot="10800000">
            <a:off x="7395167" y="1407200"/>
            <a:ext cx="283600" cy="301600"/>
          </a:xfrm>
          <a:prstGeom prst="upArrow">
            <a:avLst>
              <a:gd name="adj1" fmla="val 50000"/>
              <a:gd name="adj2" fmla="val 50000"/>
            </a:avLst>
          </a:prstGeom>
          <a:solidFill>
            <a:srgbClr val="93C47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5" name="Google Shape;155;g2410402d091_0_59"/>
          <p:cNvSpPr/>
          <p:nvPr/>
        </p:nvSpPr>
        <p:spPr>
          <a:xfrm rot="10800000">
            <a:off x="10387267" y="1407200"/>
            <a:ext cx="283600" cy="301600"/>
          </a:xfrm>
          <a:prstGeom prst="upArrow">
            <a:avLst>
              <a:gd name="adj1" fmla="val 50000"/>
              <a:gd name="adj2" fmla="val 50000"/>
            </a:avLst>
          </a:prstGeom>
          <a:solidFill>
            <a:srgbClr val="C27BA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6" name="Google Shape;156;g2410402d091_0_59"/>
          <p:cNvSpPr/>
          <p:nvPr/>
        </p:nvSpPr>
        <p:spPr>
          <a:xfrm>
            <a:off x="10285667" y="5145397"/>
            <a:ext cx="283600" cy="301600"/>
          </a:xfrm>
          <a:prstGeom prst="upArrow">
            <a:avLst>
              <a:gd name="adj1" fmla="val 50000"/>
              <a:gd name="adj2" fmla="val 50000"/>
            </a:avLst>
          </a:prstGeom>
          <a:solidFill>
            <a:srgbClr val="C27BA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7" name="Google Shape;157;g2410402d091_0_59"/>
          <p:cNvSpPr/>
          <p:nvPr/>
        </p:nvSpPr>
        <p:spPr>
          <a:xfrm>
            <a:off x="7363751" y="5145397"/>
            <a:ext cx="283600" cy="301600"/>
          </a:xfrm>
          <a:prstGeom prst="upArrow">
            <a:avLst>
              <a:gd name="adj1" fmla="val 50000"/>
              <a:gd name="adj2" fmla="val 50000"/>
            </a:avLst>
          </a:prstGeom>
          <a:solidFill>
            <a:srgbClr val="93C47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8" name="Google Shape;158;g2410402d091_0_59"/>
          <p:cNvSpPr/>
          <p:nvPr/>
        </p:nvSpPr>
        <p:spPr>
          <a:xfrm>
            <a:off x="4519200" y="5145397"/>
            <a:ext cx="283600" cy="301600"/>
          </a:xfrm>
          <a:prstGeom prst="upArrow">
            <a:avLst>
              <a:gd name="adj1" fmla="val 50000"/>
              <a:gd name="adj2" fmla="val 50000"/>
            </a:avLst>
          </a:prstGeom>
          <a:solidFill>
            <a:srgbClr val="6D9EE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9" name="Google Shape;159;g2410402d091_0_59"/>
          <p:cNvSpPr/>
          <p:nvPr/>
        </p:nvSpPr>
        <p:spPr>
          <a:xfrm>
            <a:off x="1527100" y="5145397"/>
            <a:ext cx="283600" cy="301600"/>
          </a:xfrm>
          <a:prstGeom prst="up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0" name="Google Shape;160;g2410402d091_0_59"/>
          <p:cNvSpPr/>
          <p:nvPr/>
        </p:nvSpPr>
        <p:spPr>
          <a:xfrm>
            <a:off x="536867" y="5438517"/>
            <a:ext cx="11189200" cy="512400"/>
          </a:xfrm>
          <a:prstGeom prst="rect">
            <a:avLst/>
          </a:prstGeom>
          <a:gradFill>
            <a:gsLst>
              <a:gs pos="0">
                <a:srgbClr val="FFF6DB"/>
              </a:gs>
              <a:gs pos="100000">
                <a:srgbClr val="FAD25C"/>
              </a:gs>
            </a:gsLst>
            <a:lin ang="5400012" scaled="0"/>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US" sz="2400" b="1" dirty="0">
                <a:latin typeface="Montserrat"/>
                <a:ea typeface="Montserrat"/>
                <a:cs typeface="Montserrat"/>
                <a:sym typeface="Montserrat"/>
              </a:rPr>
              <a:t>College Retention &amp; Engagement Workgroup</a:t>
            </a:r>
            <a:endParaRPr sz="2400" b="1" dirty="0">
              <a:latin typeface="Montserrat"/>
              <a:ea typeface="Montserrat"/>
              <a:cs typeface="Montserrat"/>
              <a:sym typeface="Montserrat"/>
            </a:endParaRPr>
          </a:p>
        </p:txBody>
      </p:sp>
      <p:pic>
        <p:nvPicPr>
          <p:cNvPr id="28" name="Picture 27">
            <a:extLst>
              <a:ext uri="{FF2B5EF4-FFF2-40B4-BE49-F238E27FC236}">
                <a16:creationId xmlns:a16="http://schemas.microsoft.com/office/drawing/2014/main" id="{F67E0FCF-9438-4457-9113-9647AEB24D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733704" y="323024"/>
            <a:ext cx="10515600" cy="528108"/>
          </a:xfrm>
        </p:spPr>
        <p:txBody>
          <a:bodyPr>
            <a:noAutofit/>
          </a:bodyPr>
          <a:lstStyle/>
          <a:p>
            <a:pPr algn="ctr"/>
            <a:r>
              <a:rPr lang="en-US" sz="2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What have we been up to? Canvas as a communication tool</a:t>
            </a:r>
          </a:p>
        </p:txBody>
      </p:sp>
      <p:sp>
        <p:nvSpPr>
          <p:cNvPr id="6" name="Rectangle 5">
            <a:extLst>
              <a:ext uri="{FF2B5EF4-FFF2-40B4-BE49-F238E27FC236}">
                <a16:creationId xmlns:a16="http://schemas.microsoft.com/office/drawing/2014/main" id="{386F2048-474A-46B7-97E3-DA64F038DA3B}"/>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10" name="Rectangle 9">
            <a:extLst>
              <a:ext uri="{FF2B5EF4-FFF2-40B4-BE49-F238E27FC236}">
                <a16:creationId xmlns:a16="http://schemas.microsoft.com/office/drawing/2014/main" id="{E5C3B77E-2DDF-4A40-9775-CAFCBACDE93F}"/>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A706A127-5D94-4F71-B4B9-A46D6E6F1079}"/>
              </a:ext>
            </a:extLst>
          </p:cNvPr>
          <p:cNvSpPr txBox="1">
            <a:spLocks/>
          </p:cNvSpPr>
          <p:nvPr/>
        </p:nvSpPr>
        <p:spPr>
          <a:xfrm>
            <a:off x="7299960" y="4809604"/>
            <a:ext cx="4030805" cy="48248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latin typeface="Franklin Gothic Book" panose="020B0503020102020204" pitchFamily="34" charset="0"/>
              </a:rPr>
              <a:t>Sample Text in Franklin Gothic Book</a:t>
            </a:r>
          </a:p>
          <a:p>
            <a:pPr marL="0" indent="0">
              <a:buFont typeface="Arial" panose="020B0604020202020204" pitchFamily="34" charset="0"/>
              <a:buNone/>
            </a:pPr>
            <a:r>
              <a:rPr lang="en-US" sz="1200" dirty="0">
                <a:solidFill>
                  <a:schemeClr val="bg1"/>
                </a:solidFill>
                <a:latin typeface="Franklin Gothic Book" panose="020B0503020102020204" pitchFamily="34" charset="0"/>
              </a:rPr>
              <a:t>Border is in Yellow. Copy picture and right-click -&gt; replace picture</a:t>
            </a:r>
          </a:p>
        </p:txBody>
      </p:sp>
      <p:pic>
        <p:nvPicPr>
          <p:cNvPr id="11" name="Content Placeholder 10">
            <a:extLst>
              <a:ext uri="{FF2B5EF4-FFF2-40B4-BE49-F238E27FC236}">
                <a16:creationId xmlns:a16="http://schemas.microsoft.com/office/drawing/2014/main" id="{72382AF0-EBBE-4E4F-8E83-AAE463A5E14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43000" y="861080"/>
            <a:ext cx="9748157" cy="5364650"/>
          </a:xfrm>
        </p:spPr>
      </p:pic>
    </p:spTree>
    <p:extLst>
      <p:ext uri="{BB962C8B-B14F-4D97-AF65-F5344CB8AC3E}">
        <p14:creationId xmlns:p14="http://schemas.microsoft.com/office/powerpoint/2010/main" val="155612025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733704" y="323024"/>
            <a:ext cx="10515600" cy="528108"/>
          </a:xfrm>
        </p:spPr>
        <p:txBody>
          <a:bodyPr>
            <a:noAutofit/>
          </a:bodyPr>
          <a:lstStyle/>
          <a:p>
            <a:pPr algn="ctr"/>
            <a:r>
              <a:rPr lang="en-US" sz="2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What have we been up to? Information Access</a:t>
            </a:r>
          </a:p>
        </p:txBody>
      </p:sp>
      <p:sp>
        <p:nvSpPr>
          <p:cNvPr id="6" name="Rectangle 5">
            <a:extLst>
              <a:ext uri="{FF2B5EF4-FFF2-40B4-BE49-F238E27FC236}">
                <a16:creationId xmlns:a16="http://schemas.microsoft.com/office/drawing/2014/main" id="{386F2048-474A-46B7-97E3-DA64F038DA3B}"/>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10" name="Rectangle 9">
            <a:extLst>
              <a:ext uri="{FF2B5EF4-FFF2-40B4-BE49-F238E27FC236}">
                <a16:creationId xmlns:a16="http://schemas.microsoft.com/office/drawing/2014/main" id="{E5C3B77E-2DDF-4A40-9775-CAFCBACDE93F}"/>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A706A127-5D94-4F71-B4B9-A46D6E6F1079}"/>
              </a:ext>
            </a:extLst>
          </p:cNvPr>
          <p:cNvSpPr txBox="1">
            <a:spLocks/>
          </p:cNvSpPr>
          <p:nvPr/>
        </p:nvSpPr>
        <p:spPr>
          <a:xfrm>
            <a:off x="7299960" y="4809604"/>
            <a:ext cx="4030805" cy="48248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latin typeface="Franklin Gothic Book" panose="020B0503020102020204" pitchFamily="34" charset="0"/>
              </a:rPr>
              <a:t>Sample Text in Franklin Gothic Book</a:t>
            </a:r>
          </a:p>
          <a:p>
            <a:pPr marL="0" indent="0">
              <a:buFont typeface="Arial" panose="020B0604020202020204" pitchFamily="34" charset="0"/>
              <a:buNone/>
            </a:pPr>
            <a:r>
              <a:rPr lang="en-US" sz="1200" dirty="0">
                <a:solidFill>
                  <a:schemeClr val="bg1"/>
                </a:solidFill>
                <a:latin typeface="Franklin Gothic Book" panose="020B0503020102020204" pitchFamily="34" charset="0"/>
              </a:rPr>
              <a:t>Border is in Yellow. Copy picture and right-click -&gt; replace picture</a:t>
            </a:r>
          </a:p>
        </p:txBody>
      </p:sp>
      <p:pic>
        <p:nvPicPr>
          <p:cNvPr id="18" name="Content Placeholder 17">
            <a:extLst>
              <a:ext uri="{FF2B5EF4-FFF2-40B4-BE49-F238E27FC236}">
                <a16:creationId xmlns:a16="http://schemas.microsoft.com/office/drawing/2014/main" id="{BEB9A936-BAA8-4402-8EB6-83931F3BCC0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6813" y="1013800"/>
            <a:ext cx="10607121" cy="4919424"/>
          </a:xfrm>
        </p:spPr>
      </p:pic>
    </p:spTree>
    <p:extLst>
      <p:ext uri="{BB962C8B-B14F-4D97-AF65-F5344CB8AC3E}">
        <p14:creationId xmlns:p14="http://schemas.microsoft.com/office/powerpoint/2010/main" val="332386639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733704" y="323024"/>
            <a:ext cx="10515600" cy="528108"/>
          </a:xfrm>
        </p:spPr>
        <p:txBody>
          <a:bodyPr>
            <a:noAutofit/>
          </a:bodyPr>
          <a:lstStyle/>
          <a:p>
            <a:pPr algn="ctr"/>
            <a:r>
              <a:rPr lang="en-US" sz="20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What have we been up to? Knowledgeable Speakers</a:t>
            </a:r>
          </a:p>
        </p:txBody>
      </p:sp>
      <p:sp>
        <p:nvSpPr>
          <p:cNvPr id="6" name="Rectangle 5">
            <a:extLst>
              <a:ext uri="{FF2B5EF4-FFF2-40B4-BE49-F238E27FC236}">
                <a16:creationId xmlns:a16="http://schemas.microsoft.com/office/drawing/2014/main" id="{386F2048-474A-46B7-97E3-DA64F038DA3B}"/>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10" name="Rectangle 9">
            <a:extLst>
              <a:ext uri="{FF2B5EF4-FFF2-40B4-BE49-F238E27FC236}">
                <a16:creationId xmlns:a16="http://schemas.microsoft.com/office/drawing/2014/main" id="{E5C3B77E-2DDF-4A40-9775-CAFCBACDE93F}"/>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A706A127-5D94-4F71-B4B9-A46D6E6F1079}"/>
              </a:ext>
            </a:extLst>
          </p:cNvPr>
          <p:cNvSpPr txBox="1">
            <a:spLocks/>
          </p:cNvSpPr>
          <p:nvPr/>
        </p:nvSpPr>
        <p:spPr>
          <a:xfrm>
            <a:off x="7299960" y="4809604"/>
            <a:ext cx="4030805" cy="48248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latin typeface="Franklin Gothic Book" panose="020B0503020102020204" pitchFamily="34" charset="0"/>
              </a:rPr>
              <a:t>Sample Text in Franklin Gothic Book</a:t>
            </a:r>
          </a:p>
          <a:p>
            <a:pPr marL="0" indent="0">
              <a:buFont typeface="Arial" panose="020B0604020202020204" pitchFamily="34" charset="0"/>
              <a:buNone/>
            </a:pPr>
            <a:r>
              <a:rPr lang="en-US" sz="1200" dirty="0">
                <a:solidFill>
                  <a:schemeClr val="bg1"/>
                </a:solidFill>
                <a:latin typeface="Franklin Gothic Book" panose="020B0503020102020204" pitchFamily="34" charset="0"/>
              </a:rPr>
              <a:t>Border is in Yellow. Copy picture and right-click -&gt; replace picture</a:t>
            </a:r>
          </a:p>
        </p:txBody>
      </p:sp>
      <p:pic>
        <p:nvPicPr>
          <p:cNvPr id="16" name="Content Placeholder 15">
            <a:extLst>
              <a:ext uri="{FF2B5EF4-FFF2-40B4-BE49-F238E27FC236}">
                <a16:creationId xmlns:a16="http://schemas.microsoft.com/office/drawing/2014/main" id="{632F59DA-A3CA-47D5-B360-F9EE1D70FB1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98371" y="919390"/>
            <a:ext cx="4784272" cy="5257573"/>
          </a:xfrm>
        </p:spPr>
      </p:pic>
    </p:spTree>
    <p:extLst>
      <p:ext uri="{BB962C8B-B14F-4D97-AF65-F5344CB8AC3E}">
        <p14:creationId xmlns:p14="http://schemas.microsoft.com/office/powerpoint/2010/main" val="413613330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518A3A-ECE0-42A2-BD7B-43096BD7B6FA}"/>
              </a:ext>
            </a:extLst>
          </p:cNvPr>
          <p:cNvSpPr/>
          <p:nvPr/>
        </p:nvSpPr>
        <p:spPr>
          <a:xfrm>
            <a:off x="366852" y="228614"/>
            <a:ext cx="11458296" cy="1337297"/>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p:txBody>
          <a:bodyPr>
            <a:noAutofit/>
          </a:bodyPr>
          <a:lstStyle/>
          <a:p>
            <a:pPr algn="ctr"/>
            <a:r>
              <a:rPr lang="en-US" sz="2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What have we been up to? Data Tracking, Monitoring and Sharing</a:t>
            </a:r>
          </a:p>
        </p:txBody>
      </p:sp>
      <p:graphicFrame>
        <p:nvGraphicFramePr>
          <p:cNvPr id="11" name="Content Placeholder 10">
            <a:extLst>
              <a:ext uri="{FF2B5EF4-FFF2-40B4-BE49-F238E27FC236}">
                <a16:creationId xmlns:a16="http://schemas.microsoft.com/office/drawing/2014/main" id="{6C0B2182-CC9D-4381-83E0-C5015511AF29}"/>
              </a:ext>
            </a:extLst>
          </p:cNvPr>
          <p:cNvGraphicFramePr>
            <a:graphicFrameLocks noGrp="1"/>
          </p:cNvGraphicFramePr>
          <p:nvPr>
            <p:ph idx="1"/>
            <p:extLst>
              <p:ext uri="{D42A27DB-BD31-4B8C-83A1-F6EECF244321}">
                <p14:modId xmlns:p14="http://schemas.microsoft.com/office/powerpoint/2010/main" val="3461149953"/>
              </p:ext>
            </p:extLst>
          </p:nvPr>
        </p:nvGraphicFramePr>
        <p:xfrm>
          <a:off x="366713" y="1914525"/>
          <a:ext cx="11458576" cy="3758446"/>
        </p:xfrm>
        <a:graphic>
          <a:graphicData uri="http://schemas.openxmlformats.org/drawingml/2006/table">
            <a:tbl>
              <a:tblPr>
                <a:tableStyleId>{5C22544A-7EE6-4342-B048-85BDC9FD1C3A}</a:tableStyleId>
              </a:tblPr>
              <a:tblGrid>
                <a:gridCol w="1029908">
                  <a:extLst>
                    <a:ext uri="{9D8B030D-6E8A-4147-A177-3AD203B41FA5}">
                      <a16:colId xmlns:a16="http://schemas.microsoft.com/office/drawing/2014/main" val="2046583163"/>
                    </a:ext>
                  </a:extLst>
                </a:gridCol>
                <a:gridCol w="1152678">
                  <a:extLst>
                    <a:ext uri="{9D8B030D-6E8A-4147-A177-3AD203B41FA5}">
                      <a16:colId xmlns:a16="http://schemas.microsoft.com/office/drawing/2014/main" val="2949980957"/>
                    </a:ext>
                  </a:extLst>
                </a:gridCol>
                <a:gridCol w="1084472">
                  <a:extLst>
                    <a:ext uri="{9D8B030D-6E8A-4147-A177-3AD203B41FA5}">
                      <a16:colId xmlns:a16="http://schemas.microsoft.com/office/drawing/2014/main" val="2656191225"/>
                    </a:ext>
                  </a:extLst>
                </a:gridCol>
                <a:gridCol w="913958">
                  <a:extLst>
                    <a:ext uri="{9D8B030D-6E8A-4147-A177-3AD203B41FA5}">
                      <a16:colId xmlns:a16="http://schemas.microsoft.com/office/drawing/2014/main" val="853228615"/>
                    </a:ext>
                  </a:extLst>
                </a:gridCol>
                <a:gridCol w="2687309">
                  <a:extLst>
                    <a:ext uri="{9D8B030D-6E8A-4147-A177-3AD203B41FA5}">
                      <a16:colId xmlns:a16="http://schemas.microsoft.com/office/drawing/2014/main" val="3876741150"/>
                    </a:ext>
                  </a:extLst>
                </a:gridCol>
                <a:gridCol w="4590251">
                  <a:extLst>
                    <a:ext uri="{9D8B030D-6E8A-4147-A177-3AD203B41FA5}">
                      <a16:colId xmlns:a16="http://schemas.microsoft.com/office/drawing/2014/main" val="4036572363"/>
                    </a:ext>
                  </a:extLst>
                </a:gridCol>
              </a:tblGrid>
              <a:tr h="550262">
                <a:tc>
                  <a:txBody>
                    <a:bodyPr/>
                    <a:lstStyle/>
                    <a:p>
                      <a:pPr algn="l" fontAlgn="b"/>
                      <a:r>
                        <a:rPr lang="en-US" sz="1000" u="none" strike="noStrike" dirty="0">
                          <a:effectLst/>
                        </a:rPr>
                        <a:t>POS in Most Recent Term Enrolled at SMCCCD</a:t>
                      </a:r>
                      <a:endParaRPr lang="en-US" sz="1000" b="1" i="0" u="none" strike="noStrike" dirty="0">
                        <a:solidFill>
                          <a:srgbClr val="FFFFFF"/>
                        </a:solidFill>
                        <a:effectLst/>
                        <a:latin typeface="Arial" panose="020B0604020202020204" pitchFamily="34" charset="0"/>
                      </a:endParaRPr>
                    </a:p>
                  </a:txBody>
                  <a:tcPr marL="3410" marR="3410" marT="3410" marB="0" anchor="b">
                    <a:solidFill>
                      <a:schemeClr val="bg2">
                        <a:lumMod val="75000"/>
                      </a:schemeClr>
                    </a:solidFill>
                  </a:tcPr>
                </a:tc>
                <a:tc>
                  <a:txBody>
                    <a:bodyPr/>
                    <a:lstStyle/>
                    <a:p>
                      <a:pPr algn="l" fontAlgn="b"/>
                      <a:r>
                        <a:rPr lang="en-US" sz="1000" u="none" strike="noStrike" dirty="0">
                          <a:effectLst/>
                        </a:rPr>
                        <a:t>First Math Attempt at SMCCCD</a:t>
                      </a:r>
                      <a:endParaRPr lang="en-US" sz="1000" b="1" i="0" u="none" strike="noStrike" dirty="0">
                        <a:solidFill>
                          <a:srgbClr val="FFFFFF"/>
                        </a:solidFill>
                        <a:effectLst/>
                        <a:latin typeface="Arial" panose="020B0604020202020204" pitchFamily="34" charset="0"/>
                      </a:endParaRPr>
                    </a:p>
                  </a:txBody>
                  <a:tcPr marL="3410" marR="3410" marT="3410" marB="0" anchor="b">
                    <a:solidFill>
                      <a:schemeClr val="bg2">
                        <a:lumMod val="75000"/>
                      </a:schemeClr>
                    </a:solidFill>
                  </a:tcPr>
                </a:tc>
                <a:tc>
                  <a:txBody>
                    <a:bodyPr/>
                    <a:lstStyle/>
                    <a:p>
                      <a:pPr algn="l" fontAlgn="b"/>
                      <a:r>
                        <a:rPr lang="en-US" sz="1000" u="none" strike="noStrike" dirty="0">
                          <a:effectLst/>
                        </a:rPr>
                        <a:t>Most Recent Math Course Passed at SMCCCD</a:t>
                      </a:r>
                      <a:endParaRPr lang="en-US" sz="1000" b="1" i="0" u="none" strike="noStrike" dirty="0">
                        <a:solidFill>
                          <a:srgbClr val="FFFFFF"/>
                        </a:solidFill>
                        <a:effectLst/>
                        <a:latin typeface="Arial" panose="020B0604020202020204" pitchFamily="34" charset="0"/>
                      </a:endParaRPr>
                    </a:p>
                  </a:txBody>
                  <a:tcPr marL="3410" marR="3410" marT="3410" marB="0" anchor="b">
                    <a:solidFill>
                      <a:schemeClr val="bg2">
                        <a:lumMod val="75000"/>
                      </a:schemeClr>
                    </a:solidFill>
                  </a:tcPr>
                </a:tc>
                <a:tc>
                  <a:txBody>
                    <a:bodyPr/>
                    <a:lstStyle/>
                    <a:p>
                      <a:pPr algn="l" fontAlgn="b"/>
                      <a:r>
                        <a:rPr lang="en-US" sz="1000" u="none" strike="noStrike" dirty="0">
                          <a:effectLst/>
                        </a:rPr>
                        <a:t>Currently Enrolled in a Math Course at SMCCCD</a:t>
                      </a:r>
                      <a:endParaRPr lang="en-US" sz="1000" b="1" i="0" u="none" strike="noStrike" dirty="0">
                        <a:solidFill>
                          <a:srgbClr val="FFFFFF"/>
                        </a:solidFill>
                        <a:effectLst/>
                        <a:latin typeface="Arial" panose="020B0604020202020204" pitchFamily="34" charset="0"/>
                      </a:endParaRPr>
                    </a:p>
                  </a:txBody>
                  <a:tcPr marL="3410" marR="3410" marT="3410" marB="0" anchor="b">
                    <a:solidFill>
                      <a:schemeClr val="bg2">
                        <a:lumMod val="75000"/>
                      </a:schemeClr>
                    </a:solidFill>
                  </a:tcPr>
                </a:tc>
                <a:tc>
                  <a:txBody>
                    <a:bodyPr/>
                    <a:lstStyle/>
                    <a:p>
                      <a:pPr algn="l" fontAlgn="b"/>
                      <a:r>
                        <a:rPr lang="en-US" sz="1000" u="none" strike="noStrike" dirty="0">
                          <a:effectLst/>
                        </a:rPr>
                        <a:t>Notes</a:t>
                      </a:r>
                      <a:endParaRPr lang="en-US" sz="1000" b="1" i="0" u="none" strike="noStrike" dirty="0">
                        <a:solidFill>
                          <a:srgbClr val="FFFFFF"/>
                        </a:solidFill>
                        <a:effectLst/>
                        <a:latin typeface="Arial" panose="020B0604020202020204" pitchFamily="34" charset="0"/>
                      </a:endParaRPr>
                    </a:p>
                  </a:txBody>
                  <a:tcPr marL="3410" marR="3410" marT="3410" marB="0" anchor="b">
                    <a:solidFill>
                      <a:schemeClr val="bg2">
                        <a:lumMod val="75000"/>
                      </a:schemeClr>
                    </a:solidFill>
                  </a:tcPr>
                </a:tc>
                <a:tc>
                  <a:txBody>
                    <a:bodyPr/>
                    <a:lstStyle/>
                    <a:p>
                      <a:pPr algn="l" fontAlgn="b"/>
                      <a:r>
                        <a:rPr lang="en-US" sz="1000" u="none" strike="noStrike" dirty="0">
                          <a:effectLst/>
                        </a:rPr>
                        <a:t>Call notes </a:t>
                      </a:r>
                      <a:endParaRPr lang="en-US" sz="1000" b="1" i="0" u="none" strike="noStrike" dirty="0">
                        <a:solidFill>
                          <a:srgbClr val="FFFFFF"/>
                        </a:solidFill>
                        <a:effectLst/>
                        <a:latin typeface="Arial" panose="020B0604020202020204" pitchFamily="34" charset="0"/>
                      </a:endParaRPr>
                    </a:p>
                  </a:txBody>
                  <a:tcPr marL="3410" marR="3410" marT="3410" marB="0" anchor="b">
                    <a:solidFill>
                      <a:schemeClr val="bg2">
                        <a:lumMod val="75000"/>
                      </a:schemeClr>
                    </a:solidFill>
                  </a:tcPr>
                </a:tc>
                <a:extLst>
                  <a:ext uri="{0D108BD9-81ED-4DB2-BD59-A6C34878D82A}">
                    <a16:rowId xmlns:a16="http://schemas.microsoft.com/office/drawing/2014/main" val="747014705"/>
                  </a:ext>
                </a:extLst>
              </a:tr>
              <a:tr h="534902">
                <a:tc>
                  <a:txBody>
                    <a:bodyPr/>
                    <a:lstStyle/>
                    <a:p>
                      <a:pPr algn="l" fontAlgn="b"/>
                      <a:r>
                        <a:rPr lang="en-US" sz="1000" u="none" strike="noStrike" dirty="0">
                          <a:effectLst/>
                        </a:rPr>
                        <a:t>BIOLSTM-ASTC: Biology (Associate Degree-Transfer)</a:t>
                      </a:r>
                      <a:endParaRPr lang="en-US" sz="1000" b="1" i="0" u="none" strike="noStrike" dirty="0">
                        <a:solidFill>
                          <a:srgbClr val="333333"/>
                        </a:solidFill>
                        <a:effectLst/>
                        <a:latin typeface="Arial" panose="020B0604020202020204" pitchFamily="34" charset="0"/>
                      </a:endParaRPr>
                    </a:p>
                  </a:txBody>
                  <a:tcPr marL="3410" marR="3410" marT="3410" marB="0" anchor="b"/>
                </a:tc>
                <a:tc>
                  <a:txBody>
                    <a:bodyPr/>
                    <a:lstStyle/>
                    <a:p>
                      <a:pPr algn="l" fontAlgn="b"/>
                      <a:r>
                        <a:rPr lang="en-US" sz="1000" u="none" strike="noStrike" dirty="0">
                          <a:effectLst/>
                        </a:rPr>
                        <a:t>202403: MATH-251 (Grade C)</a:t>
                      </a:r>
                      <a:endParaRPr lang="en-US" sz="1000" b="0" i="0" u="none" strike="noStrike" dirty="0">
                        <a:solidFill>
                          <a:srgbClr val="333333"/>
                        </a:solidFill>
                        <a:effectLst/>
                        <a:latin typeface="Arial" panose="020B0604020202020204" pitchFamily="34" charset="0"/>
                      </a:endParaRPr>
                    </a:p>
                  </a:txBody>
                  <a:tcPr marL="3410" marR="3410" marT="3410" marB="0" anchor="b"/>
                </a:tc>
                <a:tc>
                  <a:txBody>
                    <a:bodyPr/>
                    <a:lstStyle/>
                    <a:p>
                      <a:pPr algn="l" fontAlgn="b"/>
                      <a:r>
                        <a:rPr lang="en-US" sz="1000" u="none" strike="noStrike">
                          <a:effectLst/>
                        </a:rPr>
                        <a:t>202403: MATH-251  (Grade C)</a:t>
                      </a:r>
                      <a:endParaRPr lang="en-US" sz="1000" b="0" i="0" u="none" strike="noStrike">
                        <a:solidFill>
                          <a:srgbClr val="333333"/>
                        </a:solidFill>
                        <a:effectLst/>
                        <a:latin typeface="Arial" panose="020B0604020202020204" pitchFamily="34" charset="0"/>
                      </a:endParaRPr>
                    </a:p>
                  </a:txBody>
                  <a:tcPr marL="3410" marR="3410" marT="3410" marB="0" anchor="b"/>
                </a:tc>
                <a:tc>
                  <a:txBody>
                    <a:bodyPr/>
                    <a:lstStyle/>
                    <a:p>
                      <a:pPr algn="l" fontAlgn="b"/>
                      <a:r>
                        <a:rPr lang="en-US" sz="1000" u="none" strike="noStrike">
                          <a:effectLst/>
                        </a:rPr>
                        <a:t> </a:t>
                      </a:r>
                      <a:endParaRPr lang="en-US" sz="1000" b="0" i="0" u="none" strike="noStrike">
                        <a:solidFill>
                          <a:srgbClr val="333333"/>
                        </a:solidFill>
                        <a:effectLst/>
                        <a:latin typeface="Arial" panose="020B0604020202020204" pitchFamily="34" charset="0"/>
                      </a:endParaRPr>
                    </a:p>
                  </a:txBody>
                  <a:tcPr marL="3410" marR="3410" marT="3410" marB="0" anchor="b"/>
                </a:tc>
                <a:tc>
                  <a:txBody>
                    <a:bodyPr/>
                    <a:lstStyle/>
                    <a:p>
                      <a:pPr algn="l" fontAlgn="b"/>
                      <a:r>
                        <a:rPr lang="en-US" sz="1000" u="none" strike="noStrike" dirty="0">
                          <a:effectLst/>
                        </a:rPr>
                        <a:t>Stud has only taken calc 1, has not taken any CS courses</a:t>
                      </a:r>
                      <a:endParaRPr lang="en-US" sz="1000" b="0" i="0" u="none" strike="noStrike" dirty="0">
                        <a:solidFill>
                          <a:srgbClr val="333333"/>
                        </a:solidFill>
                        <a:effectLst/>
                        <a:latin typeface="Arial" panose="020B0604020202020204" pitchFamily="34" charset="0"/>
                      </a:endParaRPr>
                    </a:p>
                  </a:txBody>
                  <a:tcPr marL="3410" marR="3410" marT="3410" marB="0" anchor="b"/>
                </a:tc>
                <a:tc>
                  <a:txBody>
                    <a:bodyPr/>
                    <a:lstStyle/>
                    <a:p>
                      <a:pPr algn="l" fontAlgn="b"/>
                      <a:r>
                        <a:rPr lang="en-US" sz="1000" u="none" strike="noStrike">
                          <a:effectLst/>
                        </a:rPr>
                        <a:t>Called/No answer- Followed up with email 4/9</a:t>
                      </a:r>
                      <a:endParaRPr lang="en-US" sz="1000" b="0" i="0" u="none" strike="noStrike">
                        <a:solidFill>
                          <a:srgbClr val="333333"/>
                        </a:solidFill>
                        <a:effectLst/>
                        <a:latin typeface="Arial" panose="020B0604020202020204" pitchFamily="34" charset="0"/>
                      </a:endParaRPr>
                    </a:p>
                  </a:txBody>
                  <a:tcPr marL="3410" marR="3410" marT="3410" marB="0" anchor="b"/>
                </a:tc>
                <a:extLst>
                  <a:ext uri="{0D108BD9-81ED-4DB2-BD59-A6C34878D82A}">
                    <a16:rowId xmlns:a16="http://schemas.microsoft.com/office/drawing/2014/main" val="3074407828"/>
                  </a:ext>
                </a:extLst>
              </a:tr>
              <a:tr h="534902">
                <a:tc>
                  <a:txBody>
                    <a:bodyPr/>
                    <a:lstStyle/>
                    <a:p>
                      <a:pPr algn="l" fontAlgn="b"/>
                      <a:r>
                        <a:rPr lang="en-US" sz="1000" u="none" strike="noStrike">
                          <a:effectLst/>
                        </a:rPr>
                        <a:t>ENGR-3AS: Engineering (Associate Degree)</a:t>
                      </a:r>
                      <a:endParaRPr lang="en-US" sz="1000" b="1" i="0" u="none" strike="noStrike">
                        <a:solidFill>
                          <a:srgbClr val="333333"/>
                        </a:solidFill>
                        <a:effectLst/>
                        <a:latin typeface="Arial" panose="020B0604020202020204" pitchFamily="34" charset="0"/>
                      </a:endParaRPr>
                    </a:p>
                  </a:txBody>
                  <a:tcPr marL="3410" marR="3410" marT="3410" marB="0" anchor="b"/>
                </a:tc>
                <a:tc>
                  <a:txBody>
                    <a:bodyPr/>
                    <a:lstStyle/>
                    <a:p>
                      <a:pPr algn="l" fontAlgn="b"/>
                      <a:r>
                        <a:rPr lang="en-US" sz="1000" u="none" strike="noStrike" dirty="0">
                          <a:effectLst/>
                        </a:rPr>
                        <a:t>202308: MATH-225 (Grade B-)</a:t>
                      </a:r>
                      <a:endParaRPr lang="en-US" sz="1000" b="0" i="0" u="none" strike="noStrike" dirty="0">
                        <a:solidFill>
                          <a:srgbClr val="333333"/>
                        </a:solidFill>
                        <a:effectLst/>
                        <a:latin typeface="Arial" panose="020B0604020202020204" pitchFamily="34" charset="0"/>
                      </a:endParaRPr>
                    </a:p>
                  </a:txBody>
                  <a:tcPr marL="3410" marR="3410" marT="3410" marB="0" anchor="b"/>
                </a:tc>
                <a:tc>
                  <a:txBody>
                    <a:bodyPr/>
                    <a:lstStyle/>
                    <a:p>
                      <a:pPr algn="l" fontAlgn="b"/>
                      <a:r>
                        <a:rPr lang="en-US" sz="1000" u="none" strike="noStrike" dirty="0">
                          <a:effectLst/>
                        </a:rPr>
                        <a:t>202308: MATH-225 (Grade B-)</a:t>
                      </a:r>
                      <a:endParaRPr lang="en-US" sz="1000" b="0" i="0" u="none" strike="noStrike" dirty="0">
                        <a:solidFill>
                          <a:srgbClr val="333333"/>
                        </a:solidFill>
                        <a:effectLst/>
                        <a:latin typeface="Arial" panose="020B0604020202020204" pitchFamily="34" charset="0"/>
                      </a:endParaRPr>
                    </a:p>
                  </a:txBody>
                  <a:tcPr marL="3410" marR="3410" marT="3410" marB="0" anchor="b"/>
                </a:tc>
                <a:tc>
                  <a:txBody>
                    <a:bodyPr/>
                    <a:lstStyle/>
                    <a:p>
                      <a:pPr algn="l" fontAlgn="b"/>
                      <a:r>
                        <a:rPr lang="en-US" sz="1000" u="none" strike="noStrike" dirty="0">
                          <a:effectLst/>
                        </a:rPr>
                        <a:t> </a:t>
                      </a:r>
                      <a:endParaRPr lang="en-US" sz="1000" b="0" i="0" u="none" strike="noStrike" dirty="0">
                        <a:solidFill>
                          <a:srgbClr val="333333"/>
                        </a:solidFill>
                        <a:effectLst/>
                        <a:latin typeface="Arial" panose="020B0604020202020204" pitchFamily="34" charset="0"/>
                      </a:endParaRPr>
                    </a:p>
                  </a:txBody>
                  <a:tcPr marL="3410" marR="3410" marT="3410" marB="0" anchor="b"/>
                </a:tc>
                <a:tc>
                  <a:txBody>
                    <a:bodyPr/>
                    <a:lstStyle/>
                    <a:p>
                      <a:pPr algn="l" fontAlgn="b"/>
                      <a:r>
                        <a:rPr lang="en-US" sz="1000" u="none" strike="noStrike" dirty="0">
                          <a:effectLst/>
                        </a:rPr>
                        <a:t>Needs to take Math 251- Calc 1 - Has only one course towards the major ENG 100 - GPA 1.7</a:t>
                      </a:r>
                      <a:endParaRPr lang="en-US" sz="1000" b="0" i="0" u="none" strike="noStrike" dirty="0">
                        <a:solidFill>
                          <a:srgbClr val="333333"/>
                        </a:solidFill>
                        <a:effectLst/>
                        <a:latin typeface="Arial" panose="020B0604020202020204" pitchFamily="34" charset="0"/>
                      </a:endParaRPr>
                    </a:p>
                  </a:txBody>
                  <a:tcPr marL="3410" marR="3410" marT="3410" marB="0" anchor="b"/>
                </a:tc>
                <a:tc>
                  <a:txBody>
                    <a:bodyPr/>
                    <a:lstStyle/>
                    <a:p>
                      <a:pPr algn="l" fontAlgn="b"/>
                      <a:r>
                        <a:rPr lang="en-US" sz="1000" u="none" strike="noStrike">
                          <a:effectLst/>
                        </a:rPr>
                        <a:t>Spoke with std. He mentioned he is planning on taking Calc 1 and one other class in Fall. I advised std to meet with a counselor to update SEP </a:t>
                      </a:r>
                      <a:endParaRPr lang="en-US" sz="1000" b="0" i="0" u="none" strike="noStrike">
                        <a:solidFill>
                          <a:srgbClr val="333333"/>
                        </a:solidFill>
                        <a:effectLst/>
                        <a:latin typeface="Arial" panose="020B0604020202020204" pitchFamily="34" charset="0"/>
                      </a:endParaRPr>
                    </a:p>
                  </a:txBody>
                  <a:tcPr marL="3410" marR="3410" marT="3410" marB="0" anchor="b"/>
                </a:tc>
                <a:extLst>
                  <a:ext uri="{0D108BD9-81ED-4DB2-BD59-A6C34878D82A}">
                    <a16:rowId xmlns:a16="http://schemas.microsoft.com/office/drawing/2014/main" val="1026723007"/>
                  </a:ext>
                </a:extLst>
              </a:tr>
              <a:tr h="770365">
                <a:tc>
                  <a:txBody>
                    <a:bodyPr/>
                    <a:lstStyle/>
                    <a:p>
                      <a:pPr algn="l" fontAlgn="b"/>
                      <a:r>
                        <a:rPr lang="en-US" sz="1000" u="none" strike="noStrike">
                          <a:effectLst/>
                        </a:rPr>
                        <a:t>COMSCI-3ASTC: Computer Science (Associate Degree-Transfer)</a:t>
                      </a:r>
                      <a:endParaRPr lang="en-US" sz="1000" b="1" i="0" u="none" strike="noStrike">
                        <a:solidFill>
                          <a:srgbClr val="333333"/>
                        </a:solidFill>
                        <a:effectLst/>
                        <a:latin typeface="Arial" panose="020B0604020202020204" pitchFamily="34" charset="0"/>
                      </a:endParaRPr>
                    </a:p>
                  </a:txBody>
                  <a:tcPr marL="3410" marR="3410" marT="3410" marB="0" anchor="b"/>
                </a:tc>
                <a:tc>
                  <a:txBody>
                    <a:bodyPr/>
                    <a:lstStyle/>
                    <a:p>
                      <a:pPr algn="l" fontAlgn="b"/>
                      <a:r>
                        <a:rPr lang="en-US" sz="1000" u="none" strike="noStrike" dirty="0">
                          <a:effectLst/>
                        </a:rPr>
                        <a:t>202303: MATH-200 (Grade B+)</a:t>
                      </a:r>
                      <a:endParaRPr lang="en-US" sz="1000" b="0" i="0" u="none" strike="noStrike" dirty="0">
                        <a:solidFill>
                          <a:srgbClr val="333333"/>
                        </a:solidFill>
                        <a:effectLst/>
                        <a:latin typeface="Arial" panose="020B0604020202020204" pitchFamily="34" charset="0"/>
                      </a:endParaRPr>
                    </a:p>
                  </a:txBody>
                  <a:tcPr marL="3410" marR="3410" marT="3410" marB="0" anchor="b"/>
                </a:tc>
                <a:tc>
                  <a:txBody>
                    <a:bodyPr/>
                    <a:lstStyle/>
                    <a:p>
                      <a:pPr algn="l" fontAlgn="b"/>
                      <a:r>
                        <a:rPr lang="en-US" sz="1000" u="none" strike="noStrike">
                          <a:effectLst/>
                        </a:rPr>
                        <a:t>202303: MATH-200 (Grade B+)</a:t>
                      </a:r>
                      <a:endParaRPr lang="en-US" sz="1000" b="0" i="0" u="none" strike="noStrike">
                        <a:solidFill>
                          <a:srgbClr val="333333"/>
                        </a:solidFill>
                        <a:effectLst/>
                        <a:latin typeface="Arial" panose="020B0604020202020204" pitchFamily="34" charset="0"/>
                      </a:endParaRPr>
                    </a:p>
                  </a:txBody>
                  <a:tcPr marL="3410" marR="3410" marT="3410" marB="0" anchor="b"/>
                </a:tc>
                <a:tc>
                  <a:txBody>
                    <a:bodyPr/>
                    <a:lstStyle/>
                    <a:p>
                      <a:pPr algn="l" fontAlgn="b"/>
                      <a:r>
                        <a:rPr lang="en-US" sz="1000" u="none" strike="noStrike">
                          <a:effectLst/>
                        </a:rPr>
                        <a:t> </a:t>
                      </a:r>
                      <a:endParaRPr lang="en-US" sz="1000" b="0" i="0" u="none" strike="noStrike">
                        <a:solidFill>
                          <a:srgbClr val="333333"/>
                        </a:solidFill>
                        <a:effectLst/>
                        <a:latin typeface="Arial" panose="020B0604020202020204" pitchFamily="34" charset="0"/>
                      </a:endParaRPr>
                    </a:p>
                  </a:txBody>
                  <a:tcPr marL="3410" marR="3410" marT="3410" marB="0" anchor="b"/>
                </a:tc>
                <a:tc>
                  <a:txBody>
                    <a:bodyPr/>
                    <a:lstStyle/>
                    <a:p>
                      <a:pPr algn="l" fontAlgn="b"/>
                      <a:r>
                        <a:rPr lang="en-US" sz="1000" u="none" strike="noStrike" dirty="0">
                          <a:effectLst/>
                        </a:rPr>
                        <a:t>CS major but took Math 200 (stats) email to see if they will change major </a:t>
                      </a:r>
                      <a:endParaRPr lang="en-US" sz="1000" b="0" i="0" u="none" strike="noStrike" dirty="0">
                        <a:solidFill>
                          <a:srgbClr val="333333"/>
                        </a:solidFill>
                        <a:effectLst/>
                        <a:latin typeface="Arial" panose="020B0604020202020204" pitchFamily="34" charset="0"/>
                      </a:endParaRPr>
                    </a:p>
                  </a:txBody>
                  <a:tcPr marL="3410" marR="3410" marT="3410" marB="0" anchor="b"/>
                </a:tc>
                <a:tc>
                  <a:txBody>
                    <a:bodyPr/>
                    <a:lstStyle/>
                    <a:p>
                      <a:pPr algn="l" fontAlgn="b"/>
                      <a:r>
                        <a:rPr lang="en-US" sz="1000" u="none" strike="noStrike">
                          <a:effectLst/>
                        </a:rPr>
                        <a:t>Phone number not working- Followed up with an email </a:t>
                      </a:r>
                      <a:endParaRPr lang="en-US" sz="1000" b="0" i="0" u="none" strike="noStrike">
                        <a:solidFill>
                          <a:srgbClr val="333333"/>
                        </a:solidFill>
                        <a:effectLst/>
                        <a:latin typeface="Arial" panose="020B0604020202020204" pitchFamily="34" charset="0"/>
                      </a:endParaRPr>
                    </a:p>
                  </a:txBody>
                  <a:tcPr marL="3410" marR="3410" marT="3410" marB="0" anchor="b"/>
                </a:tc>
                <a:extLst>
                  <a:ext uri="{0D108BD9-81ED-4DB2-BD59-A6C34878D82A}">
                    <a16:rowId xmlns:a16="http://schemas.microsoft.com/office/drawing/2014/main" val="1244084190"/>
                  </a:ext>
                </a:extLst>
              </a:tr>
              <a:tr h="534902">
                <a:tc>
                  <a:txBody>
                    <a:bodyPr/>
                    <a:lstStyle/>
                    <a:p>
                      <a:pPr algn="l" fontAlgn="b"/>
                      <a:r>
                        <a:rPr lang="en-US" sz="1000" u="none" strike="noStrike">
                          <a:effectLst/>
                        </a:rPr>
                        <a:t>BIOLSTM-ASTC: Biology (Associate Degree-Transfer)</a:t>
                      </a:r>
                      <a:endParaRPr lang="en-US" sz="1000" b="1" i="0" u="none" strike="noStrike">
                        <a:solidFill>
                          <a:srgbClr val="333333"/>
                        </a:solidFill>
                        <a:effectLst/>
                        <a:latin typeface="Arial" panose="020B0604020202020204" pitchFamily="34" charset="0"/>
                      </a:endParaRPr>
                    </a:p>
                  </a:txBody>
                  <a:tcPr marL="3410" marR="3410" marT="3410" marB="0" anchor="b"/>
                </a:tc>
                <a:tc>
                  <a:txBody>
                    <a:bodyPr/>
                    <a:lstStyle/>
                    <a:p>
                      <a:pPr algn="l" fontAlgn="b"/>
                      <a:r>
                        <a:rPr lang="en-US" sz="1000" u="none" strike="noStrike" dirty="0">
                          <a:effectLst/>
                        </a:rPr>
                        <a:t>202408: MATH-200  (Grade B)</a:t>
                      </a:r>
                      <a:endParaRPr lang="en-US" sz="1000" b="0" i="0" u="none" strike="noStrike" dirty="0">
                        <a:solidFill>
                          <a:srgbClr val="333333"/>
                        </a:solidFill>
                        <a:effectLst/>
                        <a:latin typeface="Arial" panose="020B0604020202020204" pitchFamily="34" charset="0"/>
                      </a:endParaRPr>
                    </a:p>
                  </a:txBody>
                  <a:tcPr marL="3410" marR="3410" marT="3410" marB="0" anchor="b"/>
                </a:tc>
                <a:tc>
                  <a:txBody>
                    <a:bodyPr/>
                    <a:lstStyle/>
                    <a:p>
                      <a:pPr algn="l" fontAlgn="b"/>
                      <a:r>
                        <a:rPr lang="en-US" sz="1000" u="none" strike="noStrike" dirty="0">
                          <a:effectLst/>
                        </a:rPr>
                        <a:t>202408: MATH-200 (Grade B)</a:t>
                      </a:r>
                      <a:endParaRPr lang="en-US" sz="1000" b="0" i="0" u="none" strike="noStrike" dirty="0">
                        <a:solidFill>
                          <a:srgbClr val="333333"/>
                        </a:solidFill>
                        <a:effectLst/>
                        <a:latin typeface="Arial" panose="020B0604020202020204" pitchFamily="34" charset="0"/>
                      </a:endParaRPr>
                    </a:p>
                  </a:txBody>
                  <a:tcPr marL="3410" marR="3410" marT="3410" marB="0" anchor="b"/>
                </a:tc>
                <a:tc>
                  <a:txBody>
                    <a:bodyPr/>
                    <a:lstStyle/>
                    <a:p>
                      <a:pPr algn="l" fontAlgn="b"/>
                      <a:r>
                        <a:rPr lang="en-US" sz="1000" u="none" strike="noStrike">
                          <a:effectLst/>
                        </a:rPr>
                        <a:t> </a:t>
                      </a:r>
                      <a:endParaRPr lang="en-US" sz="1000" b="0" i="0" u="none" strike="noStrike">
                        <a:solidFill>
                          <a:srgbClr val="333333"/>
                        </a:solidFill>
                        <a:effectLst/>
                        <a:latin typeface="Arial" panose="020B0604020202020204" pitchFamily="34" charset="0"/>
                      </a:endParaRPr>
                    </a:p>
                  </a:txBody>
                  <a:tcPr marL="3410" marR="3410" marT="3410" marB="0" anchor="b"/>
                </a:tc>
                <a:tc>
                  <a:txBody>
                    <a:bodyPr/>
                    <a:lstStyle/>
                    <a:p>
                      <a:pPr algn="l" fontAlgn="b"/>
                      <a:r>
                        <a:rPr lang="en-US" sz="1000" u="none" strike="noStrike">
                          <a:effectLst/>
                        </a:rPr>
                        <a:t>Taking MATH 200 but is listed as a Biology major </a:t>
                      </a:r>
                      <a:endParaRPr lang="en-US" sz="1000" b="0" i="0" u="none" strike="noStrike">
                        <a:solidFill>
                          <a:srgbClr val="333333"/>
                        </a:solidFill>
                        <a:effectLst/>
                        <a:latin typeface="Arial" panose="020B0604020202020204" pitchFamily="34" charset="0"/>
                      </a:endParaRPr>
                    </a:p>
                  </a:txBody>
                  <a:tcPr marL="3410" marR="3410" marT="3410" marB="0" anchor="b"/>
                </a:tc>
                <a:tc>
                  <a:txBody>
                    <a:bodyPr/>
                    <a:lstStyle/>
                    <a:p>
                      <a:pPr algn="l" fontAlgn="b"/>
                      <a:r>
                        <a:rPr lang="en-US" sz="1000" u="none" strike="noStrike" dirty="0">
                          <a:effectLst/>
                        </a:rPr>
                        <a:t>Called student- Student is changing major to child development </a:t>
                      </a:r>
                      <a:endParaRPr lang="en-US" sz="1000" b="0" i="0" u="none" strike="noStrike" dirty="0">
                        <a:solidFill>
                          <a:srgbClr val="333333"/>
                        </a:solidFill>
                        <a:effectLst/>
                        <a:latin typeface="Arial" panose="020B0604020202020204" pitchFamily="34" charset="0"/>
                      </a:endParaRPr>
                    </a:p>
                  </a:txBody>
                  <a:tcPr marL="3410" marR="3410" marT="3410" marB="0" anchor="b"/>
                </a:tc>
                <a:extLst>
                  <a:ext uri="{0D108BD9-81ED-4DB2-BD59-A6C34878D82A}">
                    <a16:rowId xmlns:a16="http://schemas.microsoft.com/office/drawing/2014/main" val="1811582579"/>
                  </a:ext>
                </a:extLst>
              </a:tr>
              <a:tr h="770365">
                <a:tc>
                  <a:txBody>
                    <a:bodyPr/>
                    <a:lstStyle/>
                    <a:p>
                      <a:pPr algn="l" fontAlgn="b"/>
                      <a:r>
                        <a:rPr lang="en-US" sz="1000" u="none" strike="noStrike">
                          <a:effectLst/>
                        </a:rPr>
                        <a:t>COMSCI-3ASTC: Computer Science (Associate Degree-Transfer)</a:t>
                      </a:r>
                      <a:endParaRPr lang="en-US" sz="1000" b="1" i="0" u="none" strike="noStrike">
                        <a:solidFill>
                          <a:srgbClr val="333333"/>
                        </a:solidFill>
                        <a:effectLst/>
                        <a:latin typeface="Arial" panose="020B0604020202020204" pitchFamily="34" charset="0"/>
                      </a:endParaRPr>
                    </a:p>
                  </a:txBody>
                  <a:tcPr marL="3410" marR="3410" marT="3410" marB="0" anchor="b"/>
                </a:tc>
                <a:tc>
                  <a:txBody>
                    <a:bodyPr/>
                    <a:lstStyle/>
                    <a:p>
                      <a:pPr algn="l" fontAlgn="b"/>
                      <a:r>
                        <a:rPr lang="en-US" sz="1000" u="none" strike="noStrike">
                          <a:effectLst/>
                        </a:rPr>
                        <a:t>202503: MATH-145  (Grade Blank)</a:t>
                      </a:r>
                      <a:endParaRPr lang="en-US" sz="1000" b="0" i="0" u="none" strike="noStrike">
                        <a:solidFill>
                          <a:srgbClr val="333333"/>
                        </a:solidFill>
                        <a:effectLst/>
                        <a:latin typeface="Arial" panose="020B0604020202020204" pitchFamily="34" charset="0"/>
                      </a:endParaRPr>
                    </a:p>
                  </a:txBody>
                  <a:tcPr marL="3410" marR="3410" marT="3410" marB="0" anchor="b"/>
                </a:tc>
                <a:tc>
                  <a:txBody>
                    <a:bodyPr/>
                    <a:lstStyle/>
                    <a:p>
                      <a:pPr algn="l" fontAlgn="b"/>
                      <a:r>
                        <a:rPr lang="en-US" sz="1000" u="none" strike="noStrike">
                          <a:effectLst/>
                        </a:rPr>
                        <a:t> </a:t>
                      </a:r>
                      <a:endParaRPr lang="en-US" sz="1000" b="0" i="0" u="none" strike="noStrike">
                        <a:solidFill>
                          <a:srgbClr val="333333"/>
                        </a:solidFill>
                        <a:effectLst/>
                        <a:latin typeface="Arial" panose="020B0604020202020204" pitchFamily="34" charset="0"/>
                      </a:endParaRPr>
                    </a:p>
                  </a:txBody>
                  <a:tcPr marL="3410" marR="3410" marT="3410" marB="0" anchor="b"/>
                </a:tc>
                <a:tc>
                  <a:txBody>
                    <a:bodyPr/>
                    <a:lstStyle/>
                    <a:p>
                      <a:pPr algn="l" fontAlgn="b"/>
                      <a:r>
                        <a:rPr lang="en-US" sz="1000" u="none" strike="noStrike">
                          <a:effectLst/>
                        </a:rPr>
                        <a:t>202503: MATH-145 </a:t>
                      </a:r>
                      <a:endParaRPr lang="en-US" sz="1000" b="0" i="0" u="none" strike="noStrike">
                        <a:solidFill>
                          <a:srgbClr val="333333"/>
                        </a:solidFill>
                        <a:effectLst/>
                        <a:latin typeface="Arial" panose="020B0604020202020204" pitchFamily="34" charset="0"/>
                      </a:endParaRPr>
                    </a:p>
                  </a:txBody>
                  <a:tcPr marL="3410" marR="3410" marT="3410" marB="0" anchor="b"/>
                </a:tc>
                <a:tc>
                  <a:txBody>
                    <a:bodyPr/>
                    <a:lstStyle/>
                    <a:p>
                      <a:pPr algn="l" fontAlgn="b"/>
                      <a:r>
                        <a:rPr lang="en-US" sz="1000" u="none" strike="noStrike">
                          <a:effectLst/>
                        </a:rPr>
                        <a:t>Check-In-Taking wrong manth class (MATH 145) but listed as CS major (former ESL std)</a:t>
                      </a:r>
                      <a:endParaRPr lang="en-US" sz="1000" b="0" i="0" u="none" strike="noStrike">
                        <a:solidFill>
                          <a:srgbClr val="333333"/>
                        </a:solidFill>
                        <a:effectLst/>
                        <a:latin typeface="Arial" panose="020B0604020202020204" pitchFamily="34" charset="0"/>
                      </a:endParaRPr>
                    </a:p>
                  </a:txBody>
                  <a:tcPr marL="3410" marR="3410" marT="3410" marB="0" anchor="b"/>
                </a:tc>
                <a:tc>
                  <a:txBody>
                    <a:bodyPr/>
                    <a:lstStyle/>
                    <a:p>
                      <a:pPr algn="l" fontAlgn="b"/>
                      <a:r>
                        <a:rPr lang="en-US" sz="1000" u="none" strike="noStrike" dirty="0">
                          <a:effectLst/>
                        </a:rPr>
                        <a:t>Called student- Student said counselor told him he could choose any math course. Student made an app to meet with me and will also meet with a counselor. </a:t>
                      </a:r>
                      <a:endParaRPr lang="en-US" sz="1000" b="0" i="0" u="none" strike="noStrike" dirty="0">
                        <a:solidFill>
                          <a:srgbClr val="333333"/>
                        </a:solidFill>
                        <a:effectLst/>
                        <a:latin typeface="Arial" panose="020B0604020202020204" pitchFamily="34" charset="0"/>
                      </a:endParaRPr>
                    </a:p>
                  </a:txBody>
                  <a:tcPr marL="3410" marR="3410" marT="3410" marB="0" anchor="b"/>
                </a:tc>
                <a:extLst>
                  <a:ext uri="{0D108BD9-81ED-4DB2-BD59-A6C34878D82A}">
                    <a16:rowId xmlns:a16="http://schemas.microsoft.com/office/drawing/2014/main" val="3034605581"/>
                  </a:ext>
                </a:extLst>
              </a:tr>
            </a:tbl>
          </a:graphicData>
        </a:graphic>
      </p:graphicFrame>
      <p:sp>
        <p:nvSpPr>
          <p:cNvPr id="6" name="Rectangle 5">
            <a:extLst>
              <a:ext uri="{FF2B5EF4-FFF2-40B4-BE49-F238E27FC236}">
                <a16:creationId xmlns:a16="http://schemas.microsoft.com/office/drawing/2014/main" id="{386F2048-474A-46B7-97E3-DA64F038DA3B}"/>
              </a:ext>
            </a:extLst>
          </p:cNvPr>
          <p:cNvSpPr/>
          <p:nvPr/>
        </p:nvSpPr>
        <p:spPr>
          <a:xfrm>
            <a:off x="0" y="6139589"/>
            <a:ext cx="12192000" cy="718412"/>
          </a:xfrm>
          <a:prstGeom prst="rect">
            <a:avLst/>
          </a:prstGeom>
          <a:solidFill>
            <a:srgbClr val="00663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522" y="6225730"/>
            <a:ext cx="1117460" cy="501880"/>
          </a:xfrm>
          <a:prstGeom prst="rect">
            <a:avLst/>
          </a:prstGeom>
        </p:spPr>
      </p:pic>
      <p:sp>
        <p:nvSpPr>
          <p:cNvPr id="9"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10" name="Rectangle 9">
            <a:extLst>
              <a:ext uri="{FF2B5EF4-FFF2-40B4-BE49-F238E27FC236}">
                <a16:creationId xmlns:a16="http://schemas.microsoft.com/office/drawing/2014/main" id="{E5C3B77E-2DDF-4A40-9775-CAFCBACDE93F}"/>
              </a:ext>
            </a:extLst>
          </p:cNvPr>
          <p:cNvSpPr/>
          <p:nvPr/>
        </p:nvSpPr>
        <p:spPr>
          <a:xfrm>
            <a:off x="0" y="6063615"/>
            <a:ext cx="12192000" cy="75973"/>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80482286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F932B8CA08874FBCAFF7C2BFCA7EEE" ma:contentTypeVersion="18" ma:contentTypeDescription="Create a new document." ma:contentTypeScope="" ma:versionID="df59652da54b28a2e983ba661a20af66">
  <xsd:schema xmlns:xsd="http://www.w3.org/2001/XMLSchema" xmlns:xs="http://www.w3.org/2001/XMLSchema" xmlns:p="http://schemas.microsoft.com/office/2006/metadata/properties" xmlns:ns3="b025cfff-872f-476e-8298-da00af687e09" xmlns:ns4="5ecd447e-216c-467d-bed7-4c9569c25ac7" targetNamespace="http://schemas.microsoft.com/office/2006/metadata/properties" ma:root="true" ma:fieldsID="c3e74345b64d4ea620af6f3f6c22d807" ns3:_="" ns4:_="">
    <xsd:import namespace="b025cfff-872f-476e-8298-da00af687e09"/>
    <xsd:import namespace="5ecd447e-216c-467d-bed7-4c9569c25ac7"/>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KeyPoints" minOccurs="0"/>
                <xsd:element ref="ns4:MediaServiceKeyPoints" minOccurs="0"/>
                <xsd:element ref="ns3:SharedWithDetails" minOccurs="0"/>
                <xsd:element ref="ns3:SharingHintHash" minOccurs="0"/>
                <xsd:element ref="ns4:_activity"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ObjectDetectorVersions" minOccurs="0"/>
                <xsd:element ref="ns4:MediaLengthInSeconds" minOccurs="0"/>
                <xsd:element ref="ns4:MediaServiceLocation"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25cfff-872f-476e-8298-da00af687e0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cd447e-216c-467d-bed7-4c9569c25ac7"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ecd447e-216c-467d-bed7-4c9569c25ac7" xsi:nil="true"/>
  </documentManagement>
</p:properties>
</file>

<file path=customXml/itemProps1.xml><?xml version="1.0" encoding="utf-8"?>
<ds:datastoreItem xmlns:ds="http://schemas.openxmlformats.org/officeDocument/2006/customXml" ds:itemID="{11A11F7D-6EB4-4CAD-82D7-03644D868E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25cfff-872f-476e-8298-da00af687e09"/>
    <ds:schemaRef ds:uri="5ecd447e-216c-467d-bed7-4c9569c25a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1D70E1-5B19-4028-941A-5B223BAA1934}">
  <ds:schemaRefs>
    <ds:schemaRef ds:uri="http://schemas.microsoft.com/sharepoint/v3/contenttype/forms"/>
  </ds:schemaRefs>
</ds:datastoreItem>
</file>

<file path=customXml/itemProps3.xml><?xml version="1.0" encoding="utf-8"?>
<ds:datastoreItem xmlns:ds="http://schemas.openxmlformats.org/officeDocument/2006/customXml" ds:itemID="{D8F64193-76EA-4350-9EE7-48FD12CBBF5F}">
  <ds:schemaRefs>
    <ds:schemaRef ds:uri="http://www.w3.org/XML/1998/namespace"/>
    <ds:schemaRef ds:uri="http://purl.org/dc/terms/"/>
    <ds:schemaRef ds:uri="http://purl.org/dc/dcmitype/"/>
    <ds:schemaRef ds:uri="http://schemas.microsoft.com/office/infopath/2007/PartnerControls"/>
    <ds:schemaRef ds:uri="5ecd447e-216c-467d-bed7-4c9569c25ac7"/>
    <ds:schemaRef ds:uri="http://schemas.microsoft.com/office/2006/metadata/properties"/>
    <ds:schemaRef ds:uri="http://schemas.microsoft.com/office/2006/documentManagement/types"/>
    <ds:schemaRef ds:uri="http://schemas.openxmlformats.org/package/2006/metadata/core-properties"/>
    <ds:schemaRef ds:uri="b025cfff-872f-476e-8298-da00af687e09"/>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4932</TotalTime>
  <Words>867</Words>
  <Application>Microsoft Office PowerPoint</Application>
  <PresentationFormat>Widescreen</PresentationFormat>
  <Paragraphs>117</Paragraphs>
  <Slides>10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Franklin Gothic</vt:lpstr>
      <vt:lpstr>Franklin Gothic Book</vt:lpstr>
      <vt:lpstr>Garamond</vt:lpstr>
      <vt:lpstr>Montserrat</vt:lpstr>
      <vt:lpstr>Office Theme</vt:lpstr>
      <vt:lpstr>PowerPoint Presentation</vt:lpstr>
      <vt:lpstr>Student Equity &amp; Achievement Plan: Metric 4</vt:lpstr>
      <vt:lpstr>Who is the College Retention &amp; Engagement Workgroup (CREW)?</vt:lpstr>
      <vt:lpstr>Student Demographics</vt:lpstr>
      <vt:lpstr>PowerPoint Presentation</vt:lpstr>
      <vt:lpstr>What have we been up to? Canvas as a communication tool</vt:lpstr>
      <vt:lpstr>What have we been up to? Information Access</vt:lpstr>
      <vt:lpstr>What have we been up to? Knowledgeable Speakers</vt:lpstr>
      <vt:lpstr>What have we been up to? Data Tracking, Monitoring and Sharing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Andrade, Ronald</dc:creator>
  <cp:lastModifiedBy>Andrade, Ronald</cp:lastModifiedBy>
  <cp:revision>13</cp:revision>
  <dcterms:created xsi:type="dcterms:W3CDTF">2025-04-07T16:16:03Z</dcterms:created>
  <dcterms:modified xsi:type="dcterms:W3CDTF">2025-04-30T23:38:36Z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0x010100BEF932B8CA08874FBCAFF7C2BFCA7EEE</vt:lpwstr>
  </property>
</Properties>
</file>