
<file path=[Content_Types].xml><?xml version="1.0" encoding="utf-8"?>
<Types xmlns="http://schemas.openxmlformats.org/package/2006/content-types">
  <Default Extension="fntdata" ContentType="application/x-fontdata"/>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embedTrueTypeFonts="1" saveSubsetFonts="1" autoCompressPictures="0">
  <p:sldMasterIdLst>
    <p:sldMasterId id="2147483660" r:id="rId1"/>
  </p:sldMasterIdLst>
  <p:notesMasterIdLst>
    <p:notesMasterId r:id="rId17"/>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Lst>
  <p:sldSz cx="9144000" cy="5143500" type="screen16x9"/>
  <p:notesSz cx="6858000" cy="9144000"/>
  <p:embeddedFontLst>
    <p:embeddedFont>
      <p:font typeface="Arial Black" panose="020B0604020202020204" pitchFamily="34" charset="0"/>
      <p:regular r:id="rId18"/>
      <p:bold r:id="rId19"/>
    </p:embeddedFont>
    <p:embeddedFont>
      <p:font typeface="Calibri" panose="020F0502020204030204" pitchFamily="34" charset="0"/>
      <p:regular r:id="rId20"/>
      <p:bold r:id="rId21"/>
      <p:italic r:id="rId22"/>
      <p:boldItalic r:id="rId23"/>
    </p:embeddedFont>
    <p:embeddedFont>
      <p:font typeface="Garamond" panose="02020404030301010803" pitchFamily="18" charset="0"/>
      <p:regular r:id="rId24"/>
      <p:bold r:id="rId25"/>
      <p:italic r:id="rId26"/>
      <p:boldItalic r:id="rId27"/>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94640"/>
  </p:normalViewPr>
  <p:slideViewPr>
    <p:cSldViewPr snapToGrid="0">
      <p:cViewPr varScale="1">
        <p:scale>
          <a:sx n="142" d="100"/>
          <a:sy n="142" d="100"/>
        </p:scale>
        <p:origin x="760" y="176"/>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font" Target="fonts/font1.fntdata"/><Relationship Id="rId26" Type="http://schemas.openxmlformats.org/officeDocument/2006/relationships/font" Target="fonts/font9.fntdata"/><Relationship Id="rId3" Type="http://schemas.openxmlformats.org/officeDocument/2006/relationships/slide" Target="slides/slide2.xml"/><Relationship Id="rId21" Type="http://schemas.openxmlformats.org/officeDocument/2006/relationships/font" Target="fonts/font4.fntdata"/><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5" Type="http://schemas.openxmlformats.org/officeDocument/2006/relationships/font" Target="fonts/font8.fntdata"/><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font" Target="fonts/font3.fntdata"/><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font" Target="fonts/font7.fntdata"/><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font" Target="fonts/font6.fntdata"/><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font" Target="fonts/font2.fntdata"/><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font" Target="fonts/font5.fntdata"/><Relationship Id="rId27" Type="http://schemas.openxmlformats.org/officeDocument/2006/relationships/font" Target="fonts/font10.fntdata"/><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marR="0" lvl="0"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1pPr>
            <a:lvl2pPr marL="914400" marR="0" lvl="1"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2pPr>
            <a:lvl3pPr marL="1371600" marR="0" lvl="2"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3pPr>
            <a:lvl4pPr marL="1828800" marR="0" lvl="3"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4pPr>
            <a:lvl5pPr marL="2286000" marR="0" lvl="4"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5pPr>
            <a:lvl6pPr marL="2743200" marR="0" lvl="5"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6pPr>
            <a:lvl7pPr marL="3200400" marR="0" lvl="6"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7pPr>
            <a:lvl8pPr marL="3657600" marR="0" lvl="7"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8pPr>
            <a:lvl9pPr marL="4114800" marR="0" lvl="8"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3" Type="http://schemas.openxmlformats.org/officeDocument/2006/relationships/hyperlink" Target="https://docs.google.com/document/d/1NiP3UUEY7GGXnitSIi3P6NNUO8E3MHfbsIn4RyyoniU/edit?usp=sharing" TargetMode="External"/><Relationship Id="rId2" Type="http://schemas.openxmlformats.org/officeDocument/2006/relationships/slide" Target="../slides/slide13.xml"/><Relationship Id="rId1" Type="http://schemas.openxmlformats.org/officeDocument/2006/relationships/notesMaster" Target="../notesMasters/notesMaster1.xml"/><Relationship Id="rId4" Type="http://schemas.openxmlformats.org/officeDocument/2006/relationships/hyperlink" Target="https://docs.google.com/document/d/1bI4xi1rz5sbtpTrCP6yYXP75NeyAeLg5whJSbOX3Tmg/edit?usp=sharing" TargetMode="Externa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
        <p:cNvGrpSpPr/>
        <p:nvPr/>
      </p:nvGrpSpPr>
      <p:grpSpPr>
        <a:xfrm>
          <a:off x="0" y="0"/>
          <a:ext cx="0" cy="0"/>
          <a:chOff x="0" y="0"/>
          <a:chExt cx="0" cy="0"/>
        </a:xfrm>
      </p:grpSpPr>
      <p:sp>
        <p:nvSpPr>
          <p:cNvPr id="85" name="Google Shape;85;p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86" name="Google Shape;86;p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457200" lvl="0" indent="-228600" algn="l" rtl="0">
              <a:lnSpc>
                <a:spcPct val="100000"/>
              </a:lnSpc>
              <a:spcBef>
                <a:spcPts val="0"/>
              </a:spcBef>
              <a:spcAft>
                <a:spcPts val="0"/>
              </a:spcAft>
              <a:buSzPts val="1100"/>
              <a:buNone/>
            </a:pPr>
            <a:endParaRPr/>
          </a:p>
        </p:txBody>
      </p:sp>
      <p:sp>
        <p:nvSpPr>
          <p:cNvPr id="87" name="Google Shape;87;p1:notes"/>
          <p:cNvSpPr txBox="1">
            <a:spLocks noGrp="1"/>
          </p:cNvSpPr>
          <p:nvPr>
            <p:ph type="sldNum" idx="12"/>
          </p:nvPr>
        </p:nvSpPr>
        <p:spPr>
          <a:xfrm>
            <a:off x="0" y="0"/>
            <a:ext cx="3000000" cy="30000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fld id="{00000000-1234-1234-1234-123412341234}" type="slidenum">
              <a:rPr lang="en-US" sz="1800" b="0" i="0" u="none" strike="noStrike" cap="none">
                <a:solidFill>
                  <a:schemeClr val="dk1"/>
                </a:solidFill>
                <a:latin typeface="Arial"/>
                <a:ea typeface="Arial"/>
                <a:cs typeface="Arial"/>
                <a:sym typeface="Arial"/>
              </a:rPr>
              <a:t>1</a:t>
            </a:fld>
            <a:endParaRPr sz="1800">
              <a:solidFill>
                <a:schemeClr val="dk1"/>
              </a:solidFill>
              <a:latin typeface="Arial"/>
              <a:ea typeface="Arial"/>
              <a:cs typeface="Arial"/>
              <a:sym typeface="Arial"/>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8"/>
        <p:cNvGrpSpPr/>
        <p:nvPr/>
      </p:nvGrpSpPr>
      <p:grpSpPr>
        <a:xfrm>
          <a:off x="0" y="0"/>
          <a:ext cx="0" cy="0"/>
          <a:chOff x="0" y="0"/>
          <a:chExt cx="0" cy="0"/>
        </a:xfrm>
      </p:grpSpPr>
      <p:sp>
        <p:nvSpPr>
          <p:cNvPr id="179" name="Google Shape;179;p1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80" name="Google Shape;180;p10: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158750" lvl="0" indent="0" algn="l" rtl="0">
              <a:lnSpc>
                <a:spcPct val="100000"/>
              </a:lnSpc>
              <a:spcBef>
                <a:spcPts val="0"/>
              </a:spcBef>
              <a:spcAft>
                <a:spcPts val="0"/>
              </a:spcAft>
              <a:buSzPts val="1100"/>
              <a:buNone/>
            </a:pPr>
            <a:r>
              <a:rPr lang="en-US" sz="1100" b="1" i="0" u="none" strike="noStrike" cap="none">
                <a:solidFill>
                  <a:srgbClr val="000000"/>
                </a:solidFill>
                <a:latin typeface="Arial"/>
                <a:ea typeface="Arial"/>
                <a:cs typeface="Arial"/>
                <a:sym typeface="Arial"/>
              </a:rPr>
              <a:t>Mispronouncing and refusing to learn any and especially Asian students’ names-</a:t>
            </a:r>
            <a:r>
              <a:rPr lang="en-US" sz="1100" b="0" i="0" u="none" strike="noStrike" cap="none">
                <a:solidFill>
                  <a:srgbClr val="000000"/>
                </a:solidFill>
                <a:latin typeface="Arial"/>
                <a:ea typeface="Arial"/>
                <a:cs typeface="Arial"/>
                <a:sym typeface="Arial"/>
              </a:rPr>
              <a:t> asks them to get a nickname that is easier. Suggests so unimportant that I am not going to take the time.</a:t>
            </a:r>
            <a:endParaRPr/>
          </a:p>
          <a:p>
            <a:pPr marL="914400" lvl="1" indent="-298450" algn="l" rtl="0">
              <a:lnSpc>
                <a:spcPct val="100000"/>
              </a:lnSpc>
              <a:spcBef>
                <a:spcPts val="0"/>
              </a:spcBef>
              <a:spcAft>
                <a:spcPts val="0"/>
              </a:spcAft>
              <a:buSzPts val="1100"/>
              <a:buChar char="○"/>
            </a:pPr>
            <a:r>
              <a:rPr lang="en-US" sz="1100" b="0" i="0" u="none" strike="noStrike" cap="none">
                <a:solidFill>
                  <a:srgbClr val="000000"/>
                </a:solidFill>
                <a:latin typeface="Arial"/>
                <a:ea typeface="Arial"/>
                <a:cs typeface="Arial"/>
                <a:sym typeface="Arial"/>
              </a:rPr>
              <a:t>Make an effort to learn names. See rosters before class. Use a names tool. Google names. Ask the student if you pronounced it correctly. </a:t>
            </a:r>
            <a:endParaRPr/>
          </a:p>
          <a:p>
            <a:pPr marL="914400" lvl="1" indent="-298450" algn="l" rtl="0">
              <a:lnSpc>
                <a:spcPct val="100000"/>
              </a:lnSpc>
              <a:spcBef>
                <a:spcPts val="0"/>
              </a:spcBef>
              <a:spcAft>
                <a:spcPts val="0"/>
              </a:spcAft>
              <a:buSzPts val="1100"/>
              <a:buChar char="○"/>
            </a:pPr>
            <a:r>
              <a:rPr lang="en-US" sz="1100" b="0" i="0" u="none" strike="noStrike" cap="none">
                <a:solidFill>
                  <a:srgbClr val="000000"/>
                </a:solidFill>
                <a:latin typeface="Arial"/>
                <a:ea typeface="Arial"/>
                <a:cs typeface="Arial"/>
                <a:sym typeface="Arial"/>
              </a:rPr>
              <a:t>What should you do when a student immediately provides anglo name and that is what they want. Recommended: Call people what they ask you to call them. You can also email someone and say that you are willing to take the time to try to learn if they’d like. Even if they still prefer their anglo name, the affirmation counts. </a:t>
            </a:r>
            <a:endParaRPr/>
          </a:p>
          <a:p>
            <a:pPr marL="914400" lvl="1" indent="-298450" algn="l" rtl="0">
              <a:lnSpc>
                <a:spcPct val="100000"/>
              </a:lnSpc>
              <a:spcBef>
                <a:spcPts val="0"/>
              </a:spcBef>
              <a:spcAft>
                <a:spcPts val="0"/>
              </a:spcAft>
              <a:buSzPts val="1100"/>
              <a:buChar char="○"/>
            </a:pPr>
            <a:r>
              <a:rPr lang="en-US" sz="1100" b="0" i="0" u="none" strike="noStrike" cap="none">
                <a:solidFill>
                  <a:srgbClr val="000000"/>
                </a:solidFill>
                <a:latin typeface="Arial"/>
                <a:ea typeface="Arial"/>
                <a:cs typeface="Arial"/>
                <a:sym typeface="Arial"/>
              </a:rPr>
              <a:t>Names are our cultural identity - in LatinX community very common to use two first names and two last-there is a meaning behind it. - Most important to try even if you make mistakes. The professor has to assimilate to what the student’s name is not the reverse.</a:t>
            </a:r>
            <a:endParaRPr/>
          </a:p>
          <a:p>
            <a:pPr marL="914400" lvl="1" indent="-298450" algn="l" rtl="0">
              <a:lnSpc>
                <a:spcPct val="100000"/>
              </a:lnSpc>
              <a:spcBef>
                <a:spcPts val="0"/>
              </a:spcBef>
              <a:spcAft>
                <a:spcPts val="0"/>
              </a:spcAft>
              <a:buSzPts val="1100"/>
              <a:buChar char="○"/>
            </a:pPr>
            <a:r>
              <a:rPr lang="en-US" sz="1100" b="0" i="0" u="none" strike="noStrike" cap="none">
                <a:solidFill>
                  <a:srgbClr val="000000"/>
                </a:solidFill>
                <a:latin typeface="Arial"/>
                <a:ea typeface="Arial"/>
                <a:cs typeface="Arial"/>
                <a:sym typeface="Arial"/>
              </a:rPr>
              <a:t>Reading from a roster from a roster can be a bad way to start. Invite students to go around and say their name and something about themselves. </a:t>
            </a:r>
            <a:endParaRPr/>
          </a:p>
          <a:p>
            <a:pPr marL="914400" lvl="1" indent="-298450" algn="l" rtl="0">
              <a:lnSpc>
                <a:spcPct val="100000"/>
              </a:lnSpc>
              <a:spcBef>
                <a:spcPts val="0"/>
              </a:spcBef>
              <a:spcAft>
                <a:spcPts val="0"/>
              </a:spcAft>
              <a:buSzPts val="1100"/>
              <a:buChar char="○"/>
            </a:pPr>
            <a:r>
              <a:rPr lang="en-US" sz="1100" b="0" i="0" u="none" strike="noStrike" cap="none">
                <a:solidFill>
                  <a:srgbClr val="000000"/>
                </a:solidFill>
                <a:latin typeface="Arial"/>
                <a:ea typeface="Arial"/>
                <a:cs typeface="Arial"/>
                <a:sym typeface="Arial"/>
              </a:rPr>
              <a:t>Remote learning allows you to see everyone’s names as they would like to be represented.</a:t>
            </a:r>
            <a:endParaRPr/>
          </a:p>
          <a:p>
            <a:pPr marL="914400" lvl="1" indent="-298450" algn="l" rtl="0">
              <a:lnSpc>
                <a:spcPct val="100000"/>
              </a:lnSpc>
              <a:spcBef>
                <a:spcPts val="0"/>
              </a:spcBef>
              <a:spcAft>
                <a:spcPts val="0"/>
              </a:spcAft>
              <a:buSzPts val="1100"/>
              <a:buChar char="○"/>
            </a:pPr>
            <a:r>
              <a:rPr lang="en-US" sz="1100" b="0" i="0" u="none" strike="noStrike" cap="none">
                <a:solidFill>
                  <a:srgbClr val="000000"/>
                </a:solidFill>
                <a:latin typeface="Arial"/>
                <a:ea typeface="Arial"/>
                <a:cs typeface="Arial"/>
                <a:sym typeface="Arial"/>
              </a:rPr>
              <a:t>If you just avoid the name, it is a big issue.</a:t>
            </a:r>
            <a:endParaRPr/>
          </a:p>
          <a:p>
            <a:pPr marL="914400" lvl="1" indent="-298450" algn="l" rtl="0">
              <a:lnSpc>
                <a:spcPct val="100000"/>
              </a:lnSpc>
              <a:spcBef>
                <a:spcPts val="0"/>
              </a:spcBef>
              <a:spcAft>
                <a:spcPts val="0"/>
              </a:spcAft>
              <a:buSzPts val="1100"/>
              <a:buChar char="○"/>
            </a:pPr>
            <a:r>
              <a:rPr lang="en-US" sz="1100" b="0" i="0" u="none" strike="noStrike" cap="none">
                <a:solidFill>
                  <a:srgbClr val="000000"/>
                </a:solidFill>
                <a:latin typeface="Arial"/>
                <a:ea typeface="Arial"/>
                <a:cs typeface="Arial"/>
                <a:sym typeface="Arial"/>
              </a:rPr>
              <a:t>Sometimes Latinx students feel like they are being mocked when the professor pronounces it in an exaggerated way.</a:t>
            </a:r>
            <a:endParaRPr/>
          </a:p>
          <a:p>
            <a:pPr marL="914400" lvl="1" indent="-298450" algn="l" rtl="0">
              <a:lnSpc>
                <a:spcPct val="100000"/>
              </a:lnSpc>
              <a:spcBef>
                <a:spcPts val="0"/>
              </a:spcBef>
              <a:spcAft>
                <a:spcPts val="0"/>
              </a:spcAft>
              <a:buSzPts val="1100"/>
              <a:buChar char="○"/>
            </a:pPr>
            <a:r>
              <a:rPr lang="en-US" sz="1100" b="0" i="0" u="none" strike="noStrike" cap="none">
                <a:solidFill>
                  <a:srgbClr val="000000"/>
                </a:solidFill>
                <a:latin typeface="Arial"/>
                <a:ea typeface="Arial"/>
                <a:cs typeface="Arial"/>
                <a:sym typeface="Arial"/>
              </a:rPr>
              <a:t>For LGBTQ inclusivity - just ask all students to say how they want to be called. </a:t>
            </a:r>
            <a:endParaRPr/>
          </a:p>
          <a:p>
            <a:pPr marL="914400" lvl="1" indent="-298450" algn="l" rtl="0">
              <a:lnSpc>
                <a:spcPct val="100000"/>
              </a:lnSpc>
              <a:spcBef>
                <a:spcPts val="0"/>
              </a:spcBef>
              <a:spcAft>
                <a:spcPts val="0"/>
              </a:spcAft>
              <a:buSzPts val="1100"/>
              <a:buChar char="○"/>
            </a:pPr>
            <a:r>
              <a:rPr lang="en-US" sz="1100" b="0" i="0" u="none" strike="noStrike" cap="none">
                <a:solidFill>
                  <a:srgbClr val="000000"/>
                </a:solidFill>
                <a:latin typeface="Arial"/>
                <a:ea typeface="Arial"/>
                <a:cs typeface="Arial"/>
                <a:sym typeface="Arial"/>
              </a:rPr>
              <a:t>Be careful of the term “difficult to pronounce” is highly subjective (it is not difficult to pronounce for their families) and suggests they are more work - better to say “unfamiliar.”</a:t>
            </a:r>
            <a:endParaRPr/>
          </a:p>
          <a:p>
            <a:pPr marL="158750" lvl="0" indent="0" algn="l" rtl="0">
              <a:lnSpc>
                <a:spcPct val="100000"/>
              </a:lnSpc>
              <a:spcBef>
                <a:spcPts val="0"/>
              </a:spcBef>
              <a:spcAft>
                <a:spcPts val="0"/>
              </a:spcAft>
              <a:buSzPts val="1100"/>
              <a:buNone/>
            </a:pPr>
            <a:br>
              <a:rPr lang="en-US" b="0"/>
            </a:br>
            <a:endParaRPr/>
          </a:p>
        </p:txBody>
      </p:sp>
      <p:sp>
        <p:nvSpPr>
          <p:cNvPr id="181" name="Google Shape;181;p10:notes"/>
          <p:cNvSpPr txBox="1">
            <a:spLocks noGrp="1"/>
          </p:cNvSpPr>
          <p:nvPr>
            <p:ph type="sldNum" idx="12"/>
          </p:nvPr>
        </p:nvSpPr>
        <p:spPr>
          <a:xfrm>
            <a:off x="0" y="0"/>
            <a:ext cx="3000000" cy="30000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fld id="{00000000-1234-1234-1234-123412341234}" type="slidenum">
              <a:rPr lang="en-US" sz="1800">
                <a:solidFill>
                  <a:schemeClr val="dk1"/>
                </a:solidFill>
                <a:latin typeface="Arial"/>
                <a:ea typeface="Arial"/>
                <a:cs typeface="Arial"/>
                <a:sym typeface="Arial"/>
              </a:rPr>
              <a:t>10</a:t>
            </a:fld>
            <a:endParaRPr sz="1800">
              <a:solidFill>
                <a:schemeClr val="dk1"/>
              </a:solidFill>
              <a:latin typeface="Arial"/>
              <a:ea typeface="Arial"/>
              <a:cs typeface="Arial"/>
              <a:sym typeface="Arial"/>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8"/>
        <p:cNvGrpSpPr/>
        <p:nvPr/>
      </p:nvGrpSpPr>
      <p:grpSpPr>
        <a:xfrm>
          <a:off x="0" y="0"/>
          <a:ext cx="0" cy="0"/>
          <a:chOff x="0" y="0"/>
          <a:chExt cx="0" cy="0"/>
        </a:xfrm>
      </p:grpSpPr>
      <p:sp>
        <p:nvSpPr>
          <p:cNvPr id="189" name="Google Shape;189;p1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90" name="Google Shape;190;p1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158750" lvl="0" indent="0" algn="l" rtl="0">
              <a:lnSpc>
                <a:spcPct val="100000"/>
              </a:lnSpc>
              <a:spcBef>
                <a:spcPts val="0"/>
              </a:spcBef>
              <a:spcAft>
                <a:spcPts val="0"/>
              </a:spcAft>
              <a:buSzPts val="1100"/>
              <a:buNone/>
            </a:pPr>
            <a:r>
              <a:rPr lang="en-US" sz="1100" b="0" i="0" u="none" strike="noStrike" cap="none">
                <a:solidFill>
                  <a:srgbClr val="000000"/>
                </a:solidFill>
                <a:latin typeface="Arial"/>
                <a:ea typeface="Arial"/>
                <a:cs typeface="Arial"/>
                <a:sym typeface="Arial"/>
              </a:rPr>
              <a:t>Students do not feel affirmed when day after day, they don’t see anyone teaching those courses who look like them, who come from where they come from, who share their racial identity. Colleges are stratefied racially. Black, Latinx and Pacific Islander employees are largely represented in Janitorial, secretarial, lower status, lower paying roles that are important but they are not represented in dept. Chair, deanship, and faculty leadership positions that have power including in the full time faculty. </a:t>
            </a:r>
            <a:endParaRPr/>
          </a:p>
        </p:txBody>
      </p:sp>
      <p:sp>
        <p:nvSpPr>
          <p:cNvPr id="191" name="Google Shape;191;p11:notes"/>
          <p:cNvSpPr txBox="1">
            <a:spLocks noGrp="1"/>
          </p:cNvSpPr>
          <p:nvPr>
            <p:ph type="sldNum" idx="12"/>
          </p:nvPr>
        </p:nvSpPr>
        <p:spPr>
          <a:xfrm>
            <a:off x="0" y="0"/>
            <a:ext cx="3000000" cy="30000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fld id="{00000000-1234-1234-1234-123412341234}" type="slidenum">
              <a:rPr lang="en-US" sz="1800">
                <a:solidFill>
                  <a:schemeClr val="dk1"/>
                </a:solidFill>
                <a:latin typeface="Arial"/>
                <a:ea typeface="Arial"/>
                <a:cs typeface="Arial"/>
                <a:sym typeface="Arial"/>
              </a:rPr>
              <a:t>11</a:t>
            </a:fld>
            <a:endParaRPr sz="1800">
              <a:solidFill>
                <a:schemeClr val="dk1"/>
              </a:solidFill>
              <a:latin typeface="Arial"/>
              <a:ea typeface="Arial"/>
              <a:cs typeface="Arial"/>
              <a:sym typeface="Arial"/>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8"/>
        <p:cNvGrpSpPr/>
        <p:nvPr/>
      </p:nvGrpSpPr>
      <p:grpSpPr>
        <a:xfrm>
          <a:off x="0" y="0"/>
          <a:ext cx="0" cy="0"/>
          <a:chOff x="0" y="0"/>
          <a:chExt cx="0" cy="0"/>
        </a:xfrm>
      </p:grpSpPr>
      <p:sp>
        <p:nvSpPr>
          <p:cNvPr id="199" name="Google Shape;199;p1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200" name="Google Shape;200;p12: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457200" lvl="0" indent="-298450" algn="l" rtl="0">
              <a:lnSpc>
                <a:spcPct val="100000"/>
              </a:lnSpc>
              <a:spcBef>
                <a:spcPts val="0"/>
              </a:spcBef>
              <a:spcAft>
                <a:spcPts val="0"/>
              </a:spcAft>
              <a:buSzPts val="1100"/>
              <a:buChar char="●"/>
            </a:pPr>
            <a:r>
              <a:rPr lang="en-US" sz="1100" b="1" i="0" u="none" strike="noStrike" cap="none">
                <a:solidFill>
                  <a:srgbClr val="000000"/>
                </a:solidFill>
                <a:latin typeface="Arial"/>
                <a:ea typeface="Arial"/>
                <a:cs typeface="Arial"/>
                <a:sym typeface="Arial"/>
              </a:rPr>
              <a:t>No consequences for racist instructors-</a:t>
            </a:r>
            <a:r>
              <a:rPr lang="en-US" sz="1100" b="0" i="0" u="none" strike="noStrike" cap="none">
                <a:solidFill>
                  <a:srgbClr val="000000"/>
                </a:solidFill>
                <a:latin typeface="Arial"/>
                <a:ea typeface="Arial"/>
                <a:cs typeface="Arial"/>
                <a:sym typeface="Arial"/>
              </a:rPr>
              <a:t>faculty who have a reputation for being racist get away from it year after year and this signals that the students’ experiences are not important. The students are invalidated.</a:t>
            </a:r>
            <a:endParaRPr/>
          </a:p>
          <a:p>
            <a:pPr marL="457200" lvl="0" indent="-298450" algn="l" rtl="0">
              <a:lnSpc>
                <a:spcPct val="100000"/>
              </a:lnSpc>
              <a:spcBef>
                <a:spcPts val="0"/>
              </a:spcBef>
              <a:spcAft>
                <a:spcPts val="0"/>
              </a:spcAft>
              <a:buSzPts val="1100"/>
              <a:buChar char="●"/>
            </a:pPr>
            <a:r>
              <a:rPr lang="en-US" sz="1100" b="1" i="0" u="none" strike="noStrike" cap="none">
                <a:solidFill>
                  <a:srgbClr val="000000"/>
                </a:solidFill>
                <a:latin typeface="Arial"/>
                <a:ea typeface="Arial"/>
                <a:cs typeface="Arial"/>
                <a:sym typeface="Arial"/>
              </a:rPr>
              <a:t>No acknowledgement of racist statements </a:t>
            </a:r>
            <a:r>
              <a:rPr lang="en-US" sz="1100" b="0" i="0" u="none" strike="noStrike" cap="none">
                <a:solidFill>
                  <a:srgbClr val="000000"/>
                </a:solidFill>
                <a:latin typeface="Arial"/>
                <a:ea typeface="Arial"/>
                <a:cs typeface="Arial"/>
                <a:sym typeface="Arial"/>
              </a:rPr>
              <a:t>- a student could say something very offensive about another racial group and the professor doesn’t jump in and say “Hey that is very racist don’t you think?” “Or that may land poorly on another student” or “Let me get another point of view” - faculty just let things slide - sometimes not even conscious. A lot of faculty don’t know how to respond.</a:t>
            </a:r>
            <a:endParaRPr/>
          </a:p>
          <a:p>
            <a:pPr marL="914400" lvl="1" indent="-298450" algn="l" rtl="0">
              <a:lnSpc>
                <a:spcPct val="100000"/>
              </a:lnSpc>
              <a:spcBef>
                <a:spcPts val="0"/>
              </a:spcBef>
              <a:spcAft>
                <a:spcPts val="0"/>
              </a:spcAft>
              <a:buSzPts val="1100"/>
              <a:buChar char="○"/>
            </a:pPr>
            <a:r>
              <a:rPr lang="en-US" sz="1100" b="0" i="0" u="none" strike="noStrike" cap="none">
                <a:solidFill>
                  <a:srgbClr val="000000"/>
                </a:solidFill>
                <a:latin typeface="Arial"/>
                <a:ea typeface="Arial"/>
                <a:cs typeface="Arial"/>
                <a:sym typeface="Arial"/>
              </a:rPr>
              <a:t>Ask students what they think should be the consequences-have them give you a list of 10, then choose the ones that you can do.</a:t>
            </a:r>
            <a:endParaRPr/>
          </a:p>
          <a:p>
            <a:pPr marL="914400" lvl="1" indent="-298450" algn="l" rtl="0">
              <a:lnSpc>
                <a:spcPct val="100000"/>
              </a:lnSpc>
              <a:spcBef>
                <a:spcPts val="0"/>
              </a:spcBef>
              <a:spcAft>
                <a:spcPts val="0"/>
              </a:spcAft>
              <a:buSzPts val="1100"/>
              <a:buChar char="○"/>
            </a:pPr>
            <a:r>
              <a:rPr lang="en-US" sz="1100" b="0" i="0" u="none" strike="noStrike" cap="none">
                <a:solidFill>
                  <a:srgbClr val="000000"/>
                </a:solidFill>
                <a:latin typeface="Arial"/>
                <a:ea typeface="Arial"/>
                <a:cs typeface="Arial"/>
                <a:sym typeface="Arial"/>
              </a:rPr>
              <a:t>What can we do as faculty to help facilitate repercussions for faculty who repeat racist incidents? Re-culturate so that everyone understands this is not what we do here. Make it clear: We are not going to be a dept. That allows racist incidents, that blames students for their disparities, that we are proactively going to address diversity in our curriculum.</a:t>
            </a:r>
            <a:endParaRPr/>
          </a:p>
          <a:p>
            <a:pPr marL="914400" lvl="1" indent="-298450" algn="l" rtl="0">
              <a:lnSpc>
                <a:spcPct val="100000"/>
              </a:lnSpc>
              <a:spcBef>
                <a:spcPts val="0"/>
              </a:spcBef>
              <a:spcAft>
                <a:spcPts val="0"/>
              </a:spcAft>
              <a:buSzPts val="1100"/>
              <a:buChar char="○"/>
            </a:pPr>
            <a:r>
              <a:rPr lang="en-US" sz="1100" b="0" i="0" u="none" strike="noStrike" cap="none">
                <a:solidFill>
                  <a:srgbClr val="000000"/>
                </a:solidFill>
                <a:latin typeface="Arial"/>
                <a:ea typeface="Arial"/>
                <a:cs typeface="Arial"/>
                <a:sym typeface="Arial"/>
              </a:rPr>
              <a:t>Sometimes we are unaware and our lack of awareness is made known to us</a:t>
            </a:r>
            <a:endParaRPr/>
          </a:p>
        </p:txBody>
      </p:sp>
      <p:sp>
        <p:nvSpPr>
          <p:cNvPr id="201" name="Google Shape;201;p12:notes"/>
          <p:cNvSpPr txBox="1">
            <a:spLocks noGrp="1"/>
          </p:cNvSpPr>
          <p:nvPr>
            <p:ph type="sldNum" idx="12"/>
          </p:nvPr>
        </p:nvSpPr>
        <p:spPr>
          <a:xfrm>
            <a:off x="0" y="0"/>
            <a:ext cx="3000000" cy="30000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fld id="{00000000-1234-1234-1234-123412341234}" type="slidenum">
              <a:rPr lang="en-US" sz="1800">
                <a:solidFill>
                  <a:schemeClr val="dk1"/>
                </a:solidFill>
                <a:latin typeface="Arial"/>
                <a:ea typeface="Arial"/>
                <a:cs typeface="Arial"/>
                <a:sym typeface="Arial"/>
              </a:rPr>
              <a:t>12</a:t>
            </a:fld>
            <a:endParaRPr sz="1800">
              <a:solidFill>
                <a:schemeClr val="dk1"/>
              </a:solidFill>
              <a:latin typeface="Arial"/>
              <a:ea typeface="Arial"/>
              <a:cs typeface="Arial"/>
              <a:sym typeface="Arial"/>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8"/>
        <p:cNvGrpSpPr/>
        <p:nvPr/>
      </p:nvGrpSpPr>
      <p:grpSpPr>
        <a:xfrm>
          <a:off x="0" y="0"/>
          <a:ext cx="0" cy="0"/>
          <a:chOff x="0" y="0"/>
          <a:chExt cx="0" cy="0"/>
        </a:xfrm>
      </p:grpSpPr>
      <p:sp>
        <p:nvSpPr>
          <p:cNvPr id="209" name="Google Shape;209;p1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210" name="Google Shape;210;p13: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457200" lvl="0" indent="-298450" algn="l" rtl="0">
              <a:lnSpc>
                <a:spcPct val="100000"/>
              </a:lnSpc>
              <a:spcBef>
                <a:spcPts val="0"/>
              </a:spcBef>
              <a:spcAft>
                <a:spcPts val="0"/>
              </a:spcAft>
              <a:buSzPts val="1100"/>
              <a:buChar char="●"/>
            </a:pPr>
            <a:r>
              <a:rPr lang="en-US" sz="1100" b="0" i="0" u="none" strike="noStrike" cap="none">
                <a:solidFill>
                  <a:srgbClr val="000000"/>
                </a:solidFill>
                <a:latin typeface="Arial"/>
                <a:ea typeface="Arial"/>
                <a:cs typeface="Arial"/>
                <a:sym typeface="Arial"/>
              </a:rPr>
              <a:t>Who wants to explain this nice and clear and slow?</a:t>
            </a:r>
            <a:br>
              <a:rPr lang="en-US" b="0"/>
            </a:br>
            <a:r>
              <a:rPr lang="en-US" sz="1100" b="0" i="0" u="none" strike="noStrike" cap="none">
                <a:solidFill>
                  <a:srgbClr val="000000"/>
                </a:solidFill>
                <a:latin typeface="Arial"/>
                <a:ea typeface="Arial"/>
                <a:cs typeface="Arial"/>
                <a:sym typeface="Arial"/>
              </a:rPr>
              <a:t>Note: I could create a table in this google doc </a:t>
            </a:r>
            <a:r>
              <a:rPr lang="en-US" sz="1100" b="0" i="0" u="sng" strike="noStrike" cap="none">
                <a:solidFill>
                  <a:srgbClr val="000000"/>
                </a:solidFill>
                <a:latin typeface="Arial"/>
                <a:ea typeface="Arial"/>
                <a:cs typeface="Arial"/>
                <a:sym typeface="Arial"/>
                <a:hlinkClick r:id="rId3">
                  <a:extLst>
                    <a:ext uri="{A12FA001-AC4F-418D-AE19-62706E023703}">
                      <ahyp:hlinkClr xmlns:ahyp="http://schemas.microsoft.com/office/drawing/2018/hyperlinkcolor" val="tx"/>
                    </a:ext>
                  </a:extLst>
                </a:hlinkClick>
              </a:rPr>
              <a:t>a topic from slides 6-10 </a:t>
            </a:r>
            <a:r>
              <a:rPr lang="en-US" sz="1100" b="0" i="0" u="none" strike="noStrike" cap="none">
                <a:solidFill>
                  <a:srgbClr val="000000"/>
                </a:solidFill>
                <a:latin typeface="Arial"/>
                <a:ea typeface="Arial"/>
                <a:cs typeface="Arial"/>
                <a:sym typeface="Arial"/>
              </a:rPr>
              <a:t> and all can just sign up there so we all see it and it is easier to make the break out groups </a:t>
            </a:r>
            <a:br>
              <a:rPr lang="en-US" b="0"/>
            </a:br>
            <a:r>
              <a:rPr lang="en-US" sz="1100" b="0" i="0" u="none" strike="noStrike" cap="none">
                <a:solidFill>
                  <a:srgbClr val="000000"/>
                </a:solidFill>
                <a:latin typeface="Arial"/>
                <a:ea typeface="Arial"/>
                <a:cs typeface="Arial"/>
                <a:sym typeface="Arial"/>
              </a:rPr>
              <a:t>Put</a:t>
            </a:r>
            <a:r>
              <a:rPr lang="en-US" sz="1100" b="0" i="0" u="sng" strike="noStrike" cap="none">
                <a:solidFill>
                  <a:srgbClr val="000000"/>
                </a:solidFill>
                <a:latin typeface="Arial"/>
                <a:ea typeface="Arial"/>
                <a:cs typeface="Arial"/>
                <a:sym typeface="Arial"/>
                <a:hlinkClick r:id="rId4">
                  <a:extLst>
                    <a:ext uri="{A12FA001-AC4F-418D-AE19-62706E023703}">
                      <ahyp:hlinkClr xmlns:ahyp="http://schemas.microsoft.com/office/drawing/2018/hyperlinkcolor" val="tx"/>
                    </a:ext>
                  </a:extLst>
                </a:hlinkClick>
              </a:rPr>
              <a:t> these directions </a:t>
            </a:r>
            <a:r>
              <a:rPr lang="en-US" sz="1100" b="0" i="0" u="none" strike="noStrike" cap="none">
                <a:solidFill>
                  <a:srgbClr val="000000"/>
                </a:solidFill>
                <a:latin typeface="Arial"/>
                <a:ea typeface="Arial"/>
                <a:cs typeface="Arial"/>
                <a:sym typeface="Arial"/>
              </a:rPr>
              <a:t>in the chat</a:t>
            </a:r>
            <a:endParaRPr b="0"/>
          </a:p>
          <a:p>
            <a:pPr marL="457200" lvl="0" indent="-298450" algn="l" rtl="0">
              <a:lnSpc>
                <a:spcPct val="100000"/>
              </a:lnSpc>
              <a:spcBef>
                <a:spcPts val="0"/>
              </a:spcBef>
              <a:spcAft>
                <a:spcPts val="0"/>
              </a:spcAft>
              <a:buSzPts val="1100"/>
              <a:buChar char="●"/>
            </a:pPr>
            <a:r>
              <a:rPr lang="en-US" sz="1100" b="0" i="0" u="none" strike="noStrike" cap="none">
                <a:solidFill>
                  <a:srgbClr val="000000"/>
                </a:solidFill>
                <a:latin typeface="Arial"/>
                <a:ea typeface="Arial"/>
                <a:cs typeface="Arial"/>
                <a:sym typeface="Arial"/>
              </a:rPr>
              <a:t>Send these directions in the break out broadcast</a:t>
            </a:r>
            <a:endParaRPr b="0"/>
          </a:p>
          <a:p>
            <a:pPr marL="457200" lvl="0" indent="-298450" algn="l" rtl="0">
              <a:lnSpc>
                <a:spcPct val="100000"/>
              </a:lnSpc>
              <a:spcBef>
                <a:spcPts val="0"/>
              </a:spcBef>
              <a:spcAft>
                <a:spcPts val="0"/>
              </a:spcAft>
              <a:buSzPts val="1100"/>
              <a:buChar char="●"/>
            </a:pPr>
            <a:r>
              <a:rPr lang="en-US" sz="1100" b="0" i="0" u="none" strike="noStrike" cap="none">
                <a:solidFill>
                  <a:srgbClr val="000000"/>
                </a:solidFill>
                <a:latin typeface="Arial"/>
                <a:ea typeface="Arial"/>
                <a:cs typeface="Arial"/>
                <a:sym typeface="Arial"/>
              </a:rPr>
              <a:t>Visit the break out rooms and repeat the directions</a:t>
            </a:r>
            <a:endParaRPr b="0"/>
          </a:p>
          <a:p>
            <a:pPr marL="457200" lvl="0" indent="-298450" algn="l" rtl="0">
              <a:lnSpc>
                <a:spcPct val="100000"/>
              </a:lnSpc>
              <a:spcBef>
                <a:spcPts val="0"/>
              </a:spcBef>
              <a:spcAft>
                <a:spcPts val="0"/>
              </a:spcAft>
              <a:buSzPts val="1100"/>
              <a:buChar char="●"/>
            </a:pPr>
            <a:r>
              <a:rPr lang="en-US" sz="1100" b="0" i="0" u="none" strike="noStrike" cap="none">
                <a:solidFill>
                  <a:srgbClr val="000000"/>
                </a:solidFill>
                <a:latin typeface="Arial"/>
                <a:ea typeface="Arial"/>
                <a:cs typeface="Arial"/>
                <a:sym typeface="Arial"/>
              </a:rPr>
              <a:t>Put the directions in the chats in the break out rooms</a:t>
            </a:r>
            <a:endParaRPr b="0"/>
          </a:p>
          <a:p>
            <a:pPr marL="457200" lvl="0" indent="-298450" algn="l" rtl="0">
              <a:lnSpc>
                <a:spcPct val="100000"/>
              </a:lnSpc>
              <a:spcBef>
                <a:spcPts val="0"/>
              </a:spcBef>
              <a:spcAft>
                <a:spcPts val="0"/>
              </a:spcAft>
              <a:buSzPts val="1100"/>
              <a:buChar char="●"/>
            </a:pPr>
            <a:br>
              <a:rPr lang="en-US"/>
            </a:br>
            <a:endParaRPr/>
          </a:p>
        </p:txBody>
      </p:sp>
      <p:sp>
        <p:nvSpPr>
          <p:cNvPr id="211" name="Google Shape;211;p13:notes"/>
          <p:cNvSpPr txBox="1">
            <a:spLocks noGrp="1"/>
          </p:cNvSpPr>
          <p:nvPr>
            <p:ph type="sldNum" idx="12"/>
          </p:nvPr>
        </p:nvSpPr>
        <p:spPr>
          <a:xfrm>
            <a:off x="0" y="0"/>
            <a:ext cx="3000000" cy="30000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fld id="{00000000-1234-1234-1234-123412341234}" type="slidenum">
              <a:rPr lang="en-US" sz="1800">
                <a:solidFill>
                  <a:schemeClr val="dk1"/>
                </a:solidFill>
                <a:latin typeface="Arial"/>
                <a:ea typeface="Arial"/>
                <a:cs typeface="Arial"/>
                <a:sym typeface="Arial"/>
              </a:rPr>
              <a:t>13</a:t>
            </a:fld>
            <a:endParaRPr sz="1800">
              <a:solidFill>
                <a:schemeClr val="dk1"/>
              </a:solidFill>
              <a:latin typeface="Arial"/>
              <a:ea typeface="Arial"/>
              <a:cs typeface="Arial"/>
              <a:sym typeface="Arial"/>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8"/>
        <p:cNvGrpSpPr/>
        <p:nvPr/>
      </p:nvGrpSpPr>
      <p:grpSpPr>
        <a:xfrm>
          <a:off x="0" y="0"/>
          <a:ext cx="0" cy="0"/>
          <a:chOff x="0" y="0"/>
          <a:chExt cx="0" cy="0"/>
        </a:xfrm>
      </p:grpSpPr>
      <p:sp>
        <p:nvSpPr>
          <p:cNvPr id="219" name="Google Shape;219;p1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220" name="Google Shape;220;p14: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457200" lvl="0" indent="-228600" algn="l" rtl="0">
              <a:lnSpc>
                <a:spcPct val="100000"/>
              </a:lnSpc>
              <a:spcBef>
                <a:spcPts val="0"/>
              </a:spcBef>
              <a:spcAft>
                <a:spcPts val="0"/>
              </a:spcAft>
              <a:buSzPts val="1100"/>
              <a:buNone/>
            </a:pPr>
            <a:endParaRPr/>
          </a:p>
        </p:txBody>
      </p:sp>
      <p:sp>
        <p:nvSpPr>
          <p:cNvPr id="221" name="Google Shape;221;p14:notes"/>
          <p:cNvSpPr txBox="1">
            <a:spLocks noGrp="1"/>
          </p:cNvSpPr>
          <p:nvPr>
            <p:ph type="sldNum" idx="12"/>
          </p:nvPr>
        </p:nvSpPr>
        <p:spPr>
          <a:xfrm>
            <a:off x="0" y="0"/>
            <a:ext cx="3000000" cy="30000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fld id="{00000000-1234-1234-1234-123412341234}" type="slidenum">
              <a:rPr lang="en-US" sz="1800">
                <a:solidFill>
                  <a:schemeClr val="dk1"/>
                </a:solidFill>
                <a:latin typeface="Arial"/>
                <a:ea typeface="Arial"/>
                <a:cs typeface="Arial"/>
                <a:sym typeface="Arial"/>
              </a:rPr>
              <a:t>14</a:t>
            </a:fld>
            <a:endParaRPr sz="1800">
              <a:solidFill>
                <a:schemeClr val="dk1"/>
              </a:solidFill>
              <a:latin typeface="Arial"/>
              <a:ea typeface="Arial"/>
              <a:cs typeface="Arial"/>
              <a:sym typeface="Arial"/>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7"/>
        <p:cNvGrpSpPr/>
        <p:nvPr/>
      </p:nvGrpSpPr>
      <p:grpSpPr>
        <a:xfrm>
          <a:off x="0" y="0"/>
          <a:ext cx="0" cy="0"/>
          <a:chOff x="0" y="0"/>
          <a:chExt cx="0" cy="0"/>
        </a:xfrm>
      </p:grpSpPr>
      <p:sp>
        <p:nvSpPr>
          <p:cNvPr id="228" name="Google Shape;228;p1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229" name="Google Shape;229;p15: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158750" lvl="0" indent="0" algn="l" rtl="0">
              <a:lnSpc>
                <a:spcPct val="100000"/>
              </a:lnSpc>
              <a:spcBef>
                <a:spcPts val="0"/>
              </a:spcBef>
              <a:spcAft>
                <a:spcPts val="0"/>
              </a:spcAft>
              <a:buSzPts val="1100"/>
              <a:buNone/>
            </a:pPr>
            <a:r>
              <a:rPr lang="en-US" sz="1100" b="0" i="0" u="none" strike="noStrike" cap="none">
                <a:solidFill>
                  <a:srgbClr val="000000"/>
                </a:solidFill>
                <a:latin typeface="Arial"/>
                <a:ea typeface="Arial"/>
                <a:cs typeface="Arial"/>
                <a:sym typeface="Arial"/>
              </a:rPr>
              <a:t>Which lens was most represented? (for example faculty classroom practices, institutional actions, representative curriculum, faculty diversity)</a:t>
            </a:r>
            <a:endParaRPr/>
          </a:p>
          <a:p>
            <a:pPr marL="158750" lvl="0" indent="0" algn="l" rtl="0">
              <a:lnSpc>
                <a:spcPct val="100000"/>
              </a:lnSpc>
              <a:spcBef>
                <a:spcPts val="0"/>
              </a:spcBef>
              <a:spcAft>
                <a:spcPts val="0"/>
              </a:spcAft>
              <a:buSzPts val="1100"/>
              <a:buNone/>
            </a:pPr>
            <a:endParaRPr sz="1100" b="0" i="0" u="none" strike="noStrike" cap="none">
              <a:solidFill>
                <a:srgbClr val="000000"/>
              </a:solidFill>
              <a:latin typeface="Arial"/>
              <a:ea typeface="Arial"/>
              <a:cs typeface="Arial"/>
              <a:sym typeface="Arial"/>
            </a:endParaRPr>
          </a:p>
          <a:p>
            <a:pPr marL="158750" lvl="0" indent="0" algn="l" rtl="0">
              <a:lnSpc>
                <a:spcPct val="100000"/>
              </a:lnSpc>
              <a:spcBef>
                <a:spcPts val="0"/>
              </a:spcBef>
              <a:spcAft>
                <a:spcPts val="0"/>
              </a:spcAft>
              <a:buSzPts val="1100"/>
              <a:buNone/>
            </a:pPr>
            <a:r>
              <a:rPr lang="en-US" sz="1100" b="0" i="0" u="none" strike="noStrike" cap="none">
                <a:solidFill>
                  <a:srgbClr val="000000"/>
                </a:solidFill>
                <a:latin typeface="Arial"/>
                <a:ea typeface="Arial"/>
                <a:cs typeface="Arial"/>
                <a:sym typeface="Arial"/>
              </a:rPr>
              <a:t>Tools and Approaches</a:t>
            </a:r>
            <a:endParaRPr sz="1100" b="0" i="0" u="none" strike="noStrike" cap="none">
              <a:solidFill>
                <a:srgbClr val="000000"/>
              </a:solidFill>
              <a:latin typeface="Arial"/>
              <a:ea typeface="Arial"/>
              <a:cs typeface="Arial"/>
              <a:sym typeface="Arial"/>
            </a:endParaRPr>
          </a:p>
          <a:p>
            <a:pPr marL="457200" lvl="0" indent="-298450" algn="l" rtl="0">
              <a:lnSpc>
                <a:spcPct val="100000"/>
              </a:lnSpc>
              <a:spcBef>
                <a:spcPts val="0"/>
              </a:spcBef>
              <a:spcAft>
                <a:spcPts val="0"/>
              </a:spcAft>
              <a:buSzPts val="1100"/>
              <a:buChar char="●"/>
            </a:pPr>
            <a:r>
              <a:rPr lang="en-US" sz="1100" b="0" i="0" u="none" strike="noStrike" cap="none">
                <a:solidFill>
                  <a:srgbClr val="000000"/>
                </a:solidFill>
                <a:latin typeface="Arial"/>
                <a:ea typeface="Arial"/>
                <a:cs typeface="Arial"/>
                <a:sym typeface="Arial"/>
              </a:rPr>
              <a:t>Professional development/training (online teaching, CRTL, faculty mentoring, etc)</a:t>
            </a:r>
            <a:endParaRPr sz="1100" b="0" i="0" u="none" strike="noStrike" cap="none">
              <a:solidFill>
                <a:srgbClr val="000000"/>
              </a:solidFill>
              <a:latin typeface="Arial"/>
              <a:ea typeface="Arial"/>
              <a:cs typeface="Arial"/>
              <a:sym typeface="Arial"/>
            </a:endParaRPr>
          </a:p>
          <a:p>
            <a:pPr marL="457200" lvl="0" indent="-298450" algn="l" rtl="0">
              <a:lnSpc>
                <a:spcPct val="100000"/>
              </a:lnSpc>
              <a:spcBef>
                <a:spcPts val="0"/>
              </a:spcBef>
              <a:spcAft>
                <a:spcPts val="0"/>
              </a:spcAft>
              <a:buSzPts val="1100"/>
              <a:buChar char="●"/>
            </a:pPr>
            <a:r>
              <a:rPr lang="en-US" sz="1100" b="0" i="0" u="none" strike="noStrike" cap="none">
                <a:solidFill>
                  <a:srgbClr val="000000"/>
                </a:solidFill>
                <a:latin typeface="Arial"/>
                <a:ea typeface="Arial"/>
                <a:cs typeface="Arial"/>
                <a:sym typeface="Arial"/>
              </a:rPr>
              <a:t>Technology tools (software, learning management systems) Which ones and how used?</a:t>
            </a:r>
            <a:endParaRPr b="0"/>
          </a:p>
          <a:p>
            <a:pPr marL="457200" lvl="0" indent="-298450" algn="l" rtl="0">
              <a:lnSpc>
                <a:spcPct val="100000"/>
              </a:lnSpc>
              <a:spcBef>
                <a:spcPts val="0"/>
              </a:spcBef>
              <a:spcAft>
                <a:spcPts val="0"/>
              </a:spcAft>
              <a:buSzPts val="1100"/>
              <a:buChar char="●"/>
            </a:pPr>
            <a:r>
              <a:rPr lang="en-US" sz="1100" b="0" i="0" u="none" strike="noStrike" cap="none">
                <a:solidFill>
                  <a:srgbClr val="000000"/>
                </a:solidFill>
                <a:latin typeface="Arial"/>
                <a:ea typeface="Arial"/>
                <a:cs typeface="Arial"/>
                <a:sym typeface="Arial"/>
              </a:rPr>
              <a:t>Human Resources (increase faculty diversity through hiring/internship programs such as FDIP)</a:t>
            </a:r>
            <a:endParaRPr/>
          </a:p>
          <a:p>
            <a:pPr marL="457200" lvl="0" indent="-228600" algn="l" rtl="0">
              <a:lnSpc>
                <a:spcPct val="100000"/>
              </a:lnSpc>
              <a:spcBef>
                <a:spcPts val="0"/>
              </a:spcBef>
              <a:spcAft>
                <a:spcPts val="0"/>
              </a:spcAft>
              <a:buSzPts val="1100"/>
              <a:buNone/>
            </a:pPr>
            <a:endParaRPr sz="1100" b="0" i="0" u="none" strike="noStrike" cap="none">
              <a:solidFill>
                <a:srgbClr val="000000"/>
              </a:solidFill>
              <a:latin typeface="Arial"/>
              <a:ea typeface="Arial"/>
              <a:cs typeface="Arial"/>
              <a:sym typeface="Arial"/>
            </a:endParaRPr>
          </a:p>
          <a:p>
            <a:pPr marL="158750" lvl="0" indent="0" algn="l" rtl="0">
              <a:lnSpc>
                <a:spcPct val="100000"/>
              </a:lnSpc>
              <a:spcBef>
                <a:spcPts val="0"/>
              </a:spcBef>
              <a:spcAft>
                <a:spcPts val="0"/>
              </a:spcAft>
              <a:buSzPts val="1100"/>
              <a:buNone/>
            </a:pPr>
            <a:r>
              <a:rPr lang="en-US" sz="1100" b="0" i="0" u="none" strike="noStrike" cap="none">
                <a:solidFill>
                  <a:srgbClr val="000000"/>
                </a:solidFill>
                <a:latin typeface="Arial"/>
                <a:ea typeface="Arial"/>
                <a:cs typeface="Arial"/>
                <a:sym typeface="Arial"/>
              </a:rPr>
              <a:t>Next Steps</a:t>
            </a:r>
            <a:endParaRPr/>
          </a:p>
          <a:p>
            <a:pPr marL="158750" lvl="0" indent="0" algn="l" rtl="0">
              <a:lnSpc>
                <a:spcPct val="100000"/>
              </a:lnSpc>
              <a:spcBef>
                <a:spcPts val="0"/>
              </a:spcBef>
              <a:spcAft>
                <a:spcPts val="0"/>
              </a:spcAft>
              <a:buSzPts val="1100"/>
              <a:buNone/>
            </a:pPr>
            <a:r>
              <a:rPr lang="en-US" sz="1100" b="0" i="0" u="none" strike="noStrike" cap="none">
                <a:solidFill>
                  <a:srgbClr val="000000"/>
                </a:solidFill>
                <a:latin typeface="Arial"/>
                <a:ea typeface="Arial"/>
                <a:cs typeface="Arial"/>
                <a:sym typeface="Arial"/>
              </a:rPr>
              <a:t>Let’s promote upcoming Flex Days (Elizabeth T presenting on eConvening with other participants in Jan), CIETL sessions (Dave can expand on), Brown Bags for faculty (Nick D. facilitating), </a:t>
            </a:r>
            <a:br>
              <a:rPr lang="en-US"/>
            </a:br>
            <a:endParaRPr/>
          </a:p>
        </p:txBody>
      </p:sp>
      <p:sp>
        <p:nvSpPr>
          <p:cNvPr id="230" name="Google Shape;230;p15:notes"/>
          <p:cNvSpPr txBox="1">
            <a:spLocks noGrp="1"/>
          </p:cNvSpPr>
          <p:nvPr>
            <p:ph type="sldNum" idx="12"/>
          </p:nvPr>
        </p:nvSpPr>
        <p:spPr>
          <a:xfrm>
            <a:off x="0" y="0"/>
            <a:ext cx="3000000" cy="30000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fld id="{00000000-1234-1234-1234-123412341234}" type="slidenum">
              <a:rPr lang="en-US" sz="1800">
                <a:solidFill>
                  <a:schemeClr val="dk1"/>
                </a:solidFill>
                <a:latin typeface="Arial"/>
                <a:ea typeface="Arial"/>
                <a:cs typeface="Arial"/>
                <a:sym typeface="Arial"/>
              </a:rPr>
              <a:t>15</a:t>
            </a:fld>
            <a:endParaRPr sz="1800">
              <a:solidFill>
                <a:schemeClr val="dk1"/>
              </a:solidFill>
              <a:latin typeface="Arial"/>
              <a:ea typeface="Arial"/>
              <a:cs typeface="Arial"/>
              <a:sym typeface="Arial"/>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6"/>
        <p:cNvGrpSpPr/>
        <p:nvPr/>
      </p:nvGrpSpPr>
      <p:grpSpPr>
        <a:xfrm>
          <a:off x="0" y="0"/>
          <a:ext cx="0" cy="0"/>
          <a:chOff x="0" y="0"/>
          <a:chExt cx="0" cy="0"/>
        </a:xfrm>
      </p:grpSpPr>
      <p:sp>
        <p:nvSpPr>
          <p:cNvPr id="97" name="Google Shape;97;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98" name="Google Shape;98;p2: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457200" marR="0" lvl="0" indent="-298450" algn="l" rtl="0">
              <a:lnSpc>
                <a:spcPct val="100000"/>
              </a:lnSpc>
              <a:spcBef>
                <a:spcPts val="0"/>
              </a:spcBef>
              <a:spcAft>
                <a:spcPts val="0"/>
              </a:spcAft>
              <a:buClr>
                <a:srgbClr val="000000"/>
              </a:buClr>
              <a:buSzPts val="1100"/>
              <a:buFont typeface="Arial"/>
              <a:buChar char="●"/>
            </a:pPr>
            <a:r>
              <a:rPr lang="en-US" sz="1100" b="1" i="0" u="none" strike="noStrike" cap="none">
                <a:solidFill>
                  <a:srgbClr val="000000"/>
                </a:solidFill>
                <a:latin typeface="Arial"/>
                <a:ea typeface="Arial"/>
                <a:cs typeface="Arial"/>
                <a:sym typeface="Arial"/>
              </a:rPr>
              <a:t>Introduction (David  2 minutes)</a:t>
            </a:r>
            <a:endParaRPr sz="1100" b="1"/>
          </a:p>
        </p:txBody>
      </p:sp>
      <p:sp>
        <p:nvSpPr>
          <p:cNvPr id="99" name="Google Shape;99;p2:notes"/>
          <p:cNvSpPr txBox="1">
            <a:spLocks noGrp="1"/>
          </p:cNvSpPr>
          <p:nvPr>
            <p:ph type="sldNum" idx="12"/>
          </p:nvPr>
        </p:nvSpPr>
        <p:spPr>
          <a:xfrm>
            <a:off x="0" y="0"/>
            <a:ext cx="3000000" cy="30000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fld id="{00000000-1234-1234-1234-123412341234}" type="slidenum">
              <a:rPr lang="en-US" sz="1800">
                <a:solidFill>
                  <a:schemeClr val="dk1"/>
                </a:solidFill>
                <a:latin typeface="Arial"/>
                <a:ea typeface="Arial"/>
                <a:cs typeface="Arial"/>
                <a:sym typeface="Arial"/>
              </a:rPr>
              <a:t>2</a:t>
            </a:fld>
            <a:endParaRPr sz="1800">
              <a:solidFill>
                <a:schemeClr val="dk1"/>
              </a:solidFill>
              <a:latin typeface="Arial"/>
              <a:ea typeface="Arial"/>
              <a:cs typeface="Arial"/>
              <a:sym typeface="Arial"/>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Google Shape;107;p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08" name="Google Shape;108;p3: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158750" lvl="0" indent="0" algn="l" rtl="0">
              <a:lnSpc>
                <a:spcPct val="100000"/>
              </a:lnSpc>
              <a:spcBef>
                <a:spcPts val="0"/>
              </a:spcBef>
              <a:spcAft>
                <a:spcPts val="0"/>
              </a:spcAft>
              <a:buSzPts val="1100"/>
              <a:buNone/>
            </a:pPr>
            <a:r>
              <a:rPr lang="en-US" sz="1100" b="1" i="0" u="none" strike="noStrike" cap="none">
                <a:solidFill>
                  <a:srgbClr val="000000"/>
                </a:solidFill>
                <a:latin typeface="Arial"/>
                <a:ea typeface="Arial"/>
                <a:cs typeface="Arial"/>
                <a:sym typeface="Arial"/>
              </a:rPr>
              <a:t>Introduction (David  2 minutes)</a:t>
            </a:r>
            <a:endParaRPr b="1"/>
          </a:p>
        </p:txBody>
      </p:sp>
      <p:sp>
        <p:nvSpPr>
          <p:cNvPr id="109" name="Google Shape;109;p3:notes"/>
          <p:cNvSpPr txBox="1">
            <a:spLocks noGrp="1"/>
          </p:cNvSpPr>
          <p:nvPr>
            <p:ph type="sldNum" idx="12"/>
          </p:nvPr>
        </p:nvSpPr>
        <p:spPr>
          <a:xfrm>
            <a:off x="0" y="0"/>
            <a:ext cx="3000000" cy="30000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fld id="{00000000-1234-1234-1234-123412341234}" type="slidenum">
              <a:rPr lang="en-US" sz="1800">
                <a:solidFill>
                  <a:schemeClr val="dk1"/>
                </a:solidFill>
                <a:latin typeface="Arial"/>
                <a:ea typeface="Arial"/>
                <a:cs typeface="Arial"/>
                <a:sym typeface="Arial"/>
              </a:rPr>
              <a:t>3</a:t>
            </a:fld>
            <a:endParaRPr sz="1800">
              <a:solidFill>
                <a:schemeClr val="dk1"/>
              </a:solidFill>
              <a:latin typeface="Arial"/>
              <a:ea typeface="Arial"/>
              <a:cs typeface="Arial"/>
              <a:sym typeface="Arial"/>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7"/>
        <p:cNvGrpSpPr/>
        <p:nvPr/>
      </p:nvGrpSpPr>
      <p:grpSpPr>
        <a:xfrm>
          <a:off x="0" y="0"/>
          <a:ext cx="0" cy="0"/>
          <a:chOff x="0" y="0"/>
          <a:chExt cx="0" cy="0"/>
        </a:xfrm>
      </p:grpSpPr>
      <p:sp>
        <p:nvSpPr>
          <p:cNvPr id="118" name="Google Shape;118;p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19" name="Google Shape;119;p4: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158750" lvl="0" indent="0" algn="l" rtl="0">
              <a:lnSpc>
                <a:spcPct val="100000"/>
              </a:lnSpc>
              <a:spcBef>
                <a:spcPts val="0"/>
              </a:spcBef>
              <a:spcAft>
                <a:spcPts val="0"/>
              </a:spcAft>
              <a:buSzPts val="1100"/>
              <a:buNone/>
            </a:pPr>
            <a:r>
              <a:rPr lang="en-US" sz="1100" b="1" i="0" u="none" strike="noStrike" cap="none">
                <a:solidFill>
                  <a:srgbClr val="000000"/>
                </a:solidFill>
                <a:latin typeface="Arial"/>
                <a:ea typeface="Arial"/>
                <a:cs typeface="Arial"/>
                <a:sym typeface="Arial"/>
              </a:rPr>
              <a:t>Introduction (David  2 minutes)</a:t>
            </a:r>
            <a:endParaRPr b="1"/>
          </a:p>
        </p:txBody>
      </p:sp>
      <p:sp>
        <p:nvSpPr>
          <p:cNvPr id="120" name="Google Shape;120;p4:notes"/>
          <p:cNvSpPr txBox="1">
            <a:spLocks noGrp="1"/>
          </p:cNvSpPr>
          <p:nvPr>
            <p:ph type="sldNum" idx="12"/>
          </p:nvPr>
        </p:nvSpPr>
        <p:spPr>
          <a:xfrm>
            <a:off x="0" y="0"/>
            <a:ext cx="3000000" cy="30000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fld id="{00000000-1234-1234-1234-123412341234}" type="slidenum">
              <a:rPr lang="en-US" sz="1800">
                <a:solidFill>
                  <a:schemeClr val="dk1"/>
                </a:solidFill>
                <a:latin typeface="Arial"/>
                <a:ea typeface="Arial"/>
                <a:cs typeface="Arial"/>
                <a:sym typeface="Arial"/>
              </a:rPr>
              <a:t>4</a:t>
            </a:fld>
            <a:endParaRPr sz="1800">
              <a:solidFill>
                <a:schemeClr val="dk1"/>
              </a:solidFill>
              <a:latin typeface="Arial"/>
              <a:ea typeface="Arial"/>
              <a:cs typeface="Arial"/>
              <a:sym typeface="Arial"/>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8"/>
        <p:cNvGrpSpPr/>
        <p:nvPr/>
      </p:nvGrpSpPr>
      <p:grpSpPr>
        <a:xfrm>
          <a:off x="0" y="0"/>
          <a:ext cx="0" cy="0"/>
          <a:chOff x="0" y="0"/>
          <a:chExt cx="0" cy="0"/>
        </a:xfrm>
      </p:grpSpPr>
      <p:sp>
        <p:nvSpPr>
          <p:cNvPr id="129" name="Google Shape;129;p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30" name="Google Shape;130;p5: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158750" lvl="0" indent="0" algn="l" rtl="0">
              <a:lnSpc>
                <a:spcPct val="100000"/>
              </a:lnSpc>
              <a:spcBef>
                <a:spcPts val="0"/>
              </a:spcBef>
              <a:spcAft>
                <a:spcPts val="0"/>
              </a:spcAft>
              <a:buSzPts val="1100"/>
              <a:buNone/>
            </a:pPr>
            <a:r>
              <a:rPr lang="en-US" sz="1100" b="1" i="0" u="none" strike="noStrike" cap="none">
                <a:solidFill>
                  <a:srgbClr val="000000"/>
                </a:solidFill>
                <a:latin typeface="Arial"/>
                <a:ea typeface="Arial"/>
                <a:cs typeface="Arial"/>
                <a:sym typeface="Arial"/>
              </a:rPr>
              <a:t>The Research (Rebekah) 2 min</a:t>
            </a:r>
            <a:endParaRPr b="1"/>
          </a:p>
        </p:txBody>
      </p:sp>
      <p:sp>
        <p:nvSpPr>
          <p:cNvPr id="131" name="Google Shape;131;p5:notes"/>
          <p:cNvSpPr txBox="1">
            <a:spLocks noGrp="1"/>
          </p:cNvSpPr>
          <p:nvPr>
            <p:ph type="sldNum" idx="12"/>
          </p:nvPr>
        </p:nvSpPr>
        <p:spPr>
          <a:xfrm>
            <a:off x="0" y="0"/>
            <a:ext cx="3000000" cy="30000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fld id="{00000000-1234-1234-1234-123412341234}" type="slidenum">
              <a:rPr lang="en-US" sz="1800">
                <a:solidFill>
                  <a:schemeClr val="dk1"/>
                </a:solidFill>
                <a:latin typeface="Arial"/>
                <a:ea typeface="Arial"/>
                <a:cs typeface="Arial"/>
                <a:sym typeface="Arial"/>
              </a:rPr>
              <a:t>5</a:t>
            </a:fld>
            <a:endParaRPr sz="1800">
              <a:solidFill>
                <a:schemeClr val="dk1"/>
              </a:solidFill>
              <a:latin typeface="Arial"/>
              <a:ea typeface="Arial"/>
              <a:cs typeface="Arial"/>
              <a:sym typeface="Arial"/>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8"/>
        <p:cNvGrpSpPr/>
        <p:nvPr/>
      </p:nvGrpSpPr>
      <p:grpSpPr>
        <a:xfrm>
          <a:off x="0" y="0"/>
          <a:ext cx="0" cy="0"/>
          <a:chOff x="0" y="0"/>
          <a:chExt cx="0" cy="0"/>
        </a:xfrm>
      </p:grpSpPr>
      <p:sp>
        <p:nvSpPr>
          <p:cNvPr id="139" name="Google Shape;139;p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40" name="Google Shape;140;p6: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158750" marR="0" lvl="0" indent="0" algn="l" rtl="0">
              <a:lnSpc>
                <a:spcPct val="100000"/>
              </a:lnSpc>
              <a:spcBef>
                <a:spcPts val="0"/>
              </a:spcBef>
              <a:spcAft>
                <a:spcPts val="0"/>
              </a:spcAft>
              <a:buClr>
                <a:srgbClr val="000000"/>
              </a:buClr>
              <a:buSzPts val="1100"/>
              <a:buFont typeface="Arial"/>
              <a:buNone/>
            </a:pPr>
            <a:r>
              <a:rPr lang="en-US" sz="1100" b="1" i="0" u="none" strike="noStrike" cap="none">
                <a:solidFill>
                  <a:srgbClr val="000000"/>
                </a:solidFill>
                <a:latin typeface="Arial"/>
                <a:ea typeface="Arial"/>
                <a:cs typeface="Arial"/>
                <a:sym typeface="Arial"/>
              </a:rPr>
              <a:t>The Research (Rebekah) 2 min</a:t>
            </a:r>
            <a:endParaRPr b="1"/>
          </a:p>
          <a:p>
            <a:pPr marL="457200" lvl="0" indent="-228600" algn="l" rtl="0">
              <a:lnSpc>
                <a:spcPct val="100000"/>
              </a:lnSpc>
              <a:spcBef>
                <a:spcPts val="0"/>
              </a:spcBef>
              <a:spcAft>
                <a:spcPts val="0"/>
              </a:spcAft>
              <a:buSzPts val="1100"/>
              <a:buNone/>
            </a:pPr>
            <a:endParaRPr/>
          </a:p>
        </p:txBody>
      </p:sp>
      <p:sp>
        <p:nvSpPr>
          <p:cNvPr id="141" name="Google Shape;141;p6:notes"/>
          <p:cNvSpPr txBox="1">
            <a:spLocks noGrp="1"/>
          </p:cNvSpPr>
          <p:nvPr>
            <p:ph type="sldNum" idx="12"/>
          </p:nvPr>
        </p:nvSpPr>
        <p:spPr>
          <a:xfrm>
            <a:off x="0" y="0"/>
            <a:ext cx="3000000" cy="30000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fld id="{00000000-1234-1234-1234-123412341234}" type="slidenum">
              <a:rPr lang="en-US" sz="1800">
                <a:solidFill>
                  <a:schemeClr val="dk1"/>
                </a:solidFill>
                <a:latin typeface="Arial"/>
                <a:ea typeface="Arial"/>
                <a:cs typeface="Arial"/>
                <a:sym typeface="Arial"/>
              </a:rPr>
              <a:t>6</a:t>
            </a:fld>
            <a:endParaRPr sz="1800">
              <a:solidFill>
                <a:schemeClr val="dk1"/>
              </a:solidFill>
              <a:latin typeface="Arial"/>
              <a:ea typeface="Arial"/>
              <a:cs typeface="Arial"/>
              <a:sym typeface="Arial"/>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8"/>
        <p:cNvGrpSpPr/>
        <p:nvPr/>
      </p:nvGrpSpPr>
      <p:grpSpPr>
        <a:xfrm>
          <a:off x="0" y="0"/>
          <a:ext cx="0" cy="0"/>
          <a:chOff x="0" y="0"/>
          <a:chExt cx="0" cy="0"/>
        </a:xfrm>
      </p:grpSpPr>
      <p:sp>
        <p:nvSpPr>
          <p:cNvPr id="149" name="Google Shape;149;p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50" name="Google Shape;150;p7: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158750" lvl="0" indent="0" algn="l" rtl="0">
              <a:lnSpc>
                <a:spcPct val="100000"/>
              </a:lnSpc>
              <a:spcBef>
                <a:spcPts val="0"/>
              </a:spcBef>
              <a:spcAft>
                <a:spcPts val="0"/>
              </a:spcAft>
              <a:buSzPts val="1100"/>
              <a:buNone/>
            </a:pPr>
            <a:r>
              <a:rPr lang="en-US"/>
              <a:t>Rebekah and David summarize as Patty sets up break out groups</a:t>
            </a:r>
            <a:endParaRPr/>
          </a:p>
        </p:txBody>
      </p:sp>
      <p:sp>
        <p:nvSpPr>
          <p:cNvPr id="151" name="Google Shape;151;p7:notes"/>
          <p:cNvSpPr txBox="1">
            <a:spLocks noGrp="1"/>
          </p:cNvSpPr>
          <p:nvPr>
            <p:ph type="sldNum" idx="12"/>
          </p:nvPr>
        </p:nvSpPr>
        <p:spPr>
          <a:xfrm>
            <a:off x="0" y="0"/>
            <a:ext cx="3000000" cy="30000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fld id="{00000000-1234-1234-1234-123412341234}" type="slidenum">
              <a:rPr lang="en-US" sz="1800">
                <a:solidFill>
                  <a:schemeClr val="dk1"/>
                </a:solidFill>
                <a:latin typeface="Arial"/>
                <a:ea typeface="Arial"/>
                <a:cs typeface="Arial"/>
                <a:sym typeface="Arial"/>
              </a:rPr>
              <a:t>7</a:t>
            </a:fld>
            <a:endParaRPr sz="1800">
              <a:solidFill>
                <a:schemeClr val="dk1"/>
              </a:solidFill>
              <a:latin typeface="Arial"/>
              <a:ea typeface="Arial"/>
              <a:cs typeface="Arial"/>
              <a:sym typeface="Arial"/>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8"/>
        <p:cNvGrpSpPr/>
        <p:nvPr/>
      </p:nvGrpSpPr>
      <p:grpSpPr>
        <a:xfrm>
          <a:off x="0" y="0"/>
          <a:ext cx="0" cy="0"/>
          <a:chOff x="0" y="0"/>
          <a:chExt cx="0" cy="0"/>
        </a:xfrm>
      </p:grpSpPr>
      <p:sp>
        <p:nvSpPr>
          <p:cNvPr id="159" name="Google Shape;159;p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60" name="Google Shape;160;p8: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457200" lvl="0" indent="-298450" algn="l" rtl="0">
              <a:lnSpc>
                <a:spcPct val="100000"/>
              </a:lnSpc>
              <a:spcBef>
                <a:spcPts val="0"/>
              </a:spcBef>
              <a:spcAft>
                <a:spcPts val="0"/>
              </a:spcAft>
              <a:buSzPts val="1100"/>
              <a:buChar char="●"/>
            </a:pPr>
            <a:r>
              <a:rPr lang="en-US" sz="1100" b="1" i="0" u="none" strike="noStrike" cap="none">
                <a:solidFill>
                  <a:srgbClr val="000000"/>
                </a:solidFill>
                <a:latin typeface="Arial"/>
                <a:ea typeface="Arial"/>
                <a:cs typeface="Arial"/>
                <a:sym typeface="Arial"/>
              </a:rPr>
              <a:t>Curricular erasure-</a:t>
            </a:r>
            <a:r>
              <a:rPr lang="en-US" sz="1100" b="0" i="0" u="none" strike="noStrike" cap="none">
                <a:solidFill>
                  <a:srgbClr val="000000"/>
                </a:solidFill>
                <a:latin typeface="Arial"/>
                <a:ea typeface="Arial"/>
                <a:cs typeface="Arial"/>
                <a:sym typeface="Arial"/>
              </a:rPr>
              <a:t>students read far too little about themselves, tends to be a sight of exclusion. Does not include racial and cultural history.</a:t>
            </a:r>
            <a:endParaRPr/>
          </a:p>
          <a:p>
            <a:pPr marL="914400" lvl="1" indent="-298450" algn="l" rtl="0">
              <a:lnSpc>
                <a:spcPct val="100000"/>
              </a:lnSpc>
              <a:spcBef>
                <a:spcPts val="0"/>
              </a:spcBef>
              <a:spcAft>
                <a:spcPts val="0"/>
              </a:spcAft>
              <a:buSzPts val="1100"/>
              <a:buChar char="○"/>
            </a:pPr>
            <a:r>
              <a:rPr lang="en-US" sz="1100" b="0" i="0" u="none" strike="noStrike" cap="none">
                <a:solidFill>
                  <a:srgbClr val="000000"/>
                </a:solidFill>
                <a:latin typeface="Arial"/>
                <a:ea typeface="Arial"/>
                <a:cs typeface="Arial"/>
                <a:sym typeface="Arial"/>
              </a:rPr>
              <a:t>Example: Imagine being an A-A student and reading nothing about yourself or there being nothing that affirms your community or experience. Makes class less engaging when denied opportunities to meet the curriculum and see themselves in it.</a:t>
            </a:r>
            <a:endParaRPr/>
          </a:p>
          <a:p>
            <a:pPr marL="914400" lvl="1" indent="-298450" algn="l" rtl="0">
              <a:lnSpc>
                <a:spcPct val="100000"/>
              </a:lnSpc>
              <a:spcBef>
                <a:spcPts val="0"/>
              </a:spcBef>
              <a:spcAft>
                <a:spcPts val="0"/>
              </a:spcAft>
              <a:buSzPts val="1100"/>
              <a:buChar char="○"/>
            </a:pPr>
            <a:r>
              <a:rPr lang="en-US" sz="1100" b="0" i="0" u="none" strike="noStrike" cap="none">
                <a:solidFill>
                  <a:srgbClr val="000000"/>
                </a:solidFill>
                <a:latin typeface="Arial"/>
                <a:ea typeface="Arial"/>
                <a:cs typeface="Arial"/>
                <a:sym typeface="Arial"/>
              </a:rPr>
              <a:t>Asked about diversifying the curriculum, particularly in Math (my response: use photos of diverse mathematicians, use culturally relevant examples in word problems, </a:t>
            </a:r>
            <a:endParaRPr/>
          </a:p>
          <a:p>
            <a:pPr marL="457200" lvl="0" indent="-298450" algn="l" rtl="0">
              <a:lnSpc>
                <a:spcPct val="100000"/>
              </a:lnSpc>
              <a:spcBef>
                <a:spcPts val="0"/>
              </a:spcBef>
              <a:spcAft>
                <a:spcPts val="0"/>
              </a:spcAft>
              <a:buSzPts val="1100"/>
              <a:buChar char="●"/>
            </a:pPr>
            <a:r>
              <a:rPr lang="en-US" sz="1100" b="1" i="0" u="none" strike="noStrike" cap="none">
                <a:solidFill>
                  <a:srgbClr val="000000"/>
                </a:solidFill>
                <a:latin typeface="Arial"/>
                <a:ea typeface="Arial"/>
                <a:cs typeface="Arial"/>
                <a:sym typeface="Arial"/>
              </a:rPr>
              <a:t>One-sided, deficit representation</a:t>
            </a:r>
            <a:r>
              <a:rPr lang="en-US" sz="1100" b="0" i="0" u="none" strike="noStrike" cap="none">
                <a:solidFill>
                  <a:srgbClr val="000000"/>
                </a:solidFill>
                <a:latin typeface="Arial"/>
                <a:ea typeface="Arial"/>
                <a:cs typeface="Arial"/>
                <a:sym typeface="Arial"/>
              </a:rPr>
              <a:t>-when they are included they tend to focus on the worst of those persons and fail to honor success and positive features of the communities.-Imagine if the only thing you read about your group was all bad - how would you feel? Everyone around you would only be exposed to the worst. This is informed often by the bias that faculty bring to the classroom.</a:t>
            </a:r>
            <a:endParaRPr/>
          </a:p>
          <a:p>
            <a:pPr marL="457200" marR="0" lvl="0" indent="-298450" algn="l" rtl="0">
              <a:lnSpc>
                <a:spcPct val="100000"/>
              </a:lnSpc>
              <a:spcBef>
                <a:spcPts val="0"/>
              </a:spcBef>
              <a:spcAft>
                <a:spcPts val="0"/>
              </a:spcAft>
              <a:buClr>
                <a:srgbClr val="000000"/>
              </a:buClr>
              <a:buSzPts val="1100"/>
              <a:buFont typeface="Arial"/>
              <a:buChar char="●"/>
            </a:pPr>
            <a:r>
              <a:rPr lang="en-US" sz="1100" b="1" i="0" u="none" strike="noStrike" cap="none">
                <a:solidFill>
                  <a:srgbClr val="000000"/>
                </a:solidFill>
                <a:latin typeface="Arial"/>
                <a:ea typeface="Arial"/>
                <a:cs typeface="Arial"/>
                <a:sym typeface="Arial"/>
              </a:rPr>
              <a:t>3. Forced spokespersonship </a:t>
            </a:r>
            <a:r>
              <a:rPr lang="en-US" sz="1100" b="0" i="0" u="none" strike="noStrike" cap="none">
                <a:solidFill>
                  <a:srgbClr val="000000"/>
                </a:solidFill>
                <a:latin typeface="Arial"/>
                <a:ea typeface="Arial"/>
                <a:cs typeface="Arial"/>
                <a:sym typeface="Arial"/>
              </a:rPr>
              <a:t>- when they turn to the one Latina or Black person in the room and turn to the one person to be the spokesperson for their race or whole group. Racist assumption that if you turn to the one Black guy to help you understand urban poverty it assumes that all Black people grew up poor. Faculty pressume that they come from under-funded schools, ghettos, etc. and force them to be the spokesperson.</a:t>
            </a:r>
            <a:endParaRPr b="0"/>
          </a:p>
          <a:p>
            <a:pPr marL="158750" lvl="0" indent="0" algn="l" rtl="0">
              <a:lnSpc>
                <a:spcPct val="100000"/>
              </a:lnSpc>
              <a:spcBef>
                <a:spcPts val="0"/>
              </a:spcBef>
              <a:spcAft>
                <a:spcPts val="0"/>
              </a:spcAft>
              <a:buSzPts val="1100"/>
              <a:buNone/>
            </a:pPr>
            <a:endParaRPr/>
          </a:p>
        </p:txBody>
      </p:sp>
      <p:sp>
        <p:nvSpPr>
          <p:cNvPr id="161" name="Google Shape;161;p8:notes"/>
          <p:cNvSpPr txBox="1">
            <a:spLocks noGrp="1"/>
          </p:cNvSpPr>
          <p:nvPr>
            <p:ph type="sldNum" idx="12"/>
          </p:nvPr>
        </p:nvSpPr>
        <p:spPr>
          <a:xfrm>
            <a:off x="0" y="0"/>
            <a:ext cx="3000000" cy="30000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fld id="{00000000-1234-1234-1234-123412341234}" type="slidenum">
              <a:rPr lang="en-US" sz="1800">
                <a:solidFill>
                  <a:schemeClr val="dk1"/>
                </a:solidFill>
                <a:latin typeface="Arial"/>
                <a:ea typeface="Arial"/>
                <a:cs typeface="Arial"/>
                <a:sym typeface="Arial"/>
              </a:rPr>
              <a:t>8</a:t>
            </a:fld>
            <a:endParaRPr sz="1800">
              <a:solidFill>
                <a:schemeClr val="dk1"/>
              </a:solidFill>
              <a:latin typeface="Arial"/>
              <a:ea typeface="Arial"/>
              <a:cs typeface="Arial"/>
              <a:sym typeface="Arial"/>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8"/>
        <p:cNvGrpSpPr/>
        <p:nvPr/>
      </p:nvGrpSpPr>
      <p:grpSpPr>
        <a:xfrm>
          <a:off x="0" y="0"/>
          <a:ext cx="0" cy="0"/>
          <a:chOff x="0" y="0"/>
          <a:chExt cx="0" cy="0"/>
        </a:xfrm>
      </p:grpSpPr>
      <p:sp>
        <p:nvSpPr>
          <p:cNvPr id="169" name="Google Shape;169;p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70" name="Google Shape;170;p9: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158750" lvl="0" indent="0" algn="l" rtl="0">
              <a:lnSpc>
                <a:spcPct val="100000"/>
              </a:lnSpc>
              <a:spcBef>
                <a:spcPts val="0"/>
              </a:spcBef>
              <a:spcAft>
                <a:spcPts val="0"/>
              </a:spcAft>
              <a:buSzPts val="1100"/>
              <a:buNone/>
            </a:pPr>
            <a:r>
              <a:rPr lang="en-US" sz="1100" b="1" i="0" u="none" strike="noStrike" cap="none">
                <a:solidFill>
                  <a:srgbClr val="000000"/>
                </a:solidFill>
                <a:latin typeface="Arial"/>
                <a:ea typeface="Arial"/>
                <a:cs typeface="Arial"/>
                <a:sym typeface="Arial"/>
              </a:rPr>
              <a:t>4. Being confused for the other student f</a:t>
            </a:r>
            <a:r>
              <a:rPr lang="en-US" sz="1100" b="0" i="0" u="none" strike="noStrike" cap="none">
                <a:solidFill>
                  <a:srgbClr val="000000"/>
                </a:solidFill>
                <a:latin typeface="Arial"/>
                <a:ea typeface="Arial"/>
                <a:cs typeface="Arial"/>
                <a:sym typeface="Arial"/>
              </a:rPr>
              <a:t>rom one racial group even when they bare no resemblance. Confusing names etc.. Makes students not feel affirmed. Being stereotyped by race for the activity that you might be involved in e.g. if Black on football team or if Asian must be a musician. Very commonly heard. Black men are assumed to be athletes and then treated in accordance with the dumb jock stereotype.</a:t>
            </a:r>
            <a:endParaRPr b="0"/>
          </a:p>
          <a:p>
            <a:pPr marL="158750" lvl="0" indent="0" algn="l" rtl="0">
              <a:lnSpc>
                <a:spcPct val="100000"/>
              </a:lnSpc>
              <a:spcBef>
                <a:spcPts val="0"/>
              </a:spcBef>
              <a:spcAft>
                <a:spcPts val="0"/>
              </a:spcAft>
              <a:buSzPts val="1100"/>
              <a:buNone/>
            </a:pPr>
            <a:r>
              <a:rPr lang="en-US" sz="1100" b="1" i="0" u="none" strike="noStrike" cap="none">
                <a:solidFill>
                  <a:srgbClr val="000000"/>
                </a:solidFill>
                <a:latin typeface="Arial"/>
                <a:ea typeface="Arial"/>
                <a:cs typeface="Arial"/>
                <a:sym typeface="Arial"/>
              </a:rPr>
              <a:t>5. Faculty surprised by brilliance</a:t>
            </a:r>
            <a:r>
              <a:rPr lang="en-US" sz="1100" b="0" i="0" u="none" strike="noStrike" cap="none">
                <a:solidFill>
                  <a:srgbClr val="000000"/>
                </a:solidFill>
                <a:latin typeface="Arial"/>
                <a:ea typeface="Arial"/>
                <a:cs typeface="Arial"/>
                <a:sym typeface="Arial"/>
              </a:rPr>
              <a:t> - being surprised when a minority speaks well or does well is a common experience. Seemingly harmless backhanded comment like “Wow, you write really well for a Latina”  - implication that Latinas don’t usually write well. The surprise comes from implicit bias. Assumptions that don’t expect to be as bright. This is way too common, for example, with plagiarizing.</a:t>
            </a:r>
            <a:endParaRPr b="0"/>
          </a:p>
          <a:p>
            <a:pPr marL="1371600" lvl="2" indent="-298450" algn="l" rtl="0">
              <a:lnSpc>
                <a:spcPct val="100000"/>
              </a:lnSpc>
              <a:spcBef>
                <a:spcPts val="0"/>
              </a:spcBef>
              <a:spcAft>
                <a:spcPts val="0"/>
              </a:spcAft>
              <a:buSzPts val="1100"/>
              <a:buChar char="■"/>
            </a:pPr>
            <a:r>
              <a:rPr lang="en-US" sz="1100" b="0" i="0" u="none" strike="noStrike" cap="none">
                <a:solidFill>
                  <a:srgbClr val="000000"/>
                </a:solidFill>
                <a:latin typeface="Arial"/>
                <a:ea typeface="Arial"/>
                <a:cs typeface="Arial"/>
                <a:sym typeface="Arial"/>
              </a:rPr>
              <a:t>Example of student in class of 200 who got 100 on the exam and all who got that were excused. When he walked out with other 7 students, he was the one Black student and the only one the professor stopped and disbelieved.</a:t>
            </a:r>
            <a:endParaRPr/>
          </a:p>
        </p:txBody>
      </p:sp>
      <p:sp>
        <p:nvSpPr>
          <p:cNvPr id="171" name="Google Shape;171;p9:notes"/>
          <p:cNvSpPr txBox="1">
            <a:spLocks noGrp="1"/>
          </p:cNvSpPr>
          <p:nvPr>
            <p:ph type="sldNum" idx="12"/>
          </p:nvPr>
        </p:nvSpPr>
        <p:spPr>
          <a:xfrm>
            <a:off x="0" y="0"/>
            <a:ext cx="3000000" cy="30000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fld id="{00000000-1234-1234-1234-123412341234}" type="slidenum">
              <a:rPr lang="en-US" sz="1800">
                <a:solidFill>
                  <a:schemeClr val="dk1"/>
                </a:solidFill>
                <a:latin typeface="Arial"/>
                <a:ea typeface="Arial"/>
                <a:cs typeface="Arial"/>
                <a:sym typeface="Arial"/>
              </a:rPr>
              <a:t>9</a:t>
            </a:fld>
            <a:endParaRPr sz="1800">
              <a:solidFill>
                <a:schemeClr val="dk1"/>
              </a:solidFill>
              <a:latin typeface="Arial"/>
              <a:ea typeface="Arial"/>
              <a:cs typeface="Arial"/>
              <a:sym typeface="Arial"/>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11"/>
        <p:cNvGrpSpPr/>
        <p:nvPr/>
      </p:nvGrpSpPr>
      <p:grpSpPr>
        <a:xfrm>
          <a:off x="0" y="0"/>
          <a:ext cx="0" cy="0"/>
          <a:chOff x="0" y="0"/>
          <a:chExt cx="0" cy="0"/>
        </a:xfrm>
      </p:grpSpPr>
      <p:sp>
        <p:nvSpPr>
          <p:cNvPr id="12" name="Google Shape;12;p2"/>
          <p:cNvSpPr txBox="1">
            <a:spLocks noGrp="1"/>
          </p:cNvSpPr>
          <p:nvPr>
            <p:ph type="title"/>
          </p:nvPr>
        </p:nvSpPr>
        <p:spPr>
          <a:xfrm>
            <a:off x="628650" y="273844"/>
            <a:ext cx="7886700" cy="994172"/>
          </a:xfrm>
          <a:prstGeom prst="rect">
            <a:avLst/>
          </a:prstGeom>
          <a:noFill/>
          <a:ln>
            <a:noFill/>
          </a:ln>
        </p:spPr>
        <p:txBody>
          <a:bodyPr spcFirstLastPara="1" wrap="square" lIns="91425" tIns="45700" rIns="91425" bIns="45700" anchor="ctr" anchorCtr="0">
            <a:no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3" name="Google Shape;13;p2"/>
          <p:cNvSpPr txBox="1">
            <a:spLocks noGrp="1"/>
          </p:cNvSpPr>
          <p:nvPr>
            <p:ph type="body" idx="1"/>
          </p:nvPr>
        </p:nvSpPr>
        <p:spPr>
          <a:xfrm>
            <a:off x="628650" y="1369219"/>
            <a:ext cx="7886700" cy="3263504"/>
          </a:xfrm>
          <a:prstGeom prst="rect">
            <a:avLst/>
          </a:prstGeom>
          <a:noFill/>
          <a:ln>
            <a:noFill/>
          </a:ln>
        </p:spPr>
        <p:txBody>
          <a:bodyPr spcFirstLastPara="1" wrap="square" lIns="91425" tIns="45700" rIns="91425" bIns="45700" anchor="t" anchorCtr="0">
            <a:noAutofit/>
          </a:bodyPr>
          <a:lstStyle>
            <a:lvl1pPr marL="457200" lvl="0" indent="-342900" algn="l">
              <a:lnSpc>
                <a:spcPct val="90000"/>
              </a:lnSpc>
              <a:spcBef>
                <a:spcPts val="750"/>
              </a:spcBef>
              <a:spcAft>
                <a:spcPts val="0"/>
              </a:spcAft>
              <a:buClr>
                <a:schemeClr val="dk1"/>
              </a:buClr>
              <a:buSzPts val="1800"/>
              <a:buChar char="•"/>
              <a:defRPr/>
            </a:lvl1pPr>
            <a:lvl2pPr marL="914400" lvl="1" indent="-342900" algn="l">
              <a:lnSpc>
                <a:spcPct val="90000"/>
              </a:lnSpc>
              <a:spcBef>
                <a:spcPts val="375"/>
              </a:spcBef>
              <a:spcAft>
                <a:spcPts val="0"/>
              </a:spcAft>
              <a:buClr>
                <a:schemeClr val="dk1"/>
              </a:buClr>
              <a:buSzPts val="1800"/>
              <a:buChar char="•"/>
              <a:defRPr/>
            </a:lvl2pPr>
            <a:lvl3pPr marL="1371600" lvl="2" indent="-342900" algn="l">
              <a:lnSpc>
                <a:spcPct val="90000"/>
              </a:lnSpc>
              <a:spcBef>
                <a:spcPts val="375"/>
              </a:spcBef>
              <a:spcAft>
                <a:spcPts val="0"/>
              </a:spcAft>
              <a:buClr>
                <a:schemeClr val="dk1"/>
              </a:buClr>
              <a:buSzPts val="1800"/>
              <a:buChar char="•"/>
              <a:defRPr/>
            </a:lvl3pPr>
            <a:lvl4pPr marL="1828800" lvl="3" indent="-342900" algn="l">
              <a:lnSpc>
                <a:spcPct val="90000"/>
              </a:lnSpc>
              <a:spcBef>
                <a:spcPts val="375"/>
              </a:spcBef>
              <a:spcAft>
                <a:spcPts val="0"/>
              </a:spcAft>
              <a:buClr>
                <a:schemeClr val="dk1"/>
              </a:buClr>
              <a:buSzPts val="1800"/>
              <a:buChar char="•"/>
              <a:defRPr/>
            </a:lvl4pPr>
            <a:lvl5pPr marL="2286000" lvl="4" indent="-342900" algn="l">
              <a:lnSpc>
                <a:spcPct val="90000"/>
              </a:lnSpc>
              <a:spcBef>
                <a:spcPts val="375"/>
              </a:spcBef>
              <a:spcAft>
                <a:spcPts val="0"/>
              </a:spcAft>
              <a:buClr>
                <a:schemeClr val="dk1"/>
              </a:buClr>
              <a:buSzPts val="1800"/>
              <a:buChar char="•"/>
              <a:defRPr/>
            </a:lvl5pPr>
            <a:lvl6pPr marL="2743200" lvl="5" indent="-342900" algn="l">
              <a:lnSpc>
                <a:spcPct val="90000"/>
              </a:lnSpc>
              <a:spcBef>
                <a:spcPts val="375"/>
              </a:spcBef>
              <a:spcAft>
                <a:spcPts val="0"/>
              </a:spcAft>
              <a:buClr>
                <a:schemeClr val="dk1"/>
              </a:buClr>
              <a:buSzPts val="1800"/>
              <a:buChar char="•"/>
              <a:defRPr/>
            </a:lvl6pPr>
            <a:lvl7pPr marL="3200400" lvl="6" indent="-342900" algn="l">
              <a:lnSpc>
                <a:spcPct val="90000"/>
              </a:lnSpc>
              <a:spcBef>
                <a:spcPts val="375"/>
              </a:spcBef>
              <a:spcAft>
                <a:spcPts val="0"/>
              </a:spcAft>
              <a:buClr>
                <a:schemeClr val="dk1"/>
              </a:buClr>
              <a:buSzPts val="1800"/>
              <a:buChar char="•"/>
              <a:defRPr/>
            </a:lvl7pPr>
            <a:lvl8pPr marL="3657600" lvl="7" indent="-342900" algn="l">
              <a:lnSpc>
                <a:spcPct val="90000"/>
              </a:lnSpc>
              <a:spcBef>
                <a:spcPts val="375"/>
              </a:spcBef>
              <a:spcAft>
                <a:spcPts val="0"/>
              </a:spcAft>
              <a:buClr>
                <a:schemeClr val="dk1"/>
              </a:buClr>
              <a:buSzPts val="1800"/>
              <a:buChar char="•"/>
              <a:defRPr/>
            </a:lvl8pPr>
            <a:lvl9pPr marL="4114800" lvl="8" indent="-342900" algn="l">
              <a:lnSpc>
                <a:spcPct val="90000"/>
              </a:lnSpc>
              <a:spcBef>
                <a:spcPts val="375"/>
              </a:spcBef>
              <a:spcAft>
                <a:spcPts val="0"/>
              </a:spcAft>
              <a:buClr>
                <a:schemeClr val="dk1"/>
              </a:buClr>
              <a:buSzPts val="1800"/>
              <a:buChar char="•"/>
              <a:defRPr/>
            </a:lvl9pPr>
          </a:lstStyle>
          <a:p>
            <a:endParaRPr/>
          </a:p>
        </p:txBody>
      </p:sp>
      <p:sp>
        <p:nvSpPr>
          <p:cNvPr id="14" name="Google Shape;14;p2"/>
          <p:cNvSpPr txBox="1">
            <a:spLocks noGrp="1"/>
          </p:cNvSpPr>
          <p:nvPr>
            <p:ph type="dt" idx="10"/>
          </p:nvPr>
        </p:nvSpPr>
        <p:spPr>
          <a:xfrm>
            <a:off x="628650" y="4767263"/>
            <a:ext cx="2057400" cy="273844"/>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5" name="Google Shape;15;p2"/>
          <p:cNvSpPr txBox="1">
            <a:spLocks noGrp="1"/>
          </p:cNvSpPr>
          <p:nvPr>
            <p:ph type="ftr" idx="11"/>
          </p:nvPr>
        </p:nvSpPr>
        <p:spPr>
          <a:xfrm>
            <a:off x="3028950" y="4767263"/>
            <a:ext cx="3086100" cy="273844"/>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6" name="Google Shape;16;p2"/>
          <p:cNvSpPr txBox="1">
            <a:spLocks noGrp="1"/>
          </p:cNvSpPr>
          <p:nvPr>
            <p:ph type="sldNum" idx="12"/>
          </p:nvPr>
        </p:nvSpPr>
        <p:spPr>
          <a:xfrm>
            <a:off x="6457950" y="4767263"/>
            <a:ext cx="2057400" cy="273844"/>
          </a:xfrm>
          <a:prstGeom prst="rect">
            <a:avLst/>
          </a:prstGeom>
          <a:noFill/>
          <a:ln>
            <a:noFill/>
          </a:ln>
        </p:spPr>
        <p:txBody>
          <a:bodyPr spcFirstLastPara="1" wrap="square" lIns="91425" tIns="45700" rIns="91425" bIns="45700" anchor="ctr" anchorCtr="0">
            <a:noAutofit/>
          </a:bodyPr>
          <a:lstStyle>
            <a:lvl1pPr marL="0" lvl="0" indent="0" algn="r">
              <a:spcBef>
                <a:spcPts val="0"/>
              </a:spcBef>
              <a:spcAft>
                <a:spcPts val="0"/>
              </a:spcAft>
              <a:buClr>
                <a:srgbClr val="888888"/>
              </a:buClr>
              <a:buSzPts val="900"/>
              <a:buFont typeface="Calibri"/>
              <a:buNone/>
              <a:defRPr/>
            </a:lvl1pPr>
            <a:lvl2pPr marL="0" lvl="1" indent="0" algn="r">
              <a:spcBef>
                <a:spcPts val="0"/>
              </a:spcBef>
              <a:spcAft>
                <a:spcPts val="0"/>
              </a:spcAft>
              <a:buClr>
                <a:srgbClr val="888888"/>
              </a:buClr>
              <a:buSzPts val="900"/>
              <a:buFont typeface="Calibri"/>
              <a:buNone/>
              <a:defRPr/>
            </a:lvl2pPr>
            <a:lvl3pPr marL="0" lvl="2" indent="0" algn="r">
              <a:spcBef>
                <a:spcPts val="0"/>
              </a:spcBef>
              <a:spcAft>
                <a:spcPts val="0"/>
              </a:spcAft>
              <a:buClr>
                <a:srgbClr val="888888"/>
              </a:buClr>
              <a:buSzPts val="900"/>
              <a:buFont typeface="Calibri"/>
              <a:buNone/>
              <a:defRPr/>
            </a:lvl3pPr>
            <a:lvl4pPr marL="0" lvl="3" indent="0" algn="r">
              <a:spcBef>
                <a:spcPts val="0"/>
              </a:spcBef>
              <a:spcAft>
                <a:spcPts val="0"/>
              </a:spcAft>
              <a:buClr>
                <a:srgbClr val="888888"/>
              </a:buClr>
              <a:buSzPts val="900"/>
              <a:buFont typeface="Calibri"/>
              <a:buNone/>
              <a:defRPr/>
            </a:lvl4pPr>
            <a:lvl5pPr marL="0" lvl="4" indent="0" algn="r">
              <a:spcBef>
                <a:spcPts val="0"/>
              </a:spcBef>
              <a:spcAft>
                <a:spcPts val="0"/>
              </a:spcAft>
              <a:buClr>
                <a:srgbClr val="888888"/>
              </a:buClr>
              <a:buSzPts val="900"/>
              <a:buFont typeface="Calibri"/>
              <a:buNone/>
              <a:defRPr/>
            </a:lvl5pPr>
            <a:lvl6pPr marL="0" lvl="5" indent="0" algn="r">
              <a:spcBef>
                <a:spcPts val="0"/>
              </a:spcBef>
              <a:spcAft>
                <a:spcPts val="0"/>
              </a:spcAft>
              <a:buClr>
                <a:srgbClr val="888888"/>
              </a:buClr>
              <a:buSzPts val="900"/>
              <a:buFont typeface="Calibri"/>
              <a:buNone/>
              <a:defRPr/>
            </a:lvl6pPr>
            <a:lvl7pPr marL="0" lvl="6" indent="0" algn="r">
              <a:spcBef>
                <a:spcPts val="0"/>
              </a:spcBef>
              <a:spcAft>
                <a:spcPts val="0"/>
              </a:spcAft>
              <a:buClr>
                <a:srgbClr val="888888"/>
              </a:buClr>
              <a:buSzPts val="900"/>
              <a:buFont typeface="Calibri"/>
              <a:buNone/>
              <a:defRPr/>
            </a:lvl7pPr>
            <a:lvl8pPr marL="0" lvl="7" indent="0" algn="r">
              <a:spcBef>
                <a:spcPts val="0"/>
              </a:spcBef>
              <a:spcAft>
                <a:spcPts val="0"/>
              </a:spcAft>
              <a:buClr>
                <a:srgbClr val="888888"/>
              </a:buClr>
              <a:buSzPts val="900"/>
              <a:buFont typeface="Calibri"/>
              <a:buNone/>
              <a:defRPr/>
            </a:lvl8pPr>
            <a:lvl9pPr marL="0" lvl="8" indent="0" algn="r">
              <a:spcBef>
                <a:spcPts val="0"/>
              </a:spcBef>
              <a:spcAft>
                <a:spcPts val="0"/>
              </a:spcAft>
              <a:buClr>
                <a:srgbClr val="888888"/>
              </a:buClr>
              <a:buSzPts val="900"/>
              <a:buFont typeface="Calibri"/>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65"/>
        <p:cNvGrpSpPr/>
        <p:nvPr/>
      </p:nvGrpSpPr>
      <p:grpSpPr>
        <a:xfrm>
          <a:off x="0" y="0"/>
          <a:ext cx="0" cy="0"/>
          <a:chOff x="0" y="0"/>
          <a:chExt cx="0" cy="0"/>
        </a:xfrm>
      </p:grpSpPr>
      <p:sp>
        <p:nvSpPr>
          <p:cNvPr id="66" name="Google Shape;66;p11"/>
          <p:cNvSpPr txBox="1">
            <a:spLocks noGrp="1"/>
          </p:cNvSpPr>
          <p:nvPr>
            <p:ph type="title"/>
          </p:nvPr>
        </p:nvSpPr>
        <p:spPr>
          <a:xfrm>
            <a:off x="629841" y="342900"/>
            <a:ext cx="2949178" cy="1200150"/>
          </a:xfrm>
          <a:prstGeom prst="rect">
            <a:avLst/>
          </a:prstGeom>
          <a:noFill/>
          <a:ln>
            <a:noFill/>
          </a:ln>
        </p:spPr>
        <p:txBody>
          <a:bodyPr spcFirstLastPara="1" wrap="square" lIns="91425" tIns="45700" rIns="91425" bIns="45700" anchor="b" anchorCtr="0">
            <a:noAutofit/>
          </a:bodyPr>
          <a:lstStyle>
            <a:lvl1pPr lvl="0" algn="l">
              <a:lnSpc>
                <a:spcPct val="90000"/>
              </a:lnSpc>
              <a:spcBef>
                <a:spcPts val="0"/>
              </a:spcBef>
              <a:spcAft>
                <a:spcPts val="0"/>
              </a:spcAft>
              <a:buClr>
                <a:schemeClr val="dk1"/>
              </a:buClr>
              <a:buSzPts val="2400"/>
              <a:buFont typeface="Calibri"/>
              <a:buNone/>
              <a:defRPr sz="24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7" name="Google Shape;67;p11"/>
          <p:cNvSpPr>
            <a:spLocks noGrp="1"/>
          </p:cNvSpPr>
          <p:nvPr>
            <p:ph type="pic" idx="2"/>
          </p:nvPr>
        </p:nvSpPr>
        <p:spPr>
          <a:xfrm>
            <a:off x="3887391" y="740569"/>
            <a:ext cx="4629150" cy="3655219"/>
          </a:xfrm>
          <a:prstGeom prst="rect">
            <a:avLst/>
          </a:prstGeom>
          <a:noFill/>
          <a:ln>
            <a:noFill/>
          </a:ln>
        </p:spPr>
        <p:txBody>
          <a:bodyPr spcFirstLastPara="1" wrap="square" lIns="91425" tIns="45700" rIns="91425" bIns="45700" anchor="t" anchorCtr="0">
            <a:noAutofit/>
          </a:bodyPr>
          <a:lstStyle>
            <a:lvl1pPr marR="0" lvl="0" algn="l" rtl="0">
              <a:lnSpc>
                <a:spcPct val="90000"/>
              </a:lnSpc>
              <a:spcBef>
                <a:spcPts val="750"/>
              </a:spcBef>
              <a:spcAft>
                <a:spcPts val="0"/>
              </a:spcAft>
              <a:buClr>
                <a:schemeClr val="dk1"/>
              </a:buClr>
              <a:buSzPts val="2400"/>
              <a:buFont typeface="Arial"/>
              <a:buNone/>
              <a:defRPr sz="2400" b="0" i="0" u="none" strike="noStrike" cap="none">
                <a:solidFill>
                  <a:schemeClr val="dk1"/>
                </a:solidFill>
                <a:latin typeface="Calibri"/>
                <a:ea typeface="Calibri"/>
                <a:cs typeface="Calibri"/>
                <a:sym typeface="Calibri"/>
              </a:defRPr>
            </a:lvl1pPr>
            <a:lvl2pPr marR="0" lvl="1" algn="l" rtl="0">
              <a:lnSpc>
                <a:spcPct val="90000"/>
              </a:lnSpc>
              <a:spcBef>
                <a:spcPts val="375"/>
              </a:spcBef>
              <a:spcAft>
                <a:spcPts val="0"/>
              </a:spcAft>
              <a:buClr>
                <a:schemeClr val="dk1"/>
              </a:buClr>
              <a:buSzPts val="2100"/>
              <a:buFont typeface="Arial"/>
              <a:buNone/>
              <a:defRPr sz="2100" b="0" i="0" u="none" strike="noStrike" cap="none">
                <a:solidFill>
                  <a:schemeClr val="dk1"/>
                </a:solidFill>
                <a:latin typeface="Calibri"/>
                <a:ea typeface="Calibri"/>
                <a:cs typeface="Calibri"/>
                <a:sym typeface="Calibri"/>
              </a:defRPr>
            </a:lvl2pPr>
            <a:lvl3pPr marR="0" lvl="2" algn="l" rtl="0">
              <a:lnSpc>
                <a:spcPct val="90000"/>
              </a:lnSpc>
              <a:spcBef>
                <a:spcPts val="375"/>
              </a:spcBef>
              <a:spcAft>
                <a:spcPts val="0"/>
              </a:spcAft>
              <a:buClr>
                <a:schemeClr val="dk1"/>
              </a:buClr>
              <a:buSzPts val="1800"/>
              <a:buFont typeface="Arial"/>
              <a:buNone/>
              <a:defRPr sz="1800" b="0" i="0" u="none" strike="noStrike" cap="none">
                <a:solidFill>
                  <a:schemeClr val="dk1"/>
                </a:solidFill>
                <a:latin typeface="Calibri"/>
                <a:ea typeface="Calibri"/>
                <a:cs typeface="Calibri"/>
                <a:sym typeface="Calibri"/>
              </a:defRPr>
            </a:lvl3pPr>
            <a:lvl4pPr marR="0" lvl="3" algn="l" rtl="0">
              <a:lnSpc>
                <a:spcPct val="90000"/>
              </a:lnSpc>
              <a:spcBef>
                <a:spcPts val="375"/>
              </a:spcBef>
              <a:spcAft>
                <a:spcPts val="0"/>
              </a:spcAft>
              <a:buClr>
                <a:schemeClr val="dk1"/>
              </a:buClr>
              <a:buSzPts val="1500"/>
              <a:buFont typeface="Arial"/>
              <a:buNone/>
              <a:defRPr sz="1500" b="0" i="0" u="none" strike="noStrike" cap="none">
                <a:solidFill>
                  <a:schemeClr val="dk1"/>
                </a:solidFill>
                <a:latin typeface="Calibri"/>
                <a:ea typeface="Calibri"/>
                <a:cs typeface="Calibri"/>
                <a:sym typeface="Calibri"/>
              </a:defRPr>
            </a:lvl4pPr>
            <a:lvl5pPr marR="0" lvl="4" algn="l" rtl="0">
              <a:lnSpc>
                <a:spcPct val="90000"/>
              </a:lnSpc>
              <a:spcBef>
                <a:spcPts val="375"/>
              </a:spcBef>
              <a:spcAft>
                <a:spcPts val="0"/>
              </a:spcAft>
              <a:buClr>
                <a:schemeClr val="dk1"/>
              </a:buClr>
              <a:buSzPts val="1500"/>
              <a:buFont typeface="Arial"/>
              <a:buNone/>
              <a:defRPr sz="1500" b="0" i="0" u="none" strike="noStrike" cap="none">
                <a:solidFill>
                  <a:schemeClr val="dk1"/>
                </a:solidFill>
                <a:latin typeface="Calibri"/>
                <a:ea typeface="Calibri"/>
                <a:cs typeface="Calibri"/>
                <a:sym typeface="Calibri"/>
              </a:defRPr>
            </a:lvl5pPr>
            <a:lvl6pPr marR="0" lvl="5" algn="l" rtl="0">
              <a:lnSpc>
                <a:spcPct val="90000"/>
              </a:lnSpc>
              <a:spcBef>
                <a:spcPts val="375"/>
              </a:spcBef>
              <a:spcAft>
                <a:spcPts val="0"/>
              </a:spcAft>
              <a:buClr>
                <a:schemeClr val="dk1"/>
              </a:buClr>
              <a:buSzPts val="1500"/>
              <a:buFont typeface="Arial"/>
              <a:buNone/>
              <a:defRPr sz="1500" b="0" i="0" u="none" strike="noStrike" cap="none">
                <a:solidFill>
                  <a:schemeClr val="dk1"/>
                </a:solidFill>
                <a:latin typeface="Calibri"/>
                <a:ea typeface="Calibri"/>
                <a:cs typeface="Calibri"/>
                <a:sym typeface="Calibri"/>
              </a:defRPr>
            </a:lvl6pPr>
            <a:lvl7pPr marR="0" lvl="6" algn="l" rtl="0">
              <a:lnSpc>
                <a:spcPct val="90000"/>
              </a:lnSpc>
              <a:spcBef>
                <a:spcPts val="375"/>
              </a:spcBef>
              <a:spcAft>
                <a:spcPts val="0"/>
              </a:spcAft>
              <a:buClr>
                <a:schemeClr val="dk1"/>
              </a:buClr>
              <a:buSzPts val="1500"/>
              <a:buFont typeface="Arial"/>
              <a:buNone/>
              <a:defRPr sz="1500" b="0" i="0" u="none" strike="noStrike" cap="none">
                <a:solidFill>
                  <a:schemeClr val="dk1"/>
                </a:solidFill>
                <a:latin typeface="Calibri"/>
                <a:ea typeface="Calibri"/>
                <a:cs typeface="Calibri"/>
                <a:sym typeface="Calibri"/>
              </a:defRPr>
            </a:lvl7pPr>
            <a:lvl8pPr marR="0" lvl="7" algn="l" rtl="0">
              <a:lnSpc>
                <a:spcPct val="90000"/>
              </a:lnSpc>
              <a:spcBef>
                <a:spcPts val="375"/>
              </a:spcBef>
              <a:spcAft>
                <a:spcPts val="0"/>
              </a:spcAft>
              <a:buClr>
                <a:schemeClr val="dk1"/>
              </a:buClr>
              <a:buSzPts val="1500"/>
              <a:buFont typeface="Arial"/>
              <a:buNone/>
              <a:defRPr sz="1500" b="0" i="0" u="none" strike="noStrike" cap="none">
                <a:solidFill>
                  <a:schemeClr val="dk1"/>
                </a:solidFill>
                <a:latin typeface="Calibri"/>
                <a:ea typeface="Calibri"/>
                <a:cs typeface="Calibri"/>
                <a:sym typeface="Calibri"/>
              </a:defRPr>
            </a:lvl8pPr>
            <a:lvl9pPr marR="0" lvl="8" algn="l" rtl="0">
              <a:lnSpc>
                <a:spcPct val="90000"/>
              </a:lnSpc>
              <a:spcBef>
                <a:spcPts val="375"/>
              </a:spcBef>
              <a:spcAft>
                <a:spcPts val="0"/>
              </a:spcAft>
              <a:buClr>
                <a:schemeClr val="dk1"/>
              </a:buClr>
              <a:buSzPts val="1500"/>
              <a:buFont typeface="Arial"/>
              <a:buNone/>
              <a:defRPr sz="1500" b="0" i="0" u="none" strike="noStrike" cap="none">
                <a:solidFill>
                  <a:schemeClr val="dk1"/>
                </a:solidFill>
                <a:latin typeface="Calibri"/>
                <a:ea typeface="Calibri"/>
                <a:cs typeface="Calibri"/>
                <a:sym typeface="Calibri"/>
              </a:defRPr>
            </a:lvl9pPr>
          </a:lstStyle>
          <a:p>
            <a:endParaRPr/>
          </a:p>
        </p:txBody>
      </p:sp>
      <p:sp>
        <p:nvSpPr>
          <p:cNvPr id="68" name="Google Shape;68;p11"/>
          <p:cNvSpPr txBox="1">
            <a:spLocks noGrp="1"/>
          </p:cNvSpPr>
          <p:nvPr>
            <p:ph type="body" idx="1"/>
          </p:nvPr>
        </p:nvSpPr>
        <p:spPr>
          <a:xfrm>
            <a:off x="629841" y="1543050"/>
            <a:ext cx="2949178" cy="2858691"/>
          </a:xfrm>
          <a:prstGeom prst="rect">
            <a:avLst/>
          </a:prstGeom>
          <a:noFill/>
          <a:ln>
            <a:noFill/>
          </a:ln>
        </p:spPr>
        <p:txBody>
          <a:bodyPr spcFirstLastPara="1" wrap="square" lIns="91425" tIns="45700" rIns="91425" bIns="45700" anchor="t" anchorCtr="0">
            <a:noAutofit/>
          </a:bodyPr>
          <a:lstStyle>
            <a:lvl1pPr marL="457200" lvl="0" indent="-228600" algn="l">
              <a:lnSpc>
                <a:spcPct val="90000"/>
              </a:lnSpc>
              <a:spcBef>
                <a:spcPts val="750"/>
              </a:spcBef>
              <a:spcAft>
                <a:spcPts val="0"/>
              </a:spcAft>
              <a:buClr>
                <a:schemeClr val="dk1"/>
              </a:buClr>
              <a:buSzPts val="1200"/>
              <a:buNone/>
              <a:defRPr sz="1200"/>
            </a:lvl1pPr>
            <a:lvl2pPr marL="914400" lvl="1" indent="-228600" algn="l">
              <a:lnSpc>
                <a:spcPct val="90000"/>
              </a:lnSpc>
              <a:spcBef>
                <a:spcPts val="375"/>
              </a:spcBef>
              <a:spcAft>
                <a:spcPts val="0"/>
              </a:spcAft>
              <a:buClr>
                <a:schemeClr val="dk1"/>
              </a:buClr>
              <a:buSzPts val="1050"/>
              <a:buNone/>
              <a:defRPr sz="1050"/>
            </a:lvl2pPr>
            <a:lvl3pPr marL="1371600" lvl="2" indent="-228600" algn="l">
              <a:lnSpc>
                <a:spcPct val="90000"/>
              </a:lnSpc>
              <a:spcBef>
                <a:spcPts val="375"/>
              </a:spcBef>
              <a:spcAft>
                <a:spcPts val="0"/>
              </a:spcAft>
              <a:buClr>
                <a:schemeClr val="dk1"/>
              </a:buClr>
              <a:buSzPts val="900"/>
              <a:buNone/>
              <a:defRPr sz="900"/>
            </a:lvl3pPr>
            <a:lvl4pPr marL="1828800" lvl="3" indent="-228600" algn="l">
              <a:lnSpc>
                <a:spcPct val="90000"/>
              </a:lnSpc>
              <a:spcBef>
                <a:spcPts val="375"/>
              </a:spcBef>
              <a:spcAft>
                <a:spcPts val="0"/>
              </a:spcAft>
              <a:buClr>
                <a:schemeClr val="dk1"/>
              </a:buClr>
              <a:buSzPts val="750"/>
              <a:buNone/>
              <a:defRPr sz="750"/>
            </a:lvl4pPr>
            <a:lvl5pPr marL="2286000" lvl="4" indent="-228600" algn="l">
              <a:lnSpc>
                <a:spcPct val="90000"/>
              </a:lnSpc>
              <a:spcBef>
                <a:spcPts val="375"/>
              </a:spcBef>
              <a:spcAft>
                <a:spcPts val="0"/>
              </a:spcAft>
              <a:buClr>
                <a:schemeClr val="dk1"/>
              </a:buClr>
              <a:buSzPts val="750"/>
              <a:buNone/>
              <a:defRPr sz="750"/>
            </a:lvl5pPr>
            <a:lvl6pPr marL="2743200" lvl="5" indent="-228600" algn="l">
              <a:lnSpc>
                <a:spcPct val="90000"/>
              </a:lnSpc>
              <a:spcBef>
                <a:spcPts val="375"/>
              </a:spcBef>
              <a:spcAft>
                <a:spcPts val="0"/>
              </a:spcAft>
              <a:buClr>
                <a:schemeClr val="dk1"/>
              </a:buClr>
              <a:buSzPts val="750"/>
              <a:buNone/>
              <a:defRPr sz="750"/>
            </a:lvl6pPr>
            <a:lvl7pPr marL="3200400" lvl="6" indent="-228600" algn="l">
              <a:lnSpc>
                <a:spcPct val="90000"/>
              </a:lnSpc>
              <a:spcBef>
                <a:spcPts val="375"/>
              </a:spcBef>
              <a:spcAft>
                <a:spcPts val="0"/>
              </a:spcAft>
              <a:buClr>
                <a:schemeClr val="dk1"/>
              </a:buClr>
              <a:buSzPts val="750"/>
              <a:buNone/>
              <a:defRPr sz="750"/>
            </a:lvl7pPr>
            <a:lvl8pPr marL="3657600" lvl="7" indent="-228600" algn="l">
              <a:lnSpc>
                <a:spcPct val="90000"/>
              </a:lnSpc>
              <a:spcBef>
                <a:spcPts val="375"/>
              </a:spcBef>
              <a:spcAft>
                <a:spcPts val="0"/>
              </a:spcAft>
              <a:buClr>
                <a:schemeClr val="dk1"/>
              </a:buClr>
              <a:buSzPts val="750"/>
              <a:buNone/>
              <a:defRPr sz="750"/>
            </a:lvl8pPr>
            <a:lvl9pPr marL="4114800" lvl="8" indent="-228600" algn="l">
              <a:lnSpc>
                <a:spcPct val="90000"/>
              </a:lnSpc>
              <a:spcBef>
                <a:spcPts val="375"/>
              </a:spcBef>
              <a:spcAft>
                <a:spcPts val="0"/>
              </a:spcAft>
              <a:buClr>
                <a:schemeClr val="dk1"/>
              </a:buClr>
              <a:buSzPts val="750"/>
              <a:buNone/>
              <a:defRPr sz="750"/>
            </a:lvl9pPr>
          </a:lstStyle>
          <a:p>
            <a:endParaRPr/>
          </a:p>
        </p:txBody>
      </p:sp>
      <p:sp>
        <p:nvSpPr>
          <p:cNvPr id="69" name="Google Shape;69;p11"/>
          <p:cNvSpPr txBox="1">
            <a:spLocks noGrp="1"/>
          </p:cNvSpPr>
          <p:nvPr>
            <p:ph type="dt" idx="10"/>
          </p:nvPr>
        </p:nvSpPr>
        <p:spPr>
          <a:xfrm>
            <a:off x="628650" y="4767263"/>
            <a:ext cx="2057400" cy="273844"/>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0" name="Google Shape;70;p11"/>
          <p:cNvSpPr txBox="1">
            <a:spLocks noGrp="1"/>
          </p:cNvSpPr>
          <p:nvPr>
            <p:ph type="ftr" idx="11"/>
          </p:nvPr>
        </p:nvSpPr>
        <p:spPr>
          <a:xfrm>
            <a:off x="3028950" y="4767263"/>
            <a:ext cx="3086100" cy="273844"/>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1" name="Google Shape;71;p11"/>
          <p:cNvSpPr txBox="1">
            <a:spLocks noGrp="1"/>
          </p:cNvSpPr>
          <p:nvPr>
            <p:ph type="sldNum" idx="12"/>
          </p:nvPr>
        </p:nvSpPr>
        <p:spPr>
          <a:xfrm>
            <a:off x="6457950" y="4767263"/>
            <a:ext cx="2057400" cy="273844"/>
          </a:xfrm>
          <a:prstGeom prst="rect">
            <a:avLst/>
          </a:prstGeom>
          <a:noFill/>
          <a:ln>
            <a:noFill/>
          </a:ln>
        </p:spPr>
        <p:txBody>
          <a:bodyPr spcFirstLastPara="1" wrap="square" lIns="91425" tIns="45700" rIns="91425" bIns="45700" anchor="ctr" anchorCtr="0">
            <a:noAutofit/>
          </a:bodyPr>
          <a:lstStyle>
            <a:lvl1pPr marL="0" lvl="0" indent="0" algn="r">
              <a:spcBef>
                <a:spcPts val="0"/>
              </a:spcBef>
              <a:spcAft>
                <a:spcPts val="0"/>
              </a:spcAft>
              <a:buClr>
                <a:srgbClr val="888888"/>
              </a:buClr>
              <a:buSzPts val="900"/>
              <a:buFont typeface="Calibri"/>
              <a:buNone/>
              <a:defRPr/>
            </a:lvl1pPr>
            <a:lvl2pPr marL="0" lvl="1" indent="0" algn="r">
              <a:spcBef>
                <a:spcPts val="0"/>
              </a:spcBef>
              <a:spcAft>
                <a:spcPts val="0"/>
              </a:spcAft>
              <a:buClr>
                <a:srgbClr val="888888"/>
              </a:buClr>
              <a:buSzPts val="900"/>
              <a:buFont typeface="Calibri"/>
              <a:buNone/>
              <a:defRPr/>
            </a:lvl2pPr>
            <a:lvl3pPr marL="0" lvl="2" indent="0" algn="r">
              <a:spcBef>
                <a:spcPts val="0"/>
              </a:spcBef>
              <a:spcAft>
                <a:spcPts val="0"/>
              </a:spcAft>
              <a:buClr>
                <a:srgbClr val="888888"/>
              </a:buClr>
              <a:buSzPts val="900"/>
              <a:buFont typeface="Calibri"/>
              <a:buNone/>
              <a:defRPr/>
            </a:lvl3pPr>
            <a:lvl4pPr marL="0" lvl="3" indent="0" algn="r">
              <a:spcBef>
                <a:spcPts val="0"/>
              </a:spcBef>
              <a:spcAft>
                <a:spcPts val="0"/>
              </a:spcAft>
              <a:buClr>
                <a:srgbClr val="888888"/>
              </a:buClr>
              <a:buSzPts val="900"/>
              <a:buFont typeface="Calibri"/>
              <a:buNone/>
              <a:defRPr/>
            </a:lvl4pPr>
            <a:lvl5pPr marL="0" lvl="4" indent="0" algn="r">
              <a:spcBef>
                <a:spcPts val="0"/>
              </a:spcBef>
              <a:spcAft>
                <a:spcPts val="0"/>
              </a:spcAft>
              <a:buClr>
                <a:srgbClr val="888888"/>
              </a:buClr>
              <a:buSzPts val="900"/>
              <a:buFont typeface="Calibri"/>
              <a:buNone/>
              <a:defRPr/>
            </a:lvl5pPr>
            <a:lvl6pPr marL="0" lvl="5" indent="0" algn="r">
              <a:spcBef>
                <a:spcPts val="0"/>
              </a:spcBef>
              <a:spcAft>
                <a:spcPts val="0"/>
              </a:spcAft>
              <a:buClr>
                <a:srgbClr val="888888"/>
              </a:buClr>
              <a:buSzPts val="900"/>
              <a:buFont typeface="Calibri"/>
              <a:buNone/>
              <a:defRPr/>
            </a:lvl6pPr>
            <a:lvl7pPr marL="0" lvl="6" indent="0" algn="r">
              <a:spcBef>
                <a:spcPts val="0"/>
              </a:spcBef>
              <a:spcAft>
                <a:spcPts val="0"/>
              </a:spcAft>
              <a:buClr>
                <a:srgbClr val="888888"/>
              </a:buClr>
              <a:buSzPts val="900"/>
              <a:buFont typeface="Calibri"/>
              <a:buNone/>
              <a:defRPr/>
            </a:lvl7pPr>
            <a:lvl8pPr marL="0" lvl="7" indent="0" algn="r">
              <a:spcBef>
                <a:spcPts val="0"/>
              </a:spcBef>
              <a:spcAft>
                <a:spcPts val="0"/>
              </a:spcAft>
              <a:buClr>
                <a:srgbClr val="888888"/>
              </a:buClr>
              <a:buSzPts val="900"/>
              <a:buFont typeface="Calibri"/>
              <a:buNone/>
              <a:defRPr/>
            </a:lvl8pPr>
            <a:lvl9pPr marL="0" lvl="8" indent="0" algn="r">
              <a:spcBef>
                <a:spcPts val="0"/>
              </a:spcBef>
              <a:spcAft>
                <a:spcPts val="0"/>
              </a:spcAft>
              <a:buClr>
                <a:srgbClr val="888888"/>
              </a:buClr>
              <a:buSzPts val="900"/>
              <a:buFont typeface="Calibri"/>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72"/>
        <p:cNvGrpSpPr/>
        <p:nvPr/>
      </p:nvGrpSpPr>
      <p:grpSpPr>
        <a:xfrm>
          <a:off x="0" y="0"/>
          <a:ext cx="0" cy="0"/>
          <a:chOff x="0" y="0"/>
          <a:chExt cx="0" cy="0"/>
        </a:xfrm>
      </p:grpSpPr>
      <p:sp>
        <p:nvSpPr>
          <p:cNvPr id="73" name="Google Shape;73;p12"/>
          <p:cNvSpPr txBox="1">
            <a:spLocks noGrp="1"/>
          </p:cNvSpPr>
          <p:nvPr>
            <p:ph type="title"/>
          </p:nvPr>
        </p:nvSpPr>
        <p:spPr>
          <a:xfrm>
            <a:off x="628650" y="273844"/>
            <a:ext cx="7886700" cy="994172"/>
          </a:xfrm>
          <a:prstGeom prst="rect">
            <a:avLst/>
          </a:prstGeom>
          <a:noFill/>
          <a:ln>
            <a:noFill/>
          </a:ln>
        </p:spPr>
        <p:txBody>
          <a:bodyPr spcFirstLastPara="1" wrap="square" lIns="91425" tIns="45700" rIns="91425" bIns="45700" anchor="ctr" anchorCtr="0">
            <a:no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4" name="Google Shape;74;p12"/>
          <p:cNvSpPr txBox="1">
            <a:spLocks noGrp="1"/>
          </p:cNvSpPr>
          <p:nvPr>
            <p:ph type="body" idx="1"/>
          </p:nvPr>
        </p:nvSpPr>
        <p:spPr>
          <a:xfrm rot="5400000">
            <a:off x="2940248" y="-942379"/>
            <a:ext cx="3263504" cy="7886700"/>
          </a:xfrm>
          <a:prstGeom prst="rect">
            <a:avLst/>
          </a:prstGeom>
          <a:noFill/>
          <a:ln>
            <a:noFill/>
          </a:ln>
        </p:spPr>
        <p:txBody>
          <a:bodyPr spcFirstLastPara="1" wrap="square" lIns="91425" tIns="45700" rIns="91425" bIns="45700" anchor="t" anchorCtr="0">
            <a:noAutofit/>
          </a:bodyPr>
          <a:lstStyle>
            <a:lvl1pPr marL="457200" lvl="0" indent="-342900" algn="l">
              <a:lnSpc>
                <a:spcPct val="90000"/>
              </a:lnSpc>
              <a:spcBef>
                <a:spcPts val="750"/>
              </a:spcBef>
              <a:spcAft>
                <a:spcPts val="0"/>
              </a:spcAft>
              <a:buClr>
                <a:schemeClr val="dk1"/>
              </a:buClr>
              <a:buSzPts val="1800"/>
              <a:buChar char="•"/>
              <a:defRPr/>
            </a:lvl1pPr>
            <a:lvl2pPr marL="914400" lvl="1" indent="-342900" algn="l">
              <a:lnSpc>
                <a:spcPct val="90000"/>
              </a:lnSpc>
              <a:spcBef>
                <a:spcPts val="375"/>
              </a:spcBef>
              <a:spcAft>
                <a:spcPts val="0"/>
              </a:spcAft>
              <a:buClr>
                <a:schemeClr val="dk1"/>
              </a:buClr>
              <a:buSzPts val="1800"/>
              <a:buChar char="•"/>
              <a:defRPr/>
            </a:lvl2pPr>
            <a:lvl3pPr marL="1371600" lvl="2" indent="-342900" algn="l">
              <a:lnSpc>
                <a:spcPct val="90000"/>
              </a:lnSpc>
              <a:spcBef>
                <a:spcPts val="375"/>
              </a:spcBef>
              <a:spcAft>
                <a:spcPts val="0"/>
              </a:spcAft>
              <a:buClr>
                <a:schemeClr val="dk1"/>
              </a:buClr>
              <a:buSzPts val="1800"/>
              <a:buChar char="•"/>
              <a:defRPr/>
            </a:lvl3pPr>
            <a:lvl4pPr marL="1828800" lvl="3" indent="-342900" algn="l">
              <a:lnSpc>
                <a:spcPct val="90000"/>
              </a:lnSpc>
              <a:spcBef>
                <a:spcPts val="375"/>
              </a:spcBef>
              <a:spcAft>
                <a:spcPts val="0"/>
              </a:spcAft>
              <a:buClr>
                <a:schemeClr val="dk1"/>
              </a:buClr>
              <a:buSzPts val="1800"/>
              <a:buChar char="•"/>
              <a:defRPr/>
            </a:lvl4pPr>
            <a:lvl5pPr marL="2286000" lvl="4" indent="-342900" algn="l">
              <a:lnSpc>
                <a:spcPct val="90000"/>
              </a:lnSpc>
              <a:spcBef>
                <a:spcPts val="375"/>
              </a:spcBef>
              <a:spcAft>
                <a:spcPts val="0"/>
              </a:spcAft>
              <a:buClr>
                <a:schemeClr val="dk1"/>
              </a:buClr>
              <a:buSzPts val="1800"/>
              <a:buChar char="•"/>
              <a:defRPr/>
            </a:lvl5pPr>
            <a:lvl6pPr marL="2743200" lvl="5" indent="-342900" algn="l">
              <a:lnSpc>
                <a:spcPct val="90000"/>
              </a:lnSpc>
              <a:spcBef>
                <a:spcPts val="375"/>
              </a:spcBef>
              <a:spcAft>
                <a:spcPts val="0"/>
              </a:spcAft>
              <a:buClr>
                <a:schemeClr val="dk1"/>
              </a:buClr>
              <a:buSzPts val="1800"/>
              <a:buChar char="•"/>
              <a:defRPr/>
            </a:lvl6pPr>
            <a:lvl7pPr marL="3200400" lvl="6" indent="-342900" algn="l">
              <a:lnSpc>
                <a:spcPct val="90000"/>
              </a:lnSpc>
              <a:spcBef>
                <a:spcPts val="375"/>
              </a:spcBef>
              <a:spcAft>
                <a:spcPts val="0"/>
              </a:spcAft>
              <a:buClr>
                <a:schemeClr val="dk1"/>
              </a:buClr>
              <a:buSzPts val="1800"/>
              <a:buChar char="•"/>
              <a:defRPr/>
            </a:lvl7pPr>
            <a:lvl8pPr marL="3657600" lvl="7" indent="-342900" algn="l">
              <a:lnSpc>
                <a:spcPct val="90000"/>
              </a:lnSpc>
              <a:spcBef>
                <a:spcPts val="375"/>
              </a:spcBef>
              <a:spcAft>
                <a:spcPts val="0"/>
              </a:spcAft>
              <a:buClr>
                <a:schemeClr val="dk1"/>
              </a:buClr>
              <a:buSzPts val="1800"/>
              <a:buChar char="•"/>
              <a:defRPr/>
            </a:lvl8pPr>
            <a:lvl9pPr marL="4114800" lvl="8" indent="-342900" algn="l">
              <a:lnSpc>
                <a:spcPct val="90000"/>
              </a:lnSpc>
              <a:spcBef>
                <a:spcPts val="375"/>
              </a:spcBef>
              <a:spcAft>
                <a:spcPts val="0"/>
              </a:spcAft>
              <a:buClr>
                <a:schemeClr val="dk1"/>
              </a:buClr>
              <a:buSzPts val="1800"/>
              <a:buChar char="•"/>
              <a:defRPr/>
            </a:lvl9pPr>
          </a:lstStyle>
          <a:p>
            <a:endParaRPr/>
          </a:p>
        </p:txBody>
      </p:sp>
      <p:sp>
        <p:nvSpPr>
          <p:cNvPr id="75" name="Google Shape;75;p12"/>
          <p:cNvSpPr txBox="1">
            <a:spLocks noGrp="1"/>
          </p:cNvSpPr>
          <p:nvPr>
            <p:ph type="dt" idx="10"/>
          </p:nvPr>
        </p:nvSpPr>
        <p:spPr>
          <a:xfrm>
            <a:off x="628650" y="4767263"/>
            <a:ext cx="2057400" cy="273844"/>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6" name="Google Shape;76;p12"/>
          <p:cNvSpPr txBox="1">
            <a:spLocks noGrp="1"/>
          </p:cNvSpPr>
          <p:nvPr>
            <p:ph type="ftr" idx="11"/>
          </p:nvPr>
        </p:nvSpPr>
        <p:spPr>
          <a:xfrm>
            <a:off x="3028950" y="4767263"/>
            <a:ext cx="3086100" cy="273844"/>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7" name="Google Shape;77;p12"/>
          <p:cNvSpPr txBox="1">
            <a:spLocks noGrp="1"/>
          </p:cNvSpPr>
          <p:nvPr>
            <p:ph type="sldNum" idx="12"/>
          </p:nvPr>
        </p:nvSpPr>
        <p:spPr>
          <a:xfrm>
            <a:off x="6457950" y="4767263"/>
            <a:ext cx="2057400" cy="273844"/>
          </a:xfrm>
          <a:prstGeom prst="rect">
            <a:avLst/>
          </a:prstGeom>
          <a:noFill/>
          <a:ln>
            <a:noFill/>
          </a:ln>
        </p:spPr>
        <p:txBody>
          <a:bodyPr spcFirstLastPara="1" wrap="square" lIns="91425" tIns="45700" rIns="91425" bIns="45700" anchor="ctr" anchorCtr="0">
            <a:noAutofit/>
          </a:bodyPr>
          <a:lstStyle>
            <a:lvl1pPr marL="0" lvl="0" indent="0" algn="r">
              <a:spcBef>
                <a:spcPts val="0"/>
              </a:spcBef>
              <a:spcAft>
                <a:spcPts val="0"/>
              </a:spcAft>
              <a:buClr>
                <a:srgbClr val="888888"/>
              </a:buClr>
              <a:buSzPts val="900"/>
              <a:buFont typeface="Calibri"/>
              <a:buNone/>
              <a:defRPr/>
            </a:lvl1pPr>
            <a:lvl2pPr marL="0" lvl="1" indent="0" algn="r">
              <a:spcBef>
                <a:spcPts val="0"/>
              </a:spcBef>
              <a:spcAft>
                <a:spcPts val="0"/>
              </a:spcAft>
              <a:buClr>
                <a:srgbClr val="888888"/>
              </a:buClr>
              <a:buSzPts val="900"/>
              <a:buFont typeface="Calibri"/>
              <a:buNone/>
              <a:defRPr/>
            </a:lvl2pPr>
            <a:lvl3pPr marL="0" lvl="2" indent="0" algn="r">
              <a:spcBef>
                <a:spcPts val="0"/>
              </a:spcBef>
              <a:spcAft>
                <a:spcPts val="0"/>
              </a:spcAft>
              <a:buClr>
                <a:srgbClr val="888888"/>
              </a:buClr>
              <a:buSzPts val="900"/>
              <a:buFont typeface="Calibri"/>
              <a:buNone/>
              <a:defRPr/>
            </a:lvl3pPr>
            <a:lvl4pPr marL="0" lvl="3" indent="0" algn="r">
              <a:spcBef>
                <a:spcPts val="0"/>
              </a:spcBef>
              <a:spcAft>
                <a:spcPts val="0"/>
              </a:spcAft>
              <a:buClr>
                <a:srgbClr val="888888"/>
              </a:buClr>
              <a:buSzPts val="900"/>
              <a:buFont typeface="Calibri"/>
              <a:buNone/>
              <a:defRPr/>
            </a:lvl4pPr>
            <a:lvl5pPr marL="0" lvl="4" indent="0" algn="r">
              <a:spcBef>
                <a:spcPts val="0"/>
              </a:spcBef>
              <a:spcAft>
                <a:spcPts val="0"/>
              </a:spcAft>
              <a:buClr>
                <a:srgbClr val="888888"/>
              </a:buClr>
              <a:buSzPts val="900"/>
              <a:buFont typeface="Calibri"/>
              <a:buNone/>
              <a:defRPr/>
            </a:lvl5pPr>
            <a:lvl6pPr marL="0" lvl="5" indent="0" algn="r">
              <a:spcBef>
                <a:spcPts val="0"/>
              </a:spcBef>
              <a:spcAft>
                <a:spcPts val="0"/>
              </a:spcAft>
              <a:buClr>
                <a:srgbClr val="888888"/>
              </a:buClr>
              <a:buSzPts val="900"/>
              <a:buFont typeface="Calibri"/>
              <a:buNone/>
              <a:defRPr/>
            </a:lvl6pPr>
            <a:lvl7pPr marL="0" lvl="6" indent="0" algn="r">
              <a:spcBef>
                <a:spcPts val="0"/>
              </a:spcBef>
              <a:spcAft>
                <a:spcPts val="0"/>
              </a:spcAft>
              <a:buClr>
                <a:srgbClr val="888888"/>
              </a:buClr>
              <a:buSzPts val="900"/>
              <a:buFont typeface="Calibri"/>
              <a:buNone/>
              <a:defRPr/>
            </a:lvl7pPr>
            <a:lvl8pPr marL="0" lvl="7" indent="0" algn="r">
              <a:spcBef>
                <a:spcPts val="0"/>
              </a:spcBef>
              <a:spcAft>
                <a:spcPts val="0"/>
              </a:spcAft>
              <a:buClr>
                <a:srgbClr val="888888"/>
              </a:buClr>
              <a:buSzPts val="900"/>
              <a:buFont typeface="Calibri"/>
              <a:buNone/>
              <a:defRPr/>
            </a:lvl8pPr>
            <a:lvl9pPr marL="0" lvl="8" indent="0" algn="r">
              <a:spcBef>
                <a:spcPts val="0"/>
              </a:spcBef>
              <a:spcAft>
                <a:spcPts val="0"/>
              </a:spcAft>
              <a:buClr>
                <a:srgbClr val="888888"/>
              </a:buClr>
              <a:buSzPts val="900"/>
              <a:buFont typeface="Calibri"/>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78"/>
        <p:cNvGrpSpPr/>
        <p:nvPr/>
      </p:nvGrpSpPr>
      <p:grpSpPr>
        <a:xfrm>
          <a:off x="0" y="0"/>
          <a:ext cx="0" cy="0"/>
          <a:chOff x="0" y="0"/>
          <a:chExt cx="0" cy="0"/>
        </a:xfrm>
      </p:grpSpPr>
      <p:sp>
        <p:nvSpPr>
          <p:cNvPr id="79" name="Google Shape;79;p13"/>
          <p:cNvSpPr txBox="1">
            <a:spLocks noGrp="1"/>
          </p:cNvSpPr>
          <p:nvPr>
            <p:ph type="title"/>
          </p:nvPr>
        </p:nvSpPr>
        <p:spPr>
          <a:xfrm rot="5400000">
            <a:off x="5350073" y="1467446"/>
            <a:ext cx="4358879" cy="1971675"/>
          </a:xfrm>
          <a:prstGeom prst="rect">
            <a:avLst/>
          </a:prstGeom>
          <a:noFill/>
          <a:ln>
            <a:noFill/>
          </a:ln>
        </p:spPr>
        <p:txBody>
          <a:bodyPr spcFirstLastPara="1" wrap="square" lIns="91425" tIns="45700" rIns="91425" bIns="45700" anchor="ctr" anchorCtr="0">
            <a:no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80" name="Google Shape;80;p13"/>
          <p:cNvSpPr txBox="1">
            <a:spLocks noGrp="1"/>
          </p:cNvSpPr>
          <p:nvPr>
            <p:ph type="body" idx="1"/>
          </p:nvPr>
        </p:nvSpPr>
        <p:spPr>
          <a:xfrm rot="5400000">
            <a:off x="1349573" y="-447079"/>
            <a:ext cx="4358879" cy="5800725"/>
          </a:xfrm>
          <a:prstGeom prst="rect">
            <a:avLst/>
          </a:prstGeom>
          <a:noFill/>
          <a:ln>
            <a:noFill/>
          </a:ln>
        </p:spPr>
        <p:txBody>
          <a:bodyPr spcFirstLastPara="1" wrap="square" lIns="91425" tIns="45700" rIns="91425" bIns="45700" anchor="t" anchorCtr="0">
            <a:noAutofit/>
          </a:bodyPr>
          <a:lstStyle>
            <a:lvl1pPr marL="457200" lvl="0" indent="-342900" algn="l">
              <a:lnSpc>
                <a:spcPct val="90000"/>
              </a:lnSpc>
              <a:spcBef>
                <a:spcPts val="750"/>
              </a:spcBef>
              <a:spcAft>
                <a:spcPts val="0"/>
              </a:spcAft>
              <a:buClr>
                <a:schemeClr val="dk1"/>
              </a:buClr>
              <a:buSzPts val="1800"/>
              <a:buChar char="•"/>
              <a:defRPr/>
            </a:lvl1pPr>
            <a:lvl2pPr marL="914400" lvl="1" indent="-342900" algn="l">
              <a:lnSpc>
                <a:spcPct val="90000"/>
              </a:lnSpc>
              <a:spcBef>
                <a:spcPts val="375"/>
              </a:spcBef>
              <a:spcAft>
                <a:spcPts val="0"/>
              </a:spcAft>
              <a:buClr>
                <a:schemeClr val="dk1"/>
              </a:buClr>
              <a:buSzPts val="1800"/>
              <a:buChar char="•"/>
              <a:defRPr/>
            </a:lvl2pPr>
            <a:lvl3pPr marL="1371600" lvl="2" indent="-342900" algn="l">
              <a:lnSpc>
                <a:spcPct val="90000"/>
              </a:lnSpc>
              <a:spcBef>
                <a:spcPts val="375"/>
              </a:spcBef>
              <a:spcAft>
                <a:spcPts val="0"/>
              </a:spcAft>
              <a:buClr>
                <a:schemeClr val="dk1"/>
              </a:buClr>
              <a:buSzPts val="1800"/>
              <a:buChar char="•"/>
              <a:defRPr/>
            </a:lvl3pPr>
            <a:lvl4pPr marL="1828800" lvl="3" indent="-342900" algn="l">
              <a:lnSpc>
                <a:spcPct val="90000"/>
              </a:lnSpc>
              <a:spcBef>
                <a:spcPts val="375"/>
              </a:spcBef>
              <a:spcAft>
                <a:spcPts val="0"/>
              </a:spcAft>
              <a:buClr>
                <a:schemeClr val="dk1"/>
              </a:buClr>
              <a:buSzPts val="1800"/>
              <a:buChar char="•"/>
              <a:defRPr/>
            </a:lvl4pPr>
            <a:lvl5pPr marL="2286000" lvl="4" indent="-342900" algn="l">
              <a:lnSpc>
                <a:spcPct val="90000"/>
              </a:lnSpc>
              <a:spcBef>
                <a:spcPts val="375"/>
              </a:spcBef>
              <a:spcAft>
                <a:spcPts val="0"/>
              </a:spcAft>
              <a:buClr>
                <a:schemeClr val="dk1"/>
              </a:buClr>
              <a:buSzPts val="1800"/>
              <a:buChar char="•"/>
              <a:defRPr/>
            </a:lvl5pPr>
            <a:lvl6pPr marL="2743200" lvl="5" indent="-342900" algn="l">
              <a:lnSpc>
                <a:spcPct val="90000"/>
              </a:lnSpc>
              <a:spcBef>
                <a:spcPts val="375"/>
              </a:spcBef>
              <a:spcAft>
                <a:spcPts val="0"/>
              </a:spcAft>
              <a:buClr>
                <a:schemeClr val="dk1"/>
              </a:buClr>
              <a:buSzPts val="1800"/>
              <a:buChar char="•"/>
              <a:defRPr/>
            </a:lvl6pPr>
            <a:lvl7pPr marL="3200400" lvl="6" indent="-342900" algn="l">
              <a:lnSpc>
                <a:spcPct val="90000"/>
              </a:lnSpc>
              <a:spcBef>
                <a:spcPts val="375"/>
              </a:spcBef>
              <a:spcAft>
                <a:spcPts val="0"/>
              </a:spcAft>
              <a:buClr>
                <a:schemeClr val="dk1"/>
              </a:buClr>
              <a:buSzPts val="1800"/>
              <a:buChar char="•"/>
              <a:defRPr/>
            </a:lvl7pPr>
            <a:lvl8pPr marL="3657600" lvl="7" indent="-342900" algn="l">
              <a:lnSpc>
                <a:spcPct val="90000"/>
              </a:lnSpc>
              <a:spcBef>
                <a:spcPts val="375"/>
              </a:spcBef>
              <a:spcAft>
                <a:spcPts val="0"/>
              </a:spcAft>
              <a:buClr>
                <a:schemeClr val="dk1"/>
              </a:buClr>
              <a:buSzPts val="1800"/>
              <a:buChar char="•"/>
              <a:defRPr/>
            </a:lvl8pPr>
            <a:lvl9pPr marL="4114800" lvl="8" indent="-342900" algn="l">
              <a:lnSpc>
                <a:spcPct val="90000"/>
              </a:lnSpc>
              <a:spcBef>
                <a:spcPts val="375"/>
              </a:spcBef>
              <a:spcAft>
                <a:spcPts val="0"/>
              </a:spcAft>
              <a:buClr>
                <a:schemeClr val="dk1"/>
              </a:buClr>
              <a:buSzPts val="1800"/>
              <a:buChar char="•"/>
              <a:defRPr/>
            </a:lvl9pPr>
          </a:lstStyle>
          <a:p>
            <a:endParaRPr/>
          </a:p>
        </p:txBody>
      </p:sp>
      <p:sp>
        <p:nvSpPr>
          <p:cNvPr id="81" name="Google Shape;81;p13"/>
          <p:cNvSpPr txBox="1">
            <a:spLocks noGrp="1"/>
          </p:cNvSpPr>
          <p:nvPr>
            <p:ph type="dt" idx="10"/>
          </p:nvPr>
        </p:nvSpPr>
        <p:spPr>
          <a:xfrm>
            <a:off x="628650" y="4767263"/>
            <a:ext cx="2057400" cy="273844"/>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2" name="Google Shape;82;p13"/>
          <p:cNvSpPr txBox="1">
            <a:spLocks noGrp="1"/>
          </p:cNvSpPr>
          <p:nvPr>
            <p:ph type="ftr" idx="11"/>
          </p:nvPr>
        </p:nvSpPr>
        <p:spPr>
          <a:xfrm>
            <a:off x="3028950" y="4767263"/>
            <a:ext cx="3086100" cy="273844"/>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3" name="Google Shape;83;p13"/>
          <p:cNvSpPr txBox="1">
            <a:spLocks noGrp="1"/>
          </p:cNvSpPr>
          <p:nvPr>
            <p:ph type="sldNum" idx="12"/>
          </p:nvPr>
        </p:nvSpPr>
        <p:spPr>
          <a:xfrm>
            <a:off x="6457950" y="4767263"/>
            <a:ext cx="2057400" cy="273844"/>
          </a:xfrm>
          <a:prstGeom prst="rect">
            <a:avLst/>
          </a:prstGeom>
          <a:noFill/>
          <a:ln>
            <a:noFill/>
          </a:ln>
        </p:spPr>
        <p:txBody>
          <a:bodyPr spcFirstLastPara="1" wrap="square" lIns="91425" tIns="45700" rIns="91425" bIns="45700" anchor="ctr" anchorCtr="0">
            <a:noAutofit/>
          </a:bodyPr>
          <a:lstStyle>
            <a:lvl1pPr marL="0" lvl="0" indent="0" algn="r">
              <a:spcBef>
                <a:spcPts val="0"/>
              </a:spcBef>
              <a:spcAft>
                <a:spcPts val="0"/>
              </a:spcAft>
              <a:buClr>
                <a:srgbClr val="888888"/>
              </a:buClr>
              <a:buSzPts val="900"/>
              <a:buFont typeface="Calibri"/>
              <a:buNone/>
              <a:defRPr/>
            </a:lvl1pPr>
            <a:lvl2pPr marL="0" lvl="1" indent="0" algn="r">
              <a:spcBef>
                <a:spcPts val="0"/>
              </a:spcBef>
              <a:spcAft>
                <a:spcPts val="0"/>
              </a:spcAft>
              <a:buClr>
                <a:srgbClr val="888888"/>
              </a:buClr>
              <a:buSzPts val="900"/>
              <a:buFont typeface="Calibri"/>
              <a:buNone/>
              <a:defRPr/>
            </a:lvl2pPr>
            <a:lvl3pPr marL="0" lvl="2" indent="0" algn="r">
              <a:spcBef>
                <a:spcPts val="0"/>
              </a:spcBef>
              <a:spcAft>
                <a:spcPts val="0"/>
              </a:spcAft>
              <a:buClr>
                <a:srgbClr val="888888"/>
              </a:buClr>
              <a:buSzPts val="900"/>
              <a:buFont typeface="Calibri"/>
              <a:buNone/>
              <a:defRPr/>
            </a:lvl3pPr>
            <a:lvl4pPr marL="0" lvl="3" indent="0" algn="r">
              <a:spcBef>
                <a:spcPts val="0"/>
              </a:spcBef>
              <a:spcAft>
                <a:spcPts val="0"/>
              </a:spcAft>
              <a:buClr>
                <a:srgbClr val="888888"/>
              </a:buClr>
              <a:buSzPts val="900"/>
              <a:buFont typeface="Calibri"/>
              <a:buNone/>
              <a:defRPr/>
            </a:lvl4pPr>
            <a:lvl5pPr marL="0" lvl="4" indent="0" algn="r">
              <a:spcBef>
                <a:spcPts val="0"/>
              </a:spcBef>
              <a:spcAft>
                <a:spcPts val="0"/>
              </a:spcAft>
              <a:buClr>
                <a:srgbClr val="888888"/>
              </a:buClr>
              <a:buSzPts val="900"/>
              <a:buFont typeface="Calibri"/>
              <a:buNone/>
              <a:defRPr/>
            </a:lvl5pPr>
            <a:lvl6pPr marL="0" lvl="5" indent="0" algn="r">
              <a:spcBef>
                <a:spcPts val="0"/>
              </a:spcBef>
              <a:spcAft>
                <a:spcPts val="0"/>
              </a:spcAft>
              <a:buClr>
                <a:srgbClr val="888888"/>
              </a:buClr>
              <a:buSzPts val="900"/>
              <a:buFont typeface="Calibri"/>
              <a:buNone/>
              <a:defRPr/>
            </a:lvl6pPr>
            <a:lvl7pPr marL="0" lvl="6" indent="0" algn="r">
              <a:spcBef>
                <a:spcPts val="0"/>
              </a:spcBef>
              <a:spcAft>
                <a:spcPts val="0"/>
              </a:spcAft>
              <a:buClr>
                <a:srgbClr val="888888"/>
              </a:buClr>
              <a:buSzPts val="900"/>
              <a:buFont typeface="Calibri"/>
              <a:buNone/>
              <a:defRPr/>
            </a:lvl7pPr>
            <a:lvl8pPr marL="0" lvl="7" indent="0" algn="r">
              <a:spcBef>
                <a:spcPts val="0"/>
              </a:spcBef>
              <a:spcAft>
                <a:spcPts val="0"/>
              </a:spcAft>
              <a:buClr>
                <a:srgbClr val="888888"/>
              </a:buClr>
              <a:buSzPts val="900"/>
              <a:buFont typeface="Calibri"/>
              <a:buNone/>
              <a:defRPr/>
            </a:lvl8pPr>
            <a:lvl9pPr marL="0" lvl="8" indent="0" algn="r">
              <a:spcBef>
                <a:spcPts val="0"/>
              </a:spcBef>
              <a:spcAft>
                <a:spcPts val="0"/>
              </a:spcAft>
              <a:buClr>
                <a:srgbClr val="888888"/>
              </a:buClr>
              <a:buSzPts val="900"/>
              <a:buFont typeface="Calibri"/>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7"/>
        <p:cNvGrpSpPr/>
        <p:nvPr/>
      </p:nvGrpSpPr>
      <p:grpSpPr>
        <a:xfrm>
          <a:off x="0" y="0"/>
          <a:ext cx="0" cy="0"/>
          <a:chOff x="0" y="0"/>
          <a:chExt cx="0" cy="0"/>
        </a:xfrm>
      </p:grpSpPr>
      <p:sp>
        <p:nvSpPr>
          <p:cNvPr id="18" name="Google Shape;18;p3"/>
          <p:cNvSpPr txBox="1">
            <a:spLocks noGrp="1"/>
          </p:cNvSpPr>
          <p:nvPr>
            <p:ph type="title"/>
          </p:nvPr>
        </p:nvSpPr>
        <p:spPr>
          <a:xfrm>
            <a:off x="311700" y="445025"/>
            <a:ext cx="8520600" cy="572700"/>
          </a:xfrm>
          <a:prstGeom prst="rect">
            <a:avLst/>
          </a:prstGeom>
          <a:noFill/>
          <a:ln>
            <a:noFill/>
          </a:ln>
        </p:spPr>
        <p:txBody>
          <a:bodyPr spcFirstLastPara="1" wrap="square" lIns="68575" tIns="34275" rIns="68575" bIns="34275" anchor="ctr" anchorCtr="0">
            <a:noAutofit/>
          </a:bodyPr>
          <a:lstStyle>
            <a:lvl1pPr lvl="0" algn="l">
              <a:lnSpc>
                <a:spcPct val="90000"/>
              </a:lnSpc>
              <a:spcBef>
                <a:spcPts val="0"/>
              </a:spcBef>
              <a:spcAft>
                <a:spcPts val="0"/>
              </a:spcAft>
              <a:buClr>
                <a:schemeClr val="dk1"/>
              </a:buClr>
              <a:buSzPts val="3300"/>
              <a:buFont typeface="Calibri"/>
              <a:buNone/>
              <a:defRPr/>
            </a:lvl1pPr>
            <a:lvl2pPr lvl="1">
              <a:spcBef>
                <a:spcPts val="0"/>
              </a:spcBef>
              <a:spcAft>
                <a:spcPts val="0"/>
              </a:spcAft>
              <a:buSzPts val="1100"/>
              <a:buNone/>
              <a:defRPr/>
            </a:lvl2pPr>
            <a:lvl3pPr lvl="2">
              <a:spcBef>
                <a:spcPts val="0"/>
              </a:spcBef>
              <a:spcAft>
                <a:spcPts val="0"/>
              </a:spcAft>
              <a:buSzPts val="1100"/>
              <a:buNone/>
              <a:defRPr/>
            </a:lvl3pPr>
            <a:lvl4pPr lvl="3">
              <a:spcBef>
                <a:spcPts val="0"/>
              </a:spcBef>
              <a:spcAft>
                <a:spcPts val="0"/>
              </a:spcAft>
              <a:buSzPts val="1100"/>
              <a:buNone/>
              <a:defRPr/>
            </a:lvl4pPr>
            <a:lvl5pPr lvl="4">
              <a:spcBef>
                <a:spcPts val="0"/>
              </a:spcBef>
              <a:spcAft>
                <a:spcPts val="0"/>
              </a:spcAft>
              <a:buSzPts val="1100"/>
              <a:buNone/>
              <a:defRPr/>
            </a:lvl5pPr>
            <a:lvl6pPr lvl="5">
              <a:spcBef>
                <a:spcPts val="0"/>
              </a:spcBef>
              <a:spcAft>
                <a:spcPts val="0"/>
              </a:spcAft>
              <a:buSzPts val="1100"/>
              <a:buNone/>
              <a:defRPr/>
            </a:lvl6pPr>
            <a:lvl7pPr lvl="6">
              <a:spcBef>
                <a:spcPts val="0"/>
              </a:spcBef>
              <a:spcAft>
                <a:spcPts val="0"/>
              </a:spcAft>
              <a:buSzPts val="1100"/>
              <a:buNone/>
              <a:defRPr/>
            </a:lvl7pPr>
            <a:lvl8pPr lvl="7">
              <a:spcBef>
                <a:spcPts val="0"/>
              </a:spcBef>
              <a:spcAft>
                <a:spcPts val="0"/>
              </a:spcAft>
              <a:buSzPts val="1100"/>
              <a:buNone/>
              <a:defRPr/>
            </a:lvl8pPr>
            <a:lvl9pPr lvl="8">
              <a:spcBef>
                <a:spcPts val="0"/>
              </a:spcBef>
              <a:spcAft>
                <a:spcPts val="0"/>
              </a:spcAft>
              <a:buSzPts val="1100"/>
              <a:buNone/>
              <a:defRPr/>
            </a:lvl9pPr>
          </a:lstStyle>
          <a:p>
            <a:endParaRPr/>
          </a:p>
        </p:txBody>
      </p:sp>
      <p:sp>
        <p:nvSpPr>
          <p:cNvPr id="19" name="Google Shape;19;p3"/>
          <p:cNvSpPr txBox="1">
            <a:spLocks noGrp="1"/>
          </p:cNvSpPr>
          <p:nvPr>
            <p:ph type="body" idx="1"/>
          </p:nvPr>
        </p:nvSpPr>
        <p:spPr>
          <a:xfrm>
            <a:off x="311700" y="1152475"/>
            <a:ext cx="8520600" cy="3416400"/>
          </a:xfrm>
          <a:prstGeom prst="rect">
            <a:avLst/>
          </a:prstGeom>
          <a:noFill/>
          <a:ln>
            <a:noFill/>
          </a:ln>
        </p:spPr>
        <p:txBody>
          <a:bodyPr spcFirstLastPara="1" wrap="square" lIns="68575" tIns="34275" rIns="68575" bIns="34275" anchor="t" anchorCtr="0">
            <a:noAutofit/>
          </a:bodyPr>
          <a:lstStyle>
            <a:lvl1pPr marL="457200" lvl="0" indent="-361950" algn="l">
              <a:lnSpc>
                <a:spcPct val="90000"/>
              </a:lnSpc>
              <a:spcBef>
                <a:spcPts val="800"/>
              </a:spcBef>
              <a:spcAft>
                <a:spcPts val="0"/>
              </a:spcAft>
              <a:buClr>
                <a:schemeClr val="dk1"/>
              </a:buClr>
              <a:buSzPts val="2100"/>
              <a:buChar char="•"/>
              <a:defRPr/>
            </a:lvl1pPr>
            <a:lvl2pPr marL="914400" lvl="1" indent="-342900" algn="l">
              <a:lnSpc>
                <a:spcPct val="90000"/>
              </a:lnSpc>
              <a:spcBef>
                <a:spcPts val="400"/>
              </a:spcBef>
              <a:spcAft>
                <a:spcPts val="0"/>
              </a:spcAft>
              <a:buClr>
                <a:schemeClr val="dk1"/>
              </a:buClr>
              <a:buSzPts val="1800"/>
              <a:buChar char="•"/>
              <a:defRPr/>
            </a:lvl2pPr>
            <a:lvl3pPr marL="1371600" lvl="2" indent="-323850" algn="l">
              <a:lnSpc>
                <a:spcPct val="90000"/>
              </a:lnSpc>
              <a:spcBef>
                <a:spcPts val="400"/>
              </a:spcBef>
              <a:spcAft>
                <a:spcPts val="0"/>
              </a:spcAft>
              <a:buClr>
                <a:schemeClr val="dk1"/>
              </a:buClr>
              <a:buSzPts val="1500"/>
              <a:buChar char="•"/>
              <a:defRPr/>
            </a:lvl3pPr>
            <a:lvl4pPr marL="1828800" lvl="3" indent="-317500" algn="l">
              <a:lnSpc>
                <a:spcPct val="90000"/>
              </a:lnSpc>
              <a:spcBef>
                <a:spcPts val="400"/>
              </a:spcBef>
              <a:spcAft>
                <a:spcPts val="0"/>
              </a:spcAft>
              <a:buClr>
                <a:schemeClr val="dk1"/>
              </a:buClr>
              <a:buSzPts val="1400"/>
              <a:buChar char="•"/>
              <a:defRPr/>
            </a:lvl4pPr>
            <a:lvl5pPr marL="2286000" lvl="4" indent="-317500" algn="l">
              <a:lnSpc>
                <a:spcPct val="90000"/>
              </a:lnSpc>
              <a:spcBef>
                <a:spcPts val="400"/>
              </a:spcBef>
              <a:spcAft>
                <a:spcPts val="0"/>
              </a:spcAft>
              <a:buClr>
                <a:schemeClr val="dk1"/>
              </a:buClr>
              <a:buSzPts val="1400"/>
              <a:buChar char="•"/>
              <a:defRPr/>
            </a:lvl5pPr>
            <a:lvl6pPr marL="2743200" lvl="5" indent="-317500" algn="l">
              <a:lnSpc>
                <a:spcPct val="90000"/>
              </a:lnSpc>
              <a:spcBef>
                <a:spcPts val="400"/>
              </a:spcBef>
              <a:spcAft>
                <a:spcPts val="0"/>
              </a:spcAft>
              <a:buClr>
                <a:schemeClr val="dk1"/>
              </a:buClr>
              <a:buSzPts val="1400"/>
              <a:buChar char="•"/>
              <a:defRPr/>
            </a:lvl6pPr>
            <a:lvl7pPr marL="3200400" lvl="6" indent="-317500" algn="l">
              <a:lnSpc>
                <a:spcPct val="90000"/>
              </a:lnSpc>
              <a:spcBef>
                <a:spcPts val="400"/>
              </a:spcBef>
              <a:spcAft>
                <a:spcPts val="0"/>
              </a:spcAft>
              <a:buClr>
                <a:schemeClr val="dk1"/>
              </a:buClr>
              <a:buSzPts val="1400"/>
              <a:buChar char="•"/>
              <a:defRPr/>
            </a:lvl7pPr>
            <a:lvl8pPr marL="3657600" lvl="7" indent="-317500" algn="l">
              <a:lnSpc>
                <a:spcPct val="90000"/>
              </a:lnSpc>
              <a:spcBef>
                <a:spcPts val="400"/>
              </a:spcBef>
              <a:spcAft>
                <a:spcPts val="0"/>
              </a:spcAft>
              <a:buClr>
                <a:schemeClr val="dk1"/>
              </a:buClr>
              <a:buSzPts val="1400"/>
              <a:buChar char="•"/>
              <a:defRPr/>
            </a:lvl8pPr>
            <a:lvl9pPr marL="4114800" lvl="8" indent="-317500" algn="l">
              <a:lnSpc>
                <a:spcPct val="90000"/>
              </a:lnSpc>
              <a:spcBef>
                <a:spcPts val="400"/>
              </a:spcBef>
              <a:spcAft>
                <a:spcPts val="0"/>
              </a:spcAft>
              <a:buClr>
                <a:schemeClr val="dk1"/>
              </a:buClr>
              <a:buSzPts val="1400"/>
              <a:buChar char="•"/>
              <a:defRPr/>
            </a:lvl9pPr>
          </a:lstStyle>
          <a:p>
            <a:endParaRPr/>
          </a:p>
        </p:txBody>
      </p:sp>
      <p:sp>
        <p:nvSpPr>
          <p:cNvPr id="20" name="Google Shape;20;p3"/>
          <p:cNvSpPr txBox="1">
            <a:spLocks noGrp="1"/>
          </p:cNvSpPr>
          <p:nvPr>
            <p:ph type="sldNum" idx="12"/>
          </p:nvPr>
        </p:nvSpPr>
        <p:spPr>
          <a:xfrm>
            <a:off x="8472458" y="4663217"/>
            <a:ext cx="548700" cy="393600"/>
          </a:xfrm>
          <a:prstGeom prst="rect">
            <a:avLst/>
          </a:prstGeom>
          <a:noFill/>
          <a:ln>
            <a:noFill/>
          </a:ln>
        </p:spPr>
        <p:txBody>
          <a:bodyPr spcFirstLastPara="1" wrap="square" lIns="68575" tIns="34275" rIns="68575" bIns="34275" anchor="ctr" anchorCtr="0">
            <a:noAutofit/>
          </a:bodyPr>
          <a:lstStyle>
            <a:lvl1pPr marL="0" marR="0" lvl="0" indent="0" algn="r">
              <a:spcBef>
                <a:spcPts val="0"/>
              </a:spcBef>
              <a:spcAft>
                <a:spcPts val="0"/>
              </a:spcAft>
              <a:buClr>
                <a:srgbClr val="888888"/>
              </a:buClr>
              <a:buSzPts val="900"/>
              <a:buFont typeface="Calibri"/>
              <a:buNone/>
              <a:defRPr sz="900">
                <a:solidFill>
                  <a:srgbClr val="888888"/>
                </a:solidFill>
                <a:latin typeface="Calibri"/>
                <a:ea typeface="Calibri"/>
                <a:cs typeface="Calibri"/>
                <a:sym typeface="Calibri"/>
              </a:defRPr>
            </a:lvl1pPr>
            <a:lvl2pPr marL="0" marR="0" lvl="1" indent="0" algn="r">
              <a:spcBef>
                <a:spcPts val="0"/>
              </a:spcBef>
              <a:spcAft>
                <a:spcPts val="0"/>
              </a:spcAft>
              <a:buClr>
                <a:srgbClr val="888888"/>
              </a:buClr>
              <a:buSzPts val="900"/>
              <a:buFont typeface="Calibri"/>
              <a:buNone/>
              <a:defRPr sz="900">
                <a:solidFill>
                  <a:srgbClr val="888888"/>
                </a:solidFill>
                <a:latin typeface="Calibri"/>
                <a:ea typeface="Calibri"/>
                <a:cs typeface="Calibri"/>
                <a:sym typeface="Calibri"/>
              </a:defRPr>
            </a:lvl2pPr>
            <a:lvl3pPr marL="0" marR="0" lvl="2" indent="0" algn="r">
              <a:spcBef>
                <a:spcPts val="0"/>
              </a:spcBef>
              <a:spcAft>
                <a:spcPts val="0"/>
              </a:spcAft>
              <a:buClr>
                <a:srgbClr val="888888"/>
              </a:buClr>
              <a:buSzPts val="900"/>
              <a:buFont typeface="Calibri"/>
              <a:buNone/>
              <a:defRPr sz="900">
                <a:solidFill>
                  <a:srgbClr val="888888"/>
                </a:solidFill>
                <a:latin typeface="Calibri"/>
                <a:ea typeface="Calibri"/>
                <a:cs typeface="Calibri"/>
                <a:sym typeface="Calibri"/>
              </a:defRPr>
            </a:lvl3pPr>
            <a:lvl4pPr marL="0" marR="0" lvl="3" indent="0" algn="r">
              <a:spcBef>
                <a:spcPts val="0"/>
              </a:spcBef>
              <a:spcAft>
                <a:spcPts val="0"/>
              </a:spcAft>
              <a:buClr>
                <a:srgbClr val="888888"/>
              </a:buClr>
              <a:buSzPts val="900"/>
              <a:buFont typeface="Calibri"/>
              <a:buNone/>
              <a:defRPr sz="900">
                <a:solidFill>
                  <a:srgbClr val="888888"/>
                </a:solidFill>
                <a:latin typeface="Calibri"/>
                <a:ea typeface="Calibri"/>
                <a:cs typeface="Calibri"/>
                <a:sym typeface="Calibri"/>
              </a:defRPr>
            </a:lvl4pPr>
            <a:lvl5pPr marL="0" marR="0" lvl="4" indent="0" algn="r">
              <a:spcBef>
                <a:spcPts val="0"/>
              </a:spcBef>
              <a:spcAft>
                <a:spcPts val="0"/>
              </a:spcAft>
              <a:buClr>
                <a:srgbClr val="888888"/>
              </a:buClr>
              <a:buSzPts val="900"/>
              <a:buFont typeface="Calibri"/>
              <a:buNone/>
              <a:defRPr sz="900">
                <a:solidFill>
                  <a:srgbClr val="888888"/>
                </a:solidFill>
                <a:latin typeface="Calibri"/>
                <a:ea typeface="Calibri"/>
                <a:cs typeface="Calibri"/>
                <a:sym typeface="Calibri"/>
              </a:defRPr>
            </a:lvl5pPr>
            <a:lvl6pPr marL="0" marR="0" lvl="5" indent="0" algn="r">
              <a:spcBef>
                <a:spcPts val="0"/>
              </a:spcBef>
              <a:spcAft>
                <a:spcPts val="0"/>
              </a:spcAft>
              <a:buClr>
                <a:srgbClr val="888888"/>
              </a:buClr>
              <a:buSzPts val="900"/>
              <a:buFont typeface="Calibri"/>
              <a:buNone/>
              <a:defRPr sz="900">
                <a:solidFill>
                  <a:srgbClr val="888888"/>
                </a:solidFill>
                <a:latin typeface="Calibri"/>
                <a:ea typeface="Calibri"/>
                <a:cs typeface="Calibri"/>
                <a:sym typeface="Calibri"/>
              </a:defRPr>
            </a:lvl6pPr>
            <a:lvl7pPr marL="0" marR="0" lvl="6" indent="0" algn="r">
              <a:spcBef>
                <a:spcPts val="0"/>
              </a:spcBef>
              <a:spcAft>
                <a:spcPts val="0"/>
              </a:spcAft>
              <a:buClr>
                <a:srgbClr val="888888"/>
              </a:buClr>
              <a:buSzPts val="900"/>
              <a:buFont typeface="Calibri"/>
              <a:buNone/>
              <a:defRPr sz="900">
                <a:solidFill>
                  <a:srgbClr val="888888"/>
                </a:solidFill>
                <a:latin typeface="Calibri"/>
                <a:ea typeface="Calibri"/>
                <a:cs typeface="Calibri"/>
                <a:sym typeface="Calibri"/>
              </a:defRPr>
            </a:lvl7pPr>
            <a:lvl8pPr marL="0" marR="0" lvl="7" indent="0" algn="r">
              <a:spcBef>
                <a:spcPts val="0"/>
              </a:spcBef>
              <a:spcAft>
                <a:spcPts val="0"/>
              </a:spcAft>
              <a:buClr>
                <a:srgbClr val="888888"/>
              </a:buClr>
              <a:buSzPts val="900"/>
              <a:buFont typeface="Calibri"/>
              <a:buNone/>
              <a:defRPr sz="900">
                <a:solidFill>
                  <a:srgbClr val="888888"/>
                </a:solidFill>
                <a:latin typeface="Calibri"/>
                <a:ea typeface="Calibri"/>
                <a:cs typeface="Calibri"/>
                <a:sym typeface="Calibri"/>
              </a:defRPr>
            </a:lvl8pPr>
            <a:lvl9pPr marL="0" marR="0" lvl="8" indent="0" algn="r">
              <a:spcBef>
                <a:spcPts val="0"/>
              </a:spcBef>
              <a:spcAft>
                <a:spcPts val="0"/>
              </a:spcAft>
              <a:buClr>
                <a:srgbClr val="888888"/>
              </a:buClr>
              <a:buSzPts val="900"/>
              <a:buFont typeface="Calibri"/>
              <a:buNone/>
              <a:defRPr sz="900">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21"/>
        <p:cNvGrpSpPr/>
        <p:nvPr/>
      </p:nvGrpSpPr>
      <p:grpSpPr>
        <a:xfrm>
          <a:off x="0" y="0"/>
          <a:ext cx="0" cy="0"/>
          <a:chOff x="0" y="0"/>
          <a:chExt cx="0" cy="0"/>
        </a:xfrm>
      </p:grpSpPr>
      <p:sp>
        <p:nvSpPr>
          <p:cNvPr id="22" name="Google Shape;22;p4"/>
          <p:cNvSpPr txBox="1">
            <a:spLocks noGrp="1"/>
          </p:cNvSpPr>
          <p:nvPr>
            <p:ph type="ctrTitle"/>
          </p:nvPr>
        </p:nvSpPr>
        <p:spPr>
          <a:xfrm>
            <a:off x="1143000" y="841772"/>
            <a:ext cx="6858000" cy="1790700"/>
          </a:xfrm>
          <a:prstGeom prst="rect">
            <a:avLst/>
          </a:prstGeom>
          <a:noFill/>
          <a:ln>
            <a:noFill/>
          </a:ln>
        </p:spPr>
        <p:txBody>
          <a:bodyPr spcFirstLastPara="1" wrap="square" lIns="91425" tIns="45700" rIns="91425" bIns="45700" anchor="b" anchorCtr="0">
            <a:noAutofit/>
          </a:bodyPr>
          <a:lstStyle>
            <a:lvl1pPr lvl="0" algn="ctr">
              <a:lnSpc>
                <a:spcPct val="90000"/>
              </a:lnSpc>
              <a:spcBef>
                <a:spcPts val="0"/>
              </a:spcBef>
              <a:spcAft>
                <a:spcPts val="0"/>
              </a:spcAft>
              <a:buClr>
                <a:schemeClr val="dk1"/>
              </a:buClr>
              <a:buSzPts val="4500"/>
              <a:buFont typeface="Calibri"/>
              <a:buNone/>
              <a:defRPr sz="45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3" name="Google Shape;23;p4"/>
          <p:cNvSpPr txBox="1">
            <a:spLocks noGrp="1"/>
          </p:cNvSpPr>
          <p:nvPr>
            <p:ph type="subTitle" idx="1"/>
          </p:nvPr>
        </p:nvSpPr>
        <p:spPr>
          <a:xfrm>
            <a:off x="1143000" y="2701528"/>
            <a:ext cx="6858000" cy="1241822"/>
          </a:xfrm>
          <a:prstGeom prst="rect">
            <a:avLst/>
          </a:prstGeom>
          <a:noFill/>
          <a:ln>
            <a:noFill/>
          </a:ln>
        </p:spPr>
        <p:txBody>
          <a:bodyPr spcFirstLastPara="1" wrap="square" lIns="91425" tIns="45700" rIns="91425" bIns="45700" anchor="t" anchorCtr="0">
            <a:noAutofit/>
          </a:bodyPr>
          <a:lstStyle>
            <a:lvl1pPr lvl="0" algn="ctr">
              <a:lnSpc>
                <a:spcPct val="90000"/>
              </a:lnSpc>
              <a:spcBef>
                <a:spcPts val="750"/>
              </a:spcBef>
              <a:spcAft>
                <a:spcPts val="0"/>
              </a:spcAft>
              <a:buClr>
                <a:schemeClr val="dk1"/>
              </a:buClr>
              <a:buSzPts val="1800"/>
              <a:buNone/>
              <a:defRPr sz="1800"/>
            </a:lvl1pPr>
            <a:lvl2pPr lvl="1" algn="ctr">
              <a:lnSpc>
                <a:spcPct val="90000"/>
              </a:lnSpc>
              <a:spcBef>
                <a:spcPts val="375"/>
              </a:spcBef>
              <a:spcAft>
                <a:spcPts val="0"/>
              </a:spcAft>
              <a:buClr>
                <a:schemeClr val="dk1"/>
              </a:buClr>
              <a:buSzPts val="1500"/>
              <a:buNone/>
              <a:defRPr sz="1500"/>
            </a:lvl2pPr>
            <a:lvl3pPr lvl="2" algn="ctr">
              <a:lnSpc>
                <a:spcPct val="90000"/>
              </a:lnSpc>
              <a:spcBef>
                <a:spcPts val="375"/>
              </a:spcBef>
              <a:spcAft>
                <a:spcPts val="0"/>
              </a:spcAft>
              <a:buClr>
                <a:schemeClr val="dk1"/>
              </a:buClr>
              <a:buSzPts val="1350"/>
              <a:buNone/>
              <a:defRPr sz="1350"/>
            </a:lvl3pPr>
            <a:lvl4pPr lvl="3" algn="ctr">
              <a:lnSpc>
                <a:spcPct val="90000"/>
              </a:lnSpc>
              <a:spcBef>
                <a:spcPts val="375"/>
              </a:spcBef>
              <a:spcAft>
                <a:spcPts val="0"/>
              </a:spcAft>
              <a:buClr>
                <a:schemeClr val="dk1"/>
              </a:buClr>
              <a:buSzPts val="1200"/>
              <a:buNone/>
              <a:defRPr sz="1200"/>
            </a:lvl4pPr>
            <a:lvl5pPr lvl="4" algn="ctr">
              <a:lnSpc>
                <a:spcPct val="90000"/>
              </a:lnSpc>
              <a:spcBef>
                <a:spcPts val="375"/>
              </a:spcBef>
              <a:spcAft>
                <a:spcPts val="0"/>
              </a:spcAft>
              <a:buClr>
                <a:schemeClr val="dk1"/>
              </a:buClr>
              <a:buSzPts val="1200"/>
              <a:buNone/>
              <a:defRPr sz="1200"/>
            </a:lvl5pPr>
            <a:lvl6pPr lvl="5" algn="ctr">
              <a:lnSpc>
                <a:spcPct val="90000"/>
              </a:lnSpc>
              <a:spcBef>
                <a:spcPts val="375"/>
              </a:spcBef>
              <a:spcAft>
                <a:spcPts val="0"/>
              </a:spcAft>
              <a:buClr>
                <a:schemeClr val="dk1"/>
              </a:buClr>
              <a:buSzPts val="1200"/>
              <a:buNone/>
              <a:defRPr sz="1200"/>
            </a:lvl6pPr>
            <a:lvl7pPr lvl="6" algn="ctr">
              <a:lnSpc>
                <a:spcPct val="90000"/>
              </a:lnSpc>
              <a:spcBef>
                <a:spcPts val="375"/>
              </a:spcBef>
              <a:spcAft>
                <a:spcPts val="0"/>
              </a:spcAft>
              <a:buClr>
                <a:schemeClr val="dk1"/>
              </a:buClr>
              <a:buSzPts val="1200"/>
              <a:buNone/>
              <a:defRPr sz="1200"/>
            </a:lvl7pPr>
            <a:lvl8pPr lvl="7" algn="ctr">
              <a:lnSpc>
                <a:spcPct val="90000"/>
              </a:lnSpc>
              <a:spcBef>
                <a:spcPts val="375"/>
              </a:spcBef>
              <a:spcAft>
                <a:spcPts val="0"/>
              </a:spcAft>
              <a:buClr>
                <a:schemeClr val="dk1"/>
              </a:buClr>
              <a:buSzPts val="1200"/>
              <a:buNone/>
              <a:defRPr sz="1200"/>
            </a:lvl8pPr>
            <a:lvl9pPr lvl="8" algn="ctr">
              <a:lnSpc>
                <a:spcPct val="90000"/>
              </a:lnSpc>
              <a:spcBef>
                <a:spcPts val="375"/>
              </a:spcBef>
              <a:spcAft>
                <a:spcPts val="0"/>
              </a:spcAft>
              <a:buClr>
                <a:schemeClr val="dk1"/>
              </a:buClr>
              <a:buSzPts val="1200"/>
              <a:buNone/>
              <a:defRPr sz="1200"/>
            </a:lvl9pPr>
          </a:lstStyle>
          <a:p>
            <a:endParaRPr/>
          </a:p>
        </p:txBody>
      </p:sp>
      <p:sp>
        <p:nvSpPr>
          <p:cNvPr id="24" name="Google Shape;24;p4"/>
          <p:cNvSpPr txBox="1">
            <a:spLocks noGrp="1"/>
          </p:cNvSpPr>
          <p:nvPr>
            <p:ph type="dt" idx="10"/>
          </p:nvPr>
        </p:nvSpPr>
        <p:spPr>
          <a:xfrm>
            <a:off x="628650" y="4767263"/>
            <a:ext cx="2057400" cy="273844"/>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5" name="Google Shape;25;p4"/>
          <p:cNvSpPr txBox="1">
            <a:spLocks noGrp="1"/>
          </p:cNvSpPr>
          <p:nvPr>
            <p:ph type="ftr" idx="11"/>
          </p:nvPr>
        </p:nvSpPr>
        <p:spPr>
          <a:xfrm>
            <a:off x="3028950" y="4767263"/>
            <a:ext cx="3086100" cy="273844"/>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6" name="Google Shape;26;p4"/>
          <p:cNvSpPr txBox="1">
            <a:spLocks noGrp="1"/>
          </p:cNvSpPr>
          <p:nvPr>
            <p:ph type="sldNum" idx="12"/>
          </p:nvPr>
        </p:nvSpPr>
        <p:spPr>
          <a:xfrm>
            <a:off x="6457950" y="4767263"/>
            <a:ext cx="2057400" cy="273844"/>
          </a:xfrm>
          <a:prstGeom prst="rect">
            <a:avLst/>
          </a:prstGeom>
          <a:noFill/>
          <a:ln>
            <a:noFill/>
          </a:ln>
        </p:spPr>
        <p:txBody>
          <a:bodyPr spcFirstLastPara="1" wrap="square" lIns="91425" tIns="45700" rIns="91425" bIns="45700" anchor="ctr" anchorCtr="0">
            <a:noAutofit/>
          </a:bodyPr>
          <a:lstStyle>
            <a:lvl1pPr marL="0" lvl="0" indent="0" algn="r">
              <a:spcBef>
                <a:spcPts val="0"/>
              </a:spcBef>
              <a:spcAft>
                <a:spcPts val="0"/>
              </a:spcAft>
              <a:buClr>
                <a:srgbClr val="888888"/>
              </a:buClr>
              <a:buSzPts val="900"/>
              <a:buFont typeface="Calibri"/>
              <a:buNone/>
              <a:defRPr/>
            </a:lvl1pPr>
            <a:lvl2pPr marL="0" lvl="1" indent="0" algn="r">
              <a:spcBef>
                <a:spcPts val="0"/>
              </a:spcBef>
              <a:spcAft>
                <a:spcPts val="0"/>
              </a:spcAft>
              <a:buClr>
                <a:srgbClr val="888888"/>
              </a:buClr>
              <a:buSzPts val="900"/>
              <a:buFont typeface="Calibri"/>
              <a:buNone/>
              <a:defRPr/>
            </a:lvl2pPr>
            <a:lvl3pPr marL="0" lvl="2" indent="0" algn="r">
              <a:spcBef>
                <a:spcPts val="0"/>
              </a:spcBef>
              <a:spcAft>
                <a:spcPts val="0"/>
              </a:spcAft>
              <a:buClr>
                <a:srgbClr val="888888"/>
              </a:buClr>
              <a:buSzPts val="900"/>
              <a:buFont typeface="Calibri"/>
              <a:buNone/>
              <a:defRPr/>
            </a:lvl3pPr>
            <a:lvl4pPr marL="0" lvl="3" indent="0" algn="r">
              <a:spcBef>
                <a:spcPts val="0"/>
              </a:spcBef>
              <a:spcAft>
                <a:spcPts val="0"/>
              </a:spcAft>
              <a:buClr>
                <a:srgbClr val="888888"/>
              </a:buClr>
              <a:buSzPts val="900"/>
              <a:buFont typeface="Calibri"/>
              <a:buNone/>
              <a:defRPr/>
            </a:lvl4pPr>
            <a:lvl5pPr marL="0" lvl="4" indent="0" algn="r">
              <a:spcBef>
                <a:spcPts val="0"/>
              </a:spcBef>
              <a:spcAft>
                <a:spcPts val="0"/>
              </a:spcAft>
              <a:buClr>
                <a:srgbClr val="888888"/>
              </a:buClr>
              <a:buSzPts val="900"/>
              <a:buFont typeface="Calibri"/>
              <a:buNone/>
              <a:defRPr/>
            </a:lvl5pPr>
            <a:lvl6pPr marL="0" lvl="5" indent="0" algn="r">
              <a:spcBef>
                <a:spcPts val="0"/>
              </a:spcBef>
              <a:spcAft>
                <a:spcPts val="0"/>
              </a:spcAft>
              <a:buClr>
                <a:srgbClr val="888888"/>
              </a:buClr>
              <a:buSzPts val="900"/>
              <a:buFont typeface="Calibri"/>
              <a:buNone/>
              <a:defRPr/>
            </a:lvl6pPr>
            <a:lvl7pPr marL="0" lvl="6" indent="0" algn="r">
              <a:spcBef>
                <a:spcPts val="0"/>
              </a:spcBef>
              <a:spcAft>
                <a:spcPts val="0"/>
              </a:spcAft>
              <a:buClr>
                <a:srgbClr val="888888"/>
              </a:buClr>
              <a:buSzPts val="900"/>
              <a:buFont typeface="Calibri"/>
              <a:buNone/>
              <a:defRPr/>
            </a:lvl7pPr>
            <a:lvl8pPr marL="0" lvl="7" indent="0" algn="r">
              <a:spcBef>
                <a:spcPts val="0"/>
              </a:spcBef>
              <a:spcAft>
                <a:spcPts val="0"/>
              </a:spcAft>
              <a:buClr>
                <a:srgbClr val="888888"/>
              </a:buClr>
              <a:buSzPts val="900"/>
              <a:buFont typeface="Calibri"/>
              <a:buNone/>
              <a:defRPr/>
            </a:lvl8pPr>
            <a:lvl9pPr marL="0" lvl="8" indent="0" algn="r">
              <a:spcBef>
                <a:spcPts val="0"/>
              </a:spcBef>
              <a:spcAft>
                <a:spcPts val="0"/>
              </a:spcAft>
              <a:buClr>
                <a:srgbClr val="888888"/>
              </a:buClr>
              <a:buSzPts val="900"/>
              <a:buFont typeface="Calibri"/>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27"/>
        <p:cNvGrpSpPr/>
        <p:nvPr/>
      </p:nvGrpSpPr>
      <p:grpSpPr>
        <a:xfrm>
          <a:off x="0" y="0"/>
          <a:ext cx="0" cy="0"/>
          <a:chOff x="0" y="0"/>
          <a:chExt cx="0" cy="0"/>
        </a:xfrm>
      </p:grpSpPr>
      <p:sp>
        <p:nvSpPr>
          <p:cNvPr id="28" name="Google Shape;28;p5"/>
          <p:cNvSpPr txBox="1">
            <a:spLocks noGrp="1"/>
          </p:cNvSpPr>
          <p:nvPr>
            <p:ph type="title"/>
          </p:nvPr>
        </p:nvSpPr>
        <p:spPr>
          <a:xfrm>
            <a:off x="623888" y="1282304"/>
            <a:ext cx="7886700" cy="2139553"/>
          </a:xfrm>
          <a:prstGeom prst="rect">
            <a:avLst/>
          </a:prstGeom>
          <a:noFill/>
          <a:ln>
            <a:noFill/>
          </a:ln>
        </p:spPr>
        <p:txBody>
          <a:bodyPr spcFirstLastPara="1" wrap="square" lIns="91425" tIns="45700" rIns="91425" bIns="45700" anchor="b" anchorCtr="0">
            <a:noAutofit/>
          </a:bodyPr>
          <a:lstStyle>
            <a:lvl1pPr lvl="0" algn="l">
              <a:lnSpc>
                <a:spcPct val="90000"/>
              </a:lnSpc>
              <a:spcBef>
                <a:spcPts val="0"/>
              </a:spcBef>
              <a:spcAft>
                <a:spcPts val="0"/>
              </a:spcAft>
              <a:buClr>
                <a:schemeClr val="dk1"/>
              </a:buClr>
              <a:buSzPts val="4500"/>
              <a:buFont typeface="Calibri"/>
              <a:buNone/>
              <a:defRPr sz="45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9" name="Google Shape;29;p5"/>
          <p:cNvSpPr txBox="1">
            <a:spLocks noGrp="1"/>
          </p:cNvSpPr>
          <p:nvPr>
            <p:ph type="body" idx="1"/>
          </p:nvPr>
        </p:nvSpPr>
        <p:spPr>
          <a:xfrm>
            <a:off x="623888" y="3442098"/>
            <a:ext cx="7886700" cy="1125140"/>
          </a:xfrm>
          <a:prstGeom prst="rect">
            <a:avLst/>
          </a:prstGeom>
          <a:noFill/>
          <a:ln>
            <a:noFill/>
          </a:ln>
        </p:spPr>
        <p:txBody>
          <a:bodyPr spcFirstLastPara="1" wrap="square" lIns="91425" tIns="45700" rIns="91425" bIns="45700" anchor="t" anchorCtr="0">
            <a:noAutofit/>
          </a:bodyPr>
          <a:lstStyle>
            <a:lvl1pPr marL="457200" lvl="0" indent="-228600" algn="l">
              <a:lnSpc>
                <a:spcPct val="90000"/>
              </a:lnSpc>
              <a:spcBef>
                <a:spcPts val="750"/>
              </a:spcBef>
              <a:spcAft>
                <a:spcPts val="0"/>
              </a:spcAft>
              <a:buClr>
                <a:srgbClr val="888888"/>
              </a:buClr>
              <a:buSzPts val="1800"/>
              <a:buNone/>
              <a:defRPr sz="1800">
                <a:solidFill>
                  <a:srgbClr val="888888"/>
                </a:solidFill>
              </a:defRPr>
            </a:lvl1pPr>
            <a:lvl2pPr marL="914400" lvl="1" indent="-228600" algn="l">
              <a:lnSpc>
                <a:spcPct val="90000"/>
              </a:lnSpc>
              <a:spcBef>
                <a:spcPts val="375"/>
              </a:spcBef>
              <a:spcAft>
                <a:spcPts val="0"/>
              </a:spcAft>
              <a:buClr>
                <a:srgbClr val="888888"/>
              </a:buClr>
              <a:buSzPts val="1500"/>
              <a:buNone/>
              <a:defRPr sz="1500">
                <a:solidFill>
                  <a:srgbClr val="888888"/>
                </a:solidFill>
              </a:defRPr>
            </a:lvl2pPr>
            <a:lvl3pPr marL="1371600" lvl="2" indent="-228600" algn="l">
              <a:lnSpc>
                <a:spcPct val="90000"/>
              </a:lnSpc>
              <a:spcBef>
                <a:spcPts val="375"/>
              </a:spcBef>
              <a:spcAft>
                <a:spcPts val="0"/>
              </a:spcAft>
              <a:buClr>
                <a:srgbClr val="888888"/>
              </a:buClr>
              <a:buSzPts val="1350"/>
              <a:buNone/>
              <a:defRPr sz="1350">
                <a:solidFill>
                  <a:srgbClr val="888888"/>
                </a:solidFill>
              </a:defRPr>
            </a:lvl3pPr>
            <a:lvl4pPr marL="1828800" lvl="3" indent="-228600" algn="l">
              <a:lnSpc>
                <a:spcPct val="90000"/>
              </a:lnSpc>
              <a:spcBef>
                <a:spcPts val="375"/>
              </a:spcBef>
              <a:spcAft>
                <a:spcPts val="0"/>
              </a:spcAft>
              <a:buClr>
                <a:srgbClr val="888888"/>
              </a:buClr>
              <a:buSzPts val="1200"/>
              <a:buNone/>
              <a:defRPr sz="1200">
                <a:solidFill>
                  <a:srgbClr val="888888"/>
                </a:solidFill>
              </a:defRPr>
            </a:lvl4pPr>
            <a:lvl5pPr marL="2286000" lvl="4" indent="-228600" algn="l">
              <a:lnSpc>
                <a:spcPct val="90000"/>
              </a:lnSpc>
              <a:spcBef>
                <a:spcPts val="375"/>
              </a:spcBef>
              <a:spcAft>
                <a:spcPts val="0"/>
              </a:spcAft>
              <a:buClr>
                <a:srgbClr val="888888"/>
              </a:buClr>
              <a:buSzPts val="1200"/>
              <a:buNone/>
              <a:defRPr sz="1200">
                <a:solidFill>
                  <a:srgbClr val="888888"/>
                </a:solidFill>
              </a:defRPr>
            </a:lvl5pPr>
            <a:lvl6pPr marL="2743200" lvl="5" indent="-228600" algn="l">
              <a:lnSpc>
                <a:spcPct val="90000"/>
              </a:lnSpc>
              <a:spcBef>
                <a:spcPts val="375"/>
              </a:spcBef>
              <a:spcAft>
                <a:spcPts val="0"/>
              </a:spcAft>
              <a:buClr>
                <a:srgbClr val="888888"/>
              </a:buClr>
              <a:buSzPts val="1200"/>
              <a:buNone/>
              <a:defRPr sz="1200">
                <a:solidFill>
                  <a:srgbClr val="888888"/>
                </a:solidFill>
              </a:defRPr>
            </a:lvl6pPr>
            <a:lvl7pPr marL="3200400" lvl="6" indent="-228600" algn="l">
              <a:lnSpc>
                <a:spcPct val="90000"/>
              </a:lnSpc>
              <a:spcBef>
                <a:spcPts val="375"/>
              </a:spcBef>
              <a:spcAft>
                <a:spcPts val="0"/>
              </a:spcAft>
              <a:buClr>
                <a:srgbClr val="888888"/>
              </a:buClr>
              <a:buSzPts val="1200"/>
              <a:buNone/>
              <a:defRPr sz="1200">
                <a:solidFill>
                  <a:srgbClr val="888888"/>
                </a:solidFill>
              </a:defRPr>
            </a:lvl7pPr>
            <a:lvl8pPr marL="3657600" lvl="7" indent="-228600" algn="l">
              <a:lnSpc>
                <a:spcPct val="90000"/>
              </a:lnSpc>
              <a:spcBef>
                <a:spcPts val="375"/>
              </a:spcBef>
              <a:spcAft>
                <a:spcPts val="0"/>
              </a:spcAft>
              <a:buClr>
                <a:srgbClr val="888888"/>
              </a:buClr>
              <a:buSzPts val="1200"/>
              <a:buNone/>
              <a:defRPr sz="1200">
                <a:solidFill>
                  <a:srgbClr val="888888"/>
                </a:solidFill>
              </a:defRPr>
            </a:lvl8pPr>
            <a:lvl9pPr marL="4114800" lvl="8" indent="-228600" algn="l">
              <a:lnSpc>
                <a:spcPct val="90000"/>
              </a:lnSpc>
              <a:spcBef>
                <a:spcPts val="375"/>
              </a:spcBef>
              <a:spcAft>
                <a:spcPts val="0"/>
              </a:spcAft>
              <a:buClr>
                <a:srgbClr val="888888"/>
              </a:buClr>
              <a:buSzPts val="1200"/>
              <a:buNone/>
              <a:defRPr sz="1200">
                <a:solidFill>
                  <a:srgbClr val="888888"/>
                </a:solidFill>
              </a:defRPr>
            </a:lvl9pPr>
          </a:lstStyle>
          <a:p>
            <a:endParaRPr/>
          </a:p>
        </p:txBody>
      </p:sp>
      <p:sp>
        <p:nvSpPr>
          <p:cNvPr id="30" name="Google Shape;30;p5"/>
          <p:cNvSpPr txBox="1">
            <a:spLocks noGrp="1"/>
          </p:cNvSpPr>
          <p:nvPr>
            <p:ph type="dt" idx="10"/>
          </p:nvPr>
        </p:nvSpPr>
        <p:spPr>
          <a:xfrm>
            <a:off x="628650" y="4767263"/>
            <a:ext cx="2057400" cy="273844"/>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1" name="Google Shape;31;p5"/>
          <p:cNvSpPr txBox="1">
            <a:spLocks noGrp="1"/>
          </p:cNvSpPr>
          <p:nvPr>
            <p:ph type="ftr" idx="11"/>
          </p:nvPr>
        </p:nvSpPr>
        <p:spPr>
          <a:xfrm>
            <a:off x="3028950" y="4767263"/>
            <a:ext cx="3086100" cy="273844"/>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2" name="Google Shape;32;p5"/>
          <p:cNvSpPr txBox="1">
            <a:spLocks noGrp="1"/>
          </p:cNvSpPr>
          <p:nvPr>
            <p:ph type="sldNum" idx="12"/>
          </p:nvPr>
        </p:nvSpPr>
        <p:spPr>
          <a:xfrm>
            <a:off x="6457950" y="4767263"/>
            <a:ext cx="2057400" cy="273844"/>
          </a:xfrm>
          <a:prstGeom prst="rect">
            <a:avLst/>
          </a:prstGeom>
          <a:noFill/>
          <a:ln>
            <a:noFill/>
          </a:ln>
        </p:spPr>
        <p:txBody>
          <a:bodyPr spcFirstLastPara="1" wrap="square" lIns="91425" tIns="45700" rIns="91425" bIns="45700" anchor="ctr" anchorCtr="0">
            <a:noAutofit/>
          </a:bodyPr>
          <a:lstStyle>
            <a:lvl1pPr marL="0" lvl="0" indent="0" algn="r">
              <a:spcBef>
                <a:spcPts val="0"/>
              </a:spcBef>
              <a:spcAft>
                <a:spcPts val="0"/>
              </a:spcAft>
              <a:buClr>
                <a:srgbClr val="888888"/>
              </a:buClr>
              <a:buSzPts val="900"/>
              <a:buFont typeface="Calibri"/>
              <a:buNone/>
              <a:defRPr/>
            </a:lvl1pPr>
            <a:lvl2pPr marL="0" lvl="1" indent="0" algn="r">
              <a:spcBef>
                <a:spcPts val="0"/>
              </a:spcBef>
              <a:spcAft>
                <a:spcPts val="0"/>
              </a:spcAft>
              <a:buClr>
                <a:srgbClr val="888888"/>
              </a:buClr>
              <a:buSzPts val="900"/>
              <a:buFont typeface="Calibri"/>
              <a:buNone/>
              <a:defRPr/>
            </a:lvl2pPr>
            <a:lvl3pPr marL="0" lvl="2" indent="0" algn="r">
              <a:spcBef>
                <a:spcPts val="0"/>
              </a:spcBef>
              <a:spcAft>
                <a:spcPts val="0"/>
              </a:spcAft>
              <a:buClr>
                <a:srgbClr val="888888"/>
              </a:buClr>
              <a:buSzPts val="900"/>
              <a:buFont typeface="Calibri"/>
              <a:buNone/>
              <a:defRPr/>
            </a:lvl3pPr>
            <a:lvl4pPr marL="0" lvl="3" indent="0" algn="r">
              <a:spcBef>
                <a:spcPts val="0"/>
              </a:spcBef>
              <a:spcAft>
                <a:spcPts val="0"/>
              </a:spcAft>
              <a:buClr>
                <a:srgbClr val="888888"/>
              </a:buClr>
              <a:buSzPts val="900"/>
              <a:buFont typeface="Calibri"/>
              <a:buNone/>
              <a:defRPr/>
            </a:lvl4pPr>
            <a:lvl5pPr marL="0" lvl="4" indent="0" algn="r">
              <a:spcBef>
                <a:spcPts val="0"/>
              </a:spcBef>
              <a:spcAft>
                <a:spcPts val="0"/>
              </a:spcAft>
              <a:buClr>
                <a:srgbClr val="888888"/>
              </a:buClr>
              <a:buSzPts val="900"/>
              <a:buFont typeface="Calibri"/>
              <a:buNone/>
              <a:defRPr/>
            </a:lvl5pPr>
            <a:lvl6pPr marL="0" lvl="5" indent="0" algn="r">
              <a:spcBef>
                <a:spcPts val="0"/>
              </a:spcBef>
              <a:spcAft>
                <a:spcPts val="0"/>
              </a:spcAft>
              <a:buClr>
                <a:srgbClr val="888888"/>
              </a:buClr>
              <a:buSzPts val="900"/>
              <a:buFont typeface="Calibri"/>
              <a:buNone/>
              <a:defRPr/>
            </a:lvl6pPr>
            <a:lvl7pPr marL="0" lvl="6" indent="0" algn="r">
              <a:spcBef>
                <a:spcPts val="0"/>
              </a:spcBef>
              <a:spcAft>
                <a:spcPts val="0"/>
              </a:spcAft>
              <a:buClr>
                <a:srgbClr val="888888"/>
              </a:buClr>
              <a:buSzPts val="900"/>
              <a:buFont typeface="Calibri"/>
              <a:buNone/>
              <a:defRPr/>
            </a:lvl7pPr>
            <a:lvl8pPr marL="0" lvl="7" indent="0" algn="r">
              <a:spcBef>
                <a:spcPts val="0"/>
              </a:spcBef>
              <a:spcAft>
                <a:spcPts val="0"/>
              </a:spcAft>
              <a:buClr>
                <a:srgbClr val="888888"/>
              </a:buClr>
              <a:buSzPts val="900"/>
              <a:buFont typeface="Calibri"/>
              <a:buNone/>
              <a:defRPr/>
            </a:lvl8pPr>
            <a:lvl9pPr marL="0" lvl="8" indent="0" algn="r">
              <a:spcBef>
                <a:spcPts val="0"/>
              </a:spcBef>
              <a:spcAft>
                <a:spcPts val="0"/>
              </a:spcAft>
              <a:buClr>
                <a:srgbClr val="888888"/>
              </a:buClr>
              <a:buSzPts val="900"/>
              <a:buFont typeface="Calibri"/>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33"/>
        <p:cNvGrpSpPr/>
        <p:nvPr/>
      </p:nvGrpSpPr>
      <p:grpSpPr>
        <a:xfrm>
          <a:off x="0" y="0"/>
          <a:ext cx="0" cy="0"/>
          <a:chOff x="0" y="0"/>
          <a:chExt cx="0" cy="0"/>
        </a:xfrm>
      </p:grpSpPr>
      <p:sp>
        <p:nvSpPr>
          <p:cNvPr id="34" name="Google Shape;34;p6"/>
          <p:cNvSpPr txBox="1">
            <a:spLocks noGrp="1"/>
          </p:cNvSpPr>
          <p:nvPr>
            <p:ph type="title"/>
          </p:nvPr>
        </p:nvSpPr>
        <p:spPr>
          <a:xfrm>
            <a:off x="628650" y="273844"/>
            <a:ext cx="7886700" cy="994172"/>
          </a:xfrm>
          <a:prstGeom prst="rect">
            <a:avLst/>
          </a:prstGeom>
          <a:noFill/>
          <a:ln>
            <a:noFill/>
          </a:ln>
        </p:spPr>
        <p:txBody>
          <a:bodyPr spcFirstLastPara="1" wrap="square" lIns="91425" tIns="45700" rIns="91425" bIns="45700" anchor="ctr" anchorCtr="0">
            <a:no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5" name="Google Shape;35;p6"/>
          <p:cNvSpPr txBox="1">
            <a:spLocks noGrp="1"/>
          </p:cNvSpPr>
          <p:nvPr>
            <p:ph type="body" idx="1"/>
          </p:nvPr>
        </p:nvSpPr>
        <p:spPr>
          <a:xfrm>
            <a:off x="628650" y="1369219"/>
            <a:ext cx="3886200" cy="3263504"/>
          </a:xfrm>
          <a:prstGeom prst="rect">
            <a:avLst/>
          </a:prstGeom>
          <a:noFill/>
          <a:ln>
            <a:noFill/>
          </a:ln>
        </p:spPr>
        <p:txBody>
          <a:bodyPr spcFirstLastPara="1" wrap="square" lIns="91425" tIns="45700" rIns="91425" bIns="45700" anchor="t" anchorCtr="0">
            <a:noAutofit/>
          </a:bodyPr>
          <a:lstStyle>
            <a:lvl1pPr marL="457200" lvl="0" indent="-342900" algn="l">
              <a:lnSpc>
                <a:spcPct val="90000"/>
              </a:lnSpc>
              <a:spcBef>
                <a:spcPts val="750"/>
              </a:spcBef>
              <a:spcAft>
                <a:spcPts val="0"/>
              </a:spcAft>
              <a:buClr>
                <a:schemeClr val="dk1"/>
              </a:buClr>
              <a:buSzPts val="1800"/>
              <a:buChar char="•"/>
              <a:defRPr/>
            </a:lvl1pPr>
            <a:lvl2pPr marL="914400" lvl="1" indent="-342900" algn="l">
              <a:lnSpc>
                <a:spcPct val="90000"/>
              </a:lnSpc>
              <a:spcBef>
                <a:spcPts val="375"/>
              </a:spcBef>
              <a:spcAft>
                <a:spcPts val="0"/>
              </a:spcAft>
              <a:buClr>
                <a:schemeClr val="dk1"/>
              </a:buClr>
              <a:buSzPts val="1800"/>
              <a:buChar char="•"/>
              <a:defRPr/>
            </a:lvl2pPr>
            <a:lvl3pPr marL="1371600" lvl="2" indent="-342900" algn="l">
              <a:lnSpc>
                <a:spcPct val="90000"/>
              </a:lnSpc>
              <a:spcBef>
                <a:spcPts val="375"/>
              </a:spcBef>
              <a:spcAft>
                <a:spcPts val="0"/>
              </a:spcAft>
              <a:buClr>
                <a:schemeClr val="dk1"/>
              </a:buClr>
              <a:buSzPts val="1800"/>
              <a:buChar char="•"/>
              <a:defRPr/>
            </a:lvl3pPr>
            <a:lvl4pPr marL="1828800" lvl="3" indent="-342900" algn="l">
              <a:lnSpc>
                <a:spcPct val="90000"/>
              </a:lnSpc>
              <a:spcBef>
                <a:spcPts val="375"/>
              </a:spcBef>
              <a:spcAft>
                <a:spcPts val="0"/>
              </a:spcAft>
              <a:buClr>
                <a:schemeClr val="dk1"/>
              </a:buClr>
              <a:buSzPts val="1800"/>
              <a:buChar char="•"/>
              <a:defRPr/>
            </a:lvl4pPr>
            <a:lvl5pPr marL="2286000" lvl="4" indent="-342900" algn="l">
              <a:lnSpc>
                <a:spcPct val="90000"/>
              </a:lnSpc>
              <a:spcBef>
                <a:spcPts val="375"/>
              </a:spcBef>
              <a:spcAft>
                <a:spcPts val="0"/>
              </a:spcAft>
              <a:buClr>
                <a:schemeClr val="dk1"/>
              </a:buClr>
              <a:buSzPts val="1800"/>
              <a:buChar char="•"/>
              <a:defRPr/>
            </a:lvl5pPr>
            <a:lvl6pPr marL="2743200" lvl="5" indent="-342900" algn="l">
              <a:lnSpc>
                <a:spcPct val="90000"/>
              </a:lnSpc>
              <a:spcBef>
                <a:spcPts val="375"/>
              </a:spcBef>
              <a:spcAft>
                <a:spcPts val="0"/>
              </a:spcAft>
              <a:buClr>
                <a:schemeClr val="dk1"/>
              </a:buClr>
              <a:buSzPts val="1800"/>
              <a:buChar char="•"/>
              <a:defRPr/>
            </a:lvl6pPr>
            <a:lvl7pPr marL="3200400" lvl="6" indent="-342900" algn="l">
              <a:lnSpc>
                <a:spcPct val="90000"/>
              </a:lnSpc>
              <a:spcBef>
                <a:spcPts val="375"/>
              </a:spcBef>
              <a:spcAft>
                <a:spcPts val="0"/>
              </a:spcAft>
              <a:buClr>
                <a:schemeClr val="dk1"/>
              </a:buClr>
              <a:buSzPts val="1800"/>
              <a:buChar char="•"/>
              <a:defRPr/>
            </a:lvl7pPr>
            <a:lvl8pPr marL="3657600" lvl="7" indent="-342900" algn="l">
              <a:lnSpc>
                <a:spcPct val="90000"/>
              </a:lnSpc>
              <a:spcBef>
                <a:spcPts val="375"/>
              </a:spcBef>
              <a:spcAft>
                <a:spcPts val="0"/>
              </a:spcAft>
              <a:buClr>
                <a:schemeClr val="dk1"/>
              </a:buClr>
              <a:buSzPts val="1800"/>
              <a:buChar char="•"/>
              <a:defRPr/>
            </a:lvl8pPr>
            <a:lvl9pPr marL="4114800" lvl="8" indent="-342900" algn="l">
              <a:lnSpc>
                <a:spcPct val="90000"/>
              </a:lnSpc>
              <a:spcBef>
                <a:spcPts val="375"/>
              </a:spcBef>
              <a:spcAft>
                <a:spcPts val="0"/>
              </a:spcAft>
              <a:buClr>
                <a:schemeClr val="dk1"/>
              </a:buClr>
              <a:buSzPts val="1800"/>
              <a:buChar char="•"/>
              <a:defRPr/>
            </a:lvl9pPr>
          </a:lstStyle>
          <a:p>
            <a:endParaRPr/>
          </a:p>
        </p:txBody>
      </p:sp>
      <p:sp>
        <p:nvSpPr>
          <p:cNvPr id="36" name="Google Shape;36;p6"/>
          <p:cNvSpPr txBox="1">
            <a:spLocks noGrp="1"/>
          </p:cNvSpPr>
          <p:nvPr>
            <p:ph type="body" idx="2"/>
          </p:nvPr>
        </p:nvSpPr>
        <p:spPr>
          <a:xfrm>
            <a:off x="4629150" y="1369219"/>
            <a:ext cx="3886200" cy="3263504"/>
          </a:xfrm>
          <a:prstGeom prst="rect">
            <a:avLst/>
          </a:prstGeom>
          <a:noFill/>
          <a:ln>
            <a:noFill/>
          </a:ln>
        </p:spPr>
        <p:txBody>
          <a:bodyPr spcFirstLastPara="1" wrap="square" lIns="91425" tIns="45700" rIns="91425" bIns="45700" anchor="t" anchorCtr="0">
            <a:noAutofit/>
          </a:bodyPr>
          <a:lstStyle>
            <a:lvl1pPr marL="457200" lvl="0" indent="-342900" algn="l">
              <a:lnSpc>
                <a:spcPct val="90000"/>
              </a:lnSpc>
              <a:spcBef>
                <a:spcPts val="750"/>
              </a:spcBef>
              <a:spcAft>
                <a:spcPts val="0"/>
              </a:spcAft>
              <a:buClr>
                <a:schemeClr val="dk1"/>
              </a:buClr>
              <a:buSzPts val="1800"/>
              <a:buChar char="•"/>
              <a:defRPr/>
            </a:lvl1pPr>
            <a:lvl2pPr marL="914400" lvl="1" indent="-342900" algn="l">
              <a:lnSpc>
                <a:spcPct val="90000"/>
              </a:lnSpc>
              <a:spcBef>
                <a:spcPts val="375"/>
              </a:spcBef>
              <a:spcAft>
                <a:spcPts val="0"/>
              </a:spcAft>
              <a:buClr>
                <a:schemeClr val="dk1"/>
              </a:buClr>
              <a:buSzPts val="1800"/>
              <a:buChar char="•"/>
              <a:defRPr/>
            </a:lvl2pPr>
            <a:lvl3pPr marL="1371600" lvl="2" indent="-342900" algn="l">
              <a:lnSpc>
                <a:spcPct val="90000"/>
              </a:lnSpc>
              <a:spcBef>
                <a:spcPts val="375"/>
              </a:spcBef>
              <a:spcAft>
                <a:spcPts val="0"/>
              </a:spcAft>
              <a:buClr>
                <a:schemeClr val="dk1"/>
              </a:buClr>
              <a:buSzPts val="1800"/>
              <a:buChar char="•"/>
              <a:defRPr/>
            </a:lvl3pPr>
            <a:lvl4pPr marL="1828800" lvl="3" indent="-342900" algn="l">
              <a:lnSpc>
                <a:spcPct val="90000"/>
              </a:lnSpc>
              <a:spcBef>
                <a:spcPts val="375"/>
              </a:spcBef>
              <a:spcAft>
                <a:spcPts val="0"/>
              </a:spcAft>
              <a:buClr>
                <a:schemeClr val="dk1"/>
              </a:buClr>
              <a:buSzPts val="1800"/>
              <a:buChar char="•"/>
              <a:defRPr/>
            </a:lvl4pPr>
            <a:lvl5pPr marL="2286000" lvl="4" indent="-342900" algn="l">
              <a:lnSpc>
                <a:spcPct val="90000"/>
              </a:lnSpc>
              <a:spcBef>
                <a:spcPts val="375"/>
              </a:spcBef>
              <a:spcAft>
                <a:spcPts val="0"/>
              </a:spcAft>
              <a:buClr>
                <a:schemeClr val="dk1"/>
              </a:buClr>
              <a:buSzPts val="1800"/>
              <a:buChar char="•"/>
              <a:defRPr/>
            </a:lvl5pPr>
            <a:lvl6pPr marL="2743200" lvl="5" indent="-342900" algn="l">
              <a:lnSpc>
                <a:spcPct val="90000"/>
              </a:lnSpc>
              <a:spcBef>
                <a:spcPts val="375"/>
              </a:spcBef>
              <a:spcAft>
                <a:spcPts val="0"/>
              </a:spcAft>
              <a:buClr>
                <a:schemeClr val="dk1"/>
              </a:buClr>
              <a:buSzPts val="1800"/>
              <a:buChar char="•"/>
              <a:defRPr/>
            </a:lvl6pPr>
            <a:lvl7pPr marL="3200400" lvl="6" indent="-342900" algn="l">
              <a:lnSpc>
                <a:spcPct val="90000"/>
              </a:lnSpc>
              <a:spcBef>
                <a:spcPts val="375"/>
              </a:spcBef>
              <a:spcAft>
                <a:spcPts val="0"/>
              </a:spcAft>
              <a:buClr>
                <a:schemeClr val="dk1"/>
              </a:buClr>
              <a:buSzPts val="1800"/>
              <a:buChar char="•"/>
              <a:defRPr/>
            </a:lvl7pPr>
            <a:lvl8pPr marL="3657600" lvl="7" indent="-342900" algn="l">
              <a:lnSpc>
                <a:spcPct val="90000"/>
              </a:lnSpc>
              <a:spcBef>
                <a:spcPts val="375"/>
              </a:spcBef>
              <a:spcAft>
                <a:spcPts val="0"/>
              </a:spcAft>
              <a:buClr>
                <a:schemeClr val="dk1"/>
              </a:buClr>
              <a:buSzPts val="1800"/>
              <a:buChar char="•"/>
              <a:defRPr/>
            </a:lvl8pPr>
            <a:lvl9pPr marL="4114800" lvl="8" indent="-342900" algn="l">
              <a:lnSpc>
                <a:spcPct val="90000"/>
              </a:lnSpc>
              <a:spcBef>
                <a:spcPts val="375"/>
              </a:spcBef>
              <a:spcAft>
                <a:spcPts val="0"/>
              </a:spcAft>
              <a:buClr>
                <a:schemeClr val="dk1"/>
              </a:buClr>
              <a:buSzPts val="1800"/>
              <a:buChar char="•"/>
              <a:defRPr/>
            </a:lvl9pPr>
          </a:lstStyle>
          <a:p>
            <a:endParaRPr/>
          </a:p>
        </p:txBody>
      </p:sp>
      <p:sp>
        <p:nvSpPr>
          <p:cNvPr id="37" name="Google Shape;37;p6"/>
          <p:cNvSpPr txBox="1">
            <a:spLocks noGrp="1"/>
          </p:cNvSpPr>
          <p:nvPr>
            <p:ph type="dt" idx="10"/>
          </p:nvPr>
        </p:nvSpPr>
        <p:spPr>
          <a:xfrm>
            <a:off x="628650" y="4767263"/>
            <a:ext cx="2057400" cy="273844"/>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8" name="Google Shape;38;p6"/>
          <p:cNvSpPr txBox="1">
            <a:spLocks noGrp="1"/>
          </p:cNvSpPr>
          <p:nvPr>
            <p:ph type="ftr" idx="11"/>
          </p:nvPr>
        </p:nvSpPr>
        <p:spPr>
          <a:xfrm>
            <a:off x="3028950" y="4767263"/>
            <a:ext cx="3086100" cy="273844"/>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9" name="Google Shape;39;p6"/>
          <p:cNvSpPr txBox="1">
            <a:spLocks noGrp="1"/>
          </p:cNvSpPr>
          <p:nvPr>
            <p:ph type="sldNum" idx="12"/>
          </p:nvPr>
        </p:nvSpPr>
        <p:spPr>
          <a:xfrm>
            <a:off x="6457950" y="4767263"/>
            <a:ext cx="2057400" cy="273844"/>
          </a:xfrm>
          <a:prstGeom prst="rect">
            <a:avLst/>
          </a:prstGeom>
          <a:noFill/>
          <a:ln>
            <a:noFill/>
          </a:ln>
        </p:spPr>
        <p:txBody>
          <a:bodyPr spcFirstLastPara="1" wrap="square" lIns="91425" tIns="45700" rIns="91425" bIns="45700" anchor="ctr" anchorCtr="0">
            <a:noAutofit/>
          </a:bodyPr>
          <a:lstStyle>
            <a:lvl1pPr marL="0" lvl="0" indent="0" algn="r">
              <a:spcBef>
                <a:spcPts val="0"/>
              </a:spcBef>
              <a:spcAft>
                <a:spcPts val="0"/>
              </a:spcAft>
              <a:buClr>
                <a:srgbClr val="888888"/>
              </a:buClr>
              <a:buSzPts val="900"/>
              <a:buFont typeface="Calibri"/>
              <a:buNone/>
              <a:defRPr/>
            </a:lvl1pPr>
            <a:lvl2pPr marL="0" lvl="1" indent="0" algn="r">
              <a:spcBef>
                <a:spcPts val="0"/>
              </a:spcBef>
              <a:spcAft>
                <a:spcPts val="0"/>
              </a:spcAft>
              <a:buClr>
                <a:srgbClr val="888888"/>
              </a:buClr>
              <a:buSzPts val="900"/>
              <a:buFont typeface="Calibri"/>
              <a:buNone/>
              <a:defRPr/>
            </a:lvl2pPr>
            <a:lvl3pPr marL="0" lvl="2" indent="0" algn="r">
              <a:spcBef>
                <a:spcPts val="0"/>
              </a:spcBef>
              <a:spcAft>
                <a:spcPts val="0"/>
              </a:spcAft>
              <a:buClr>
                <a:srgbClr val="888888"/>
              </a:buClr>
              <a:buSzPts val="900"/>
              <a:buFont typeface="Calibri"/>
              <a:buNone/>
              <a:defRPr/>
            </a:lvl3pPr>
            <a:lvl4pPr marL="0" lvl="3" indent="0" algn="r">
              <a:spcBef>
                <a:spcPts val="0"/>
              </a:spcBef>
              <a:spcAft>
                <a:spcPts val="0"/>
              </a:spcAft>
              <a:buClr>
                <a:srgbClr val="888888"/>
              </a:buClr>
              <a:buSzPts val="900"/>
              <a:buFont typeface="Calibri"/>
              <a:buNone/>
              <a:defRPr/>
            </a:lvl4pPr>
            <a:lvl5pPr marL="0" lvl="4" indent="0" algn="r">
              <a:spcBef>
                <a:spcPts val="0"/>
              </a:spcBef>
              <a:spcAft>
                <a:spcPts val="0"/>
              </a:spcAft>
              <a:buClr>
                <a:srgbClr val="888888"/>
              </a:buClr>
              <a:buSzPts val="900"/>
              <a:buFont typeface="Calibri"/>
              <a:buNone/>
              <a:defRPr/>
            </a:lvl5pPr>
            <a:lvl6pPr marL="0" lvl="5" indent="0" algn="r">
              <a:spcBef>
                <a:spcPts val="0"/>
              </a:spcBef>
              <a:spcAft>
                <a:spcPts val="0"/>
              </a:spcAft>
              <a:buClr>
                <a:srgbClr val="888888"/>
              </a:buClr>
              <a:buSzPts val="900"/>
              <a:buFont typeface="Calibri"/>
              <a:buNone/>
              <a:defRPr/>
            </a:lvl6pPr>
            <a:lvl7pPr marL="0" lvl="6" indent="0" algn="r">
              <a:spcBef>
                <a:spcPts val="0"/>
              </a:spcBef>
              <a:spcAft>
                <a:spcPts val="0"/>
              </a:spcAft>
              <a:buClr>
                <a:srgbClr val="888888"/>
              </a:buClr>
              <a:buSzPts val="900"/>
              <a:buFont typeface="Calibri"/>
              <a:buNone/>
              <a:defRPr/>
            </a:lvl7pPr>
            <a:lvl8pPr marL="0" lvl="7" indent="0" algn="r">
              <a:spcBef>
                <a:spcPts val="0"/>
              </a:spcBef>
              <a:spcAft>
                <a:spcPts val="0"/>
              </a:spcAft>
              <a:buClr>
                <a:srgbClr val="888888"/>
              </a:buClr>
              <a:buSzPts val="900"/>
              <a:buFont typeface="Calibri"/>
              <a:buNone/>
              <a:defRPr/>
            </a:lvl8pPr>
            <a:lvl9pPr marL="0" lvl="8" indent="0" algn="r">
              <a:spcBef>
                <a:spcPts val="0"/>
              </a:spcBef>
              <a:spcAft>
                <a:spcPts val="0"/>
              </a:spcAft>
              <a:buClr>
                <a:srgbClr val="888888"/>
              </a:buClr>
              <a:buSzPts val="900"/>
              <a:buFont typeface="Calibri"/>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40"/>
        <p:cNvGrpSpPr/>
        <p:nvPr/>
      </p:nvGrpSpPr>
      <p:grpSpPr>
        <a:xfrm>
          <a:off x="0" y="0"/>
          <a:ext cx="0" cy="0"/>
          <a:chOff x="0" y="0"/>
          <a:chExt cx="0" cy="0"/>
        </a:xfrm>
      </p:grpSpPr>
      <p:sp>
        <p:nvSpPr>
          <p:cNvPr id="41" name="Google Shape;41;p7"/>
          <p:cNvSpPr txBox="1">
            <a:spLocks noGrp="1"/>
          </p:cNvSpPr>
          <p:nvPr>
            <p:ph type="title"/>
          </p:nvPr>
        </p:nvSpPr>
        <p:spPr>
          <a:xfrm>
            <a:off x="629841" y="273844"/>
            <a:ext cx="7886700" cy="994172"/>
          </a:xfrm>
          <a:prstGeom prst="rect">
            <a:avLst/>
          </a:prstGeom>
          <a:noFill/>
          <a:ln>
            <a:noFill/>
          </a:ln>
        </p:spPr>
        <p:txBody>
          <a:bodyPr spcFirstLastPara="1" wrap="square" lIns="91425" tIns="45700" rIns="91425" bIns="45700" anchor="ctr" anchorCtr="0">
            <a:no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2" name="Google Shape;42;p7"/>
          <p:cNvSpPr txBox="1">
            <a:spLocks noGrp="1"/>
          </p:cNvSpPr>
          <p:nvPr>
            <p:ph type="body" idx="1"/>
          </p:nvPr>
        </p:nvSpPr>
        <p:spPr>
          <a:xfrm>
            <a:off x="629842" y="1260872"/>
            <a:ext cx="3868340" cy="617934"/>
          </a:xfrm>
          <a:prstGeom prst="rect">
            <a:avLst/>
          </a:prstGeom>
          <a:noFill/>
          <a:ln>
            <a:noFill/>
          </a:ln>
        </p:spPr>
        <p:txBody>
          <a:bodyPr spcFirstLastPara="1" wrap="square" lIns="91425" tIns="45700" rIns="91425" bIns="45700" anchor="b" anchorCtr="0">
            <a:noAutofit/>
          </a:bodyPr>
          <a:lstStyle>
            <a:lvl1pPr marL="457200" lvl="0" indent="-228600" algn="l">
              <a:lnSpc>
                <a:spcPct val="90000"/>
              </a:lnSpc>
              <a:spcBef>
                <a:spcPts val="750"/>
              </a:spcBef>
              <a:spcAft>
                <a:spcPts val="0"/>
              </a:spcAft>
              <a:buClr>
                <a:schemeClr val="dk1"/>
              </a:buClr>
              <a:buSzPts val="1800"/>
              <a:buNone/>
              <a:defRPr sz="1800" b="1"/>
            </a:lvl1pPr>
            <a:lvl2pPr marL="914400" lvl="1" indent="-228600" algn="l">
              <a:lnSpc>
                <a:spcPct val="90000"/>
              </a:lnSpc>
              <a:spcBef>
                <a:spcPts val="375"/>
              </a:spcBef>
              <a:spcAft>
                <a:spcPts val="0"/>
              </a:spcAft>
              <a:buClr>
                <a:schemeClr val="dk1"/>
              </a:buClr>
              <a:buSzPts val="1500"/>
              <a:buNone/>
              <a:defRPr sz="1500" b="1"/>
            </a:lvl2pPr>
            <a:lvl3pPr marL="1371600" lvl="2" indent="-228600" algn="l">
              <a:lnSpc>
                <a:spcPct val="90000"/>
              </a:lnSpc>
              <a:spcBef>
                <a:spcPts val="375"/>
              </a:spcBef>
              <a:spcAft>
                <a:spcPts val="0"/>
              </a:spcAft>
              <a:buClr>
                <a:schemeClr val="dk1"/>
              </a:buClr>
              <a:buSzPts val="1350"/>
              <a:buNone/>
              <a:defRPr sz="1350" b="1"/>
            </a:lvl3pPr>
            <a:lvl4pPr marL="1828800" lvl="3" indent="-228600" algn="l">
              <a:lnSpc>
                <a:spcPct val="90000"/>
              </a:lnSpc>
              <a:spcBef>
                <a:spcPts val="375"/>
              </a:spcBef>
              <a:spcAft>
                <a:spcPts val="0"/>
              </a:spcAft>
              <a:buClr>
                <a:schemeClr val="dk1"/>
              </a:buClr>
              <a:buSzPts val="1200"/>
              <a:buNone/>
              <a:defRPr sz="1200" b="1"/>
            </a:lvl4pPr>
            <a:lvl5pPr marL="2286000" lvl="4" indent="-228600" algn="l">
              <a:lnSpc>
                <a:spcPct val="90000"/>
              </a:lnSpc>
              <a:spcBef>
                <a:spcPts val="375"/>
              </a:spcBef>
              <a:spcAft>
                <a:spcPts val="0"/>
              </a:spcAft>
              <a:buClr>
                <a:schemeClr val="dk1"/>
              </a:buClr>
              <a:buSzPts val="1200"/>
              <a:buNone/>
              <a:defRPr sz="1200" b="1"/>
            </a:lvl5pPr>
            <a:lvl6pPr marL="2743200" lvl="5" indent="-228600" algn="l">
              <a:lnSpc>
                <a:spcPct val="90000"/>
              </a:lnSpc>
              <a:spcBef>
                <a:spcPts val="375"/>
              </a:spcBef>
              <a:spcAft>
                <a:spcPts val="0"/>
              </a:spcAft>
              <a:buClr>
                <a:schemeClr val="dk1"/>
              </a:buClr>
              <a:buSzPts val="1200"/>
              <a:buNone/>
              <a:defRPr sz="1200" b="1"/>
            </a:lvl6pPr>
            <a:lvl7pPr marL="3200400" lvl="6" indent="-228600" algn="l">
              <a:lnSpc>
                <a:spcPct val="90000"/>
              </a:lnSpc>
              <a:spcBef>
                <a:spcPts val="375"/>
              </a:spcBef>
              <a:spcAft>
                <a:spcPts val="0"/>
              </a:spcAft>
              <a:buClr>
                <a:schemeClr val="dk1"/>
              </a:buClr>
              <a:buSzPts val="1200"/>
              <a:buNone/>
              <a:defRPr sz="1200" b="1"/>
            </a:lvl7pPr>
            <a:lvl8pPr marL="3657600" lvl="7" indent="-228600" algn="l">
              <a:lnSpc>
                <a:spcPct val="90000"/>
              </a:lnSpc>
              <a:spcBef>
                <a:spcPts val="375"/>
              </a:spcBef>
              <a:spcAft>
                <a:spcPts val="0"/>
              </a:spcAft>
              <a:buClr>
                <a:schemeClr val="dk1"/>
              </a:buClr>
              <a:buSzPts val="1200"/>
              <a:buNone/>
              <a:defRPr sz="1200" b="1"/>
            </a:lvl8pPr>
            <a:lvl9pPr marL="4114800" lvl="8" indent="-228600" algn="l">
              <a:lnSpc>
                <a:spcPct val="90000"/>
              </a:lnSpc>
              <a:spcBef>
                <a:spcPts val="375"/>
              </a:spcBef>
              <a:spcAft>
                <a:spcPts val="0"/>
              </a:spcAft>
              <a:buClr>
                <a:schemeClr val="dk1"/>
              </a:buClr>
              <a:buSzPts val="1200"/>
              <a:buNone/>
              <a:defRPr sz="1200" b="1"/>
            </a:lvl9pPr>
          </a:lstStyle>
          <a:p>
            <a:endParaRPr/>
          </a:p>
        </p:txBody>
      </p:sp>
      <p:sp>
        <p:nvSpPr>
          <p:cNvPr id="43" name="Google Shape;43;p7"/>
          <p:cNvSpPr txBox="1">
            <a:spLocks noGrp="1"/>
          </p:cNvSpPr>
          <p:nvPr>
            <p:ph type="body" idx="2"/>
          </p:nvPr>
        </p:nvSpPr>
        <p:spPr>
          <a:xfrm>
            <a:off x="629842" y="1878806"/>
            <a:ext cx="3868340" cy="2763441"/>
          </a:xfrm>
          <a:prstGeom prst="rect">
            <a:avLst/>
          </a:prstGeom>
          <a:noFill/>
          <a:ln>
            <a:noFill/>
          </a:ln>
        </p:spPr>
        <p:txBody>
          <a:bodyPr spcFirstLastPara="1" wrap="square" lIns="91425" tIns="45700" rIns="91425" bIns="45700" anchor="t" anchorCtr="0">
            <a:noAutofit/>
          </a:bodyPr>
          <a:lstStyle>
            <a:lvl1pPr marL="457200" lvl="0" indent="-342900" algn="l">
              <a:lnSpc>
                <a:spcPct val="90000"/>
              </a:lnSpc>
              <a:spcBef>
                <a:spcPts val="750"/>
              </a:spcBef>
              <a:spcAft>
                <a:spcPts val="0"/>
              </a:spcAft>
              <a:buClr>
                <a:schemeClr val="dk1"/>
              </a:buClr>
              <a:buSzPts val="1800"/>
              <a:buChar char="•"/>
              <a:defRPr/>
            </a:lvl1pPr>
            <a:lvl2pPr marL="914400" lvl="1" indent="-342900" algn="l">
              <a:lnSpc>
                <a:spcPct val="90000"/>
              </a:lnSpc>
              <a:spcBef>
                <a:spcPts val="375"/>
              </a:spcBef>
              <a:spcAft>
                <a:spcPts val="0"/>
              </a:spcAft>
              <a:buClr>
                <a:schemeClr val="dk1"/>
              </a:buClr>
              <a:buSzPts val="1800"/>
              <a:buChar char="•"/>
              <a:defRPr/>
            </a:lvl2pPr>
            <a:lvl3pPr marL="1371600" lvl="2" indent="-342900" algn="l">
              <a:lnSpc>
                <a:spcPct val="90000"/>
              </a:lnSpc>
              <a:spcBef>
                <a:spcPts val="375"/>
              </a:spcBef>
              <a:spcAft>
                <a:spcPts val="0"/>
              </a:spcAft>
              <a:buClr>
                <a:schemeClr val="dk1"/>
              </a:buClr>
              <a:buSzPts val="1800"/>
              <a:buChar char="•"/>
              <a:defRPr/>
            </a:lvl3pPr>
            <a:lvl4pPr marL="1828800" lvl="3" indent="-342900" algn="l">
              <a:lnSpc>
                <a:spcPct val="90000"/>
              </a:lnSpc>
              <a:spcBef>
                <a:spcPts val="375"/>
              </a:spcBef>
              <a:spcAft>
                <a:spcPts val="0"/>
              </a:spcAft>
              <a:buClr>
                <a:schemeClr val="dk1"/>
              </a:buClr>
              <a:buSzPts val="1800"/>
              <a:buChar char="•"/>
              <a:defRPr/>
            </a:lvl4pPr>
            <a:lvl5pPr marL="2286000" lvl="4" indent="-342900" algn="l">
              <a:lnSpc>
                <a:spcPct val="90000"/>
              </a:lnSpc>
              <a:spcBef>
                <a:spcPts val="375"/>
              </a:spcBef>
              <a:spcAft>
                <a:spcPts val="0"/>
              </a:spcAft>
              <a:buClr>
                <a:schemeClr val="dk1"/>
              </a:buClr>
              <a:buSzPts val="1800"/>
              <a:buChar char="•"/>
              <a:defRPr/>
            </a:lvl5pPr>
            <a:lvl6pPr marL="2743200" lvl="5" indent="-342900" algn="l">
              <a:lnSpc>
                <a:spcPct val="90000"/>
              </a:lnSpc>
              <a:spcBef>
                <a:spcPts val="375"/>
              </a:spcBef>
              <a:spcAft>
                <a:spcPts val="0"/>
              </a:spcAft>
              <a:buClr>
                <a:schemeClr val="dk1"/>
              </a:buClr>
              <a:buSzPts val="1800"/>
              <a:buChar char="•"/>
              <a:defRPr/>
            </a:lvl6pPr>
            <a:lvl7pPr marL="3200400" lvl="6" indent="-342900" algn="l">
              <a:lnSpc>
                <a:spcPct val="90000"/>
              </a:lnSpc>
              <a:spcBef>
                <a:spcPts val="375"/>
              </a:spcBef>
              <a:spcAft>
                <a:spcPts val="0"/>
              </a:spcAft>
              <a:buClr>
                <a:schemeClr val="dk1"/>
              </a:buClr>
              <a:buSzPts val="1800"/>
              <a:buChar char="•"/>
              <a:defRPr/>
            </a:lvl7pPr>
            <a:lvl8pPr marL="3657600" lvl="7" indent="-342900" algn="l">
              <a:lnSpc>
                <a:spcPct val="90000"/>
              </a:lnSpc>
              <a:spcBef>
                <a:spcPts val="375"/>
              </a:spcBef>
              <a:spcAft>
                <a:spcPts val="0"/>
              </a:spcAft>
              <a:buClr>
                <a:schemeClr val="dk1"/>
              </a:buClr>
              <a:buSzPts val="1800"/>
              <a:buChar char="•"/>
              <a:defRPr/>
            </a:lvl8pPr>
            <a:lvl9pPr marL="4114800" lvl="8" indent="-342900" algn="l">
              <a:lnSpc>
                <a:spcPct val="90000"/>
              </a:lnSpc>
              <a:spcBef>
                <a:spcPts val="375"/>
              </a:spcBef>
              <a:spcAft>
                <a:spcPts val="0"/>
              </a:spcAft>
              <a:buClr>
                <a:schemeClr val="dk1"/>
              </a:buClr>
              <a:buSzPts val="1800"/>
              <a:buChar char="•"/>
              <a:defRPr/>
            </a:lvl9pPr>
          </a:lstStyle>
          <a:p>
            <a:endParaRPr/>
          </a:p>
        </p:txBody>
      </p:sp>
      <p:sp>
        <p:nvSpPr>
          <p:cNvPr id="44" name="Google Shape;44;p7"/>
          <p:cNvSpPr txBox="1">
            <a:spLocks noGrp="1"/>
          </p:cNvSpPr>
          <p:nvPr>
            <p:ph type="body" idx="3"/>
          </p:nvPr>
        </p:nvSpPr>
        <p:spPr>
          <a:xfrm>
            <a:off x="4629150" y="1260872"/>
            <a:ext cx="3887391" cy="617934"/>
          </a:xfrm>
          <a:prstGeom prst="rect">
            <a:avLst/>
          </a:prstGeom>
          <a:noFill/>
          <a:ln>
            <a:noFill/>
          </a:ln>
        </p:spPr>
        <p:txBody>
          <a:bodyPr spcFirstLastPara="1" wrap="square" lIns="91425" tIns="45700" rIns="91425" bIns="45700" anchor="b" anchorCtr="0">
            <a:noAutofit/>
          </a:bodyPr>
          <a:lstStyle>
            <a:lvl1pPr marL="457200" lvl="0" indent="-228600" algn="l">
              <a:lnSpc>
                <a:spcPct val="90000"/>
              </a:lnSpc>
              <a:spcBef>
                <a:spcPts val="750"/>
              </a:spcBef>
              <a:spcAft>
                <a:spcPts val="0"/>
              </a:spcAft>
              <a:buClr>
                <a:schemeClr val="dk1"/>
              </a:buClr>
              <a:buSzPts val="1800"/>
              <a:buNone/>
              <a:defRPr sz="1800" b="1"/>
            </a:lvl1pPr>
            <a:lvl2pPr marL="914400" lvl="1" indent="-228600" algn="l">
              <a:lnSpc>
                <a:spcPct val="90000"/>
              </a:lnSpc>
              <a:spcBef>
                <a:spcPts val="375"/>
              </a:spcBef>
              <a:spcAft>
                <a:spcPts val="0"/>
              </a:spcAft>
              <a:buClr>
                <a:schemeClr val="dk1"/>
              </a:buClr>
              <a:buSzPts val="1500"/>
              <a:buNone/>
              <a:defRPr sz="1500" b="1"/>
            </a:lvl2pPr>
            <a:lvl3pPr marL="1371600" lvl="2" indent="-228600" algn="l">
              <a:lnSpc>
                <a:spcPct val="90000"/>
              </a:lnSpc>
              <a:spcBef>
                <a:spcPts val="375"/>
              </a:spcBef>
              <a:spcAft>
                <a:spcPts val="0"/>
              </a:spcAft>
              <a:buClr>
                <a:schemeClr val="dk1"/>
              </a:buClr>
              <a:buSzPts val="1350"/>
              <a:buNone/>
              <a:defRPr sz="1350" b="1"/>
            </a:lvl3pPr>
            <a:lvl4pPr marL="1828800" lvl="3" indent="-228600" algn="l">
              <a:lnSpc>
                <a:spcPct val="90000"/>
              </a:lnSpc>
              <a:spcBef>
                <a:spcPts val="375"/>
              </a:spcBef>
              <a:spcAft>
                <a:spcPts val="0"/>
              </a:spcAft>
              <a:buClr>
                <a:schemeClr val="dk1"/>
              </a:buClr>
              <a:buSzPts val="1200"/>
              <a:buNone/>
              <a:defRPr sz="1200" b="1"/>
            </a:lvl4pPr>
            <a:lvl5pPr marL="2286000" lvl="4" indent="-228600" algn="l">
              <a:lnSpc>
                <a:spcPct val="90000"/>
              </a:lnSpc>
              <a:spcBef>
                <a:spcPts val="375"/>
              </a:spcBef>
              <a:spcAft>
                <a:spcPts val="0"/>
              </a:spcAft>
              <a:buClr>
                <a:schemeClr val="dk1"/>
              </a:buClr>
              <a:buSzPts val="1200"/>
              <a:buNone/>
              <a:defRPr sz="1200" b="1"/>
            </a:lvl5pPr>
            <a:lvl6pPr marL="2743200" lvl="5" indent="-228600" algn="l">
              <a:lnSpc>
                <a:spcPct val="90000"/>
              </a:lnSpc>
              <a:spcBef>
                <a:spcPts val="375"/>
              </a:spcBef>
              <a:spcAft>
                <a:spcPts val="0"/>
              </a:spcAft>
              <a:buClr>
                <a:schemeClr val="dk1"/>
              </a:buClr>
              <a:buSzPts val="1200"/>
              <a:buNone/>
              <a:defRPr sz="1200" b="1"/>
            </a:lvl6pPr>
            <a:lvl7pPr marL="3200400" lvl="6" indent="-228600" algn="l">
              <a:lnSpc>
                <a:spcPct val="90000"/>
              </a:lnSpc>
              <a:spcBef>
                <a:spcPts val="375"/>
              </a:spcBef>
              <a:spcAft>
                <a:spcPts val="0"/>
              </a:spcAft>
              <a:buClr>
                <a:schemeClr val="dk1"/>
              </a:buClr>
              <a:buSzPts val="1200"/>
              <a:buNone/>
              <a:defRPr sz="1200" b="1"/>
            </a:lvl7pPr>
            <a:lvl8pPr marL="3657600" lvl="7" indent="-228600" algn="l">
              <a:lnSpc>
                <a:spcPct val="90000"/>
              </a:lnSpc>
              <a:spcBef>
                <a:spcPts val="375"/>
              </a:spcBef>
              <a:spcAft>
                <a:spcPts val="0"/>
              </a:spcAft>
              <a:buClr>
                <a:schemeClr val="dk1"/>
              </a:buClr>
              <a:buSzPts val="1200"/>
              <a:buNone/>
              <a:defRPr sz="1200" b="1"/>
            </a:lvl8pPr>
            <a:lvl9pPr marL="4114800" lvl="8" indent="-228600" algn="l">
              <a:lnSpc>
                <a:spcPct val="90000"/>
              </a:lnSpc>
              <a:spcBef>
                <a:spcPts val="375"/>
              </a:spcBef>
              <a:spcAft>
                <a:spcPts val="0"/>
              </a:spcAft>
              <a:buClr>
                <a:schemeClr val="dk1"/>
              </a:buClr>
              <a:buSzPts val="1200"/>
              <a:buNone/>
              <a:defRPr sz="1200" b="1"/>
            </a:lvl9pPr>
          </a:lstStyle>
          <a:p>
            <a:endParaRPr/>
          </a:p>
        </p:txBody>
      </p:sp>
      <p:sp>
        <p:nvSpPr>
          <p:cNvPr id="45" name="Google Shape;45;p7"/>
          <p:cNvSpPr txBox="1">
            <a:spLocks noGrp="1"/>
          </p:cNvSpPr>
          <p:nvPr>
            <p:ph type="body" idx="4"/>
          </p:nvPr>
        </p:nvSpPr>
        <p:spPr>
          <a:xfrm>
            <a:off x="4629150" y="1878806"/>
            <a:ext cx="3887391" cy="2763441"/>
          </a:xfrm>
          <a:prstGeom prst="rect">
            <a:avLst/>
          </a:prstGeom>
          <a:noFill/>
          <a:ln>
            <a:noFill/>
          </a:ln>
        </p:spPr>
        <p:txBody>
          <a:bodyPr spcFirstLastPara="1" wrap="square" lIns="91425" tIns="45700" rIns="91425" bIns="45700" anchor="t" anchorCtr="0">
            <a:noAutofit/>
          </a:bodyPr>
          <a:lstStyle>
            <a:lvl1pPr marL="457200" lvl="0" indent="-342900" algn="l">
              <a:lnSpc>
                <a:spcPct val="90000"/>
              </a:lnSpc>
              <a:spcBef>
                <a:spcPts val="750"/>
              </a:spcBef>
              <a:spcAft>
                <a:spcPts val="0"/>
              </a:spcAft>
              <a:buClr>
                <a:schemeClr val="dk1"/>
              </a:buClr>
              <a:buSzPts val="1800"/>
              <a:buChar char="•"/>
              <a:defRPr/>
            </a:lvl1pPr>
            <a:lvl2pPr marL="914400" lvl="1" indent="-342900" algn="l">
              <a:lnSpc>
                <a:spcPct val="90000"/>
              </a:lnSpc>
              <a:spcBef>
                <a:spcPts val="375"/>
              </a:spcBef>
              <a:spcAft>
                <a:spcPts val="0"/>
              </a:spcAft>
              <a:buClr>
                <a:schemeClr val="dk1"/>
              </a:buClr>
              <a:buSzPts val="1800"/>
              <a:buChar char="•"/>
              <a:defRPr/>
            </a:lvl2pPr>
            <a:lvl3pPr marL="1371600" lvl="2" indent="-342900" algn="l">
              <a:lnSpc>
                <a:spcPct val="90000"/>
              </a:lnSpc>
              <a:spcBef>
                <a:spcPts val="375"/>
              </a:spcBef>
              <a:spcAft>
                <a:spcPts val="0"/>
              </a:spcAft>
              <a:buClr>
                <a:schemeClr val="dk1"/>
              </a:buClr>
              <a:buSzPts val="1800"/>
              <a:buChar char="•"/>
              <a:defRPr/>
            </a:lvl3pPr>
            <a:lvl4pPr marL="1828800" lvl="3" indent="-342900" algn="l">
              <a:lnSpc>
                <a:spcPct val="90000"/>
              </a:lnSpc>
              <a:spcBef>
                <a:spcPts val="375"/>
              </a:spcBef>
              <a:spcAft>
                <a:spcPts val="0"/>
              </a:spcAft>
              <a:buClr>
                <a:schemeClr val="dk1"/>
              </a:buClr>
              <a:buSzPts val="1800"/>
              <a:buChar char="•"/>
              <a:defRPr/>
            </a:lvl4pPr>
            <a:lvl5pPr marL="2286000" lvl="4" indent="-342900" algn="l">
              <a:lnSpc>
                <a:spcPct val="90000"/>
              </a:lnSpc>
              <a:spcBef>
                <a:spcPts val="375"/>
              </a:spcBef>
              <a:spcAft>
                <a:spcPts val="0"/>
              </a:spcAft>
              <a:buClr>
                <a:schemeClr val="dk1"/>
              </a:buClr>
              <a:buSzPts val="1800"/>
              <a:buChar char="•"/>
              <a:defRPr/>
            </a:lvl5pPr>
            <a:lvl6pPr marL="2743200" lvl="5" indent="-342900" algn="l">
              <a:lnSpc>
                <a:spcPct val="90000"/>
              </a:lnSpc>
              <a:spcBef>
                <a:spcPts val="375"/>
              </a:spcBef>
              <a:spcAft>
                <a:spcPts val="0"/>
              </a:spcAft>
              <a:buClr>
                <a:schemeClr val="dk1"/>
              </a:buClr>
              <a:buSzPts val="1800"/>
              <a:buChar char="•"/>
              <a:defRPr/>
            </a:lvl6pPr>
            <a:lvl7pPr marL="3200400" lvl="6" indent="-342900" algn="l">
              <a:lnSpc>
                <a:spcPct val="90000"/>
              </a:lnSpc>
              <a:spcBef>
                <a:spcPts val="375"/>
              </a:spcBef>
              <a:spcAft>
                <a:spcPts val="0"/>
              </a:spcAft>
              <a:buClr>
                <a:schemeClr val="dk1"/>
              </a:buClr>
              <a:buSzPts val="1800"/>
              <a:buChar char="•"/>
              <a:defRPr/>
            </a:lvl7pPr>
            <a:lvl8pPr marL="3657600" lvl="7" indent="-342900" algn="l">
              <a:lnSpc>
                <a:spcPct val="90000"/>
              </a:lnSpc>
              <a:spcBef>
                <a:spcPts val="375"/>
              </a:spcBef>
              <a:spcAft>
                <a:spcPts val="0"/>
              </a:spcAft>
              <a:buClr>
                <a:schemeClr val="dk1"/>
              </a:buClr>
              <a:buSzPts val="1800"/>
              <a:buChar char="•"/>
              <a:defRPr/>
            </a:lvl8pPr>
            <a:lvl9pPr marL="4114800" lvl="8" indent="-342900" algn="l">
              <a:lnSpc>
                <a:spcPct val="90000"/>
              </a:lnSpc>
              <a:spcBef>
                <a:spcPts val="375"/>
              </a:spcBef>
              <a:spcAft>
                <a:spcPts val="0"/>
              </a:spcAft>
              <a:buClr>
                <a:schemeClr val="dk1"/>
              </a:buClr>
              <a:buSzPts val="1800"/>
              <a:buChar char="•"/>
              <a:defRPr/>
            </a:lvl9pPr>
          </a:lstStyle>
          <a:p>
            <a:endParaRPr/>
          </a:p>
        </p:txBody>
      </p:sp>
      <p:sp>
        <p:nvSpPr>
          <p:cNvPr id="46" name="Google Shape;46;p7"/>
          <p:cNvSpPr txBox="1">
            <a:spLocks noGrp="1"/>
          </p:cNvSpPr>
          <p:nvPr>
            <p:ph type="dt" idx="10"/>
          </p:nvPr>
        </p:nvSpPr>
        <p:spPr>
          <a:xfrm>
            <a:off x="628650" y="4767263"/>
            <a:ext cx="2057400" cy="273844"/>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7" name="Google Shape;47;p7"/>
          <p:cNvSpPr txBox="1">
            <a:spLocks noGrp="1"/>
          </p:cNvSpPr>
          <p:nvPr>
            <p:ph type="ftr" idx="11"/>
          </p:nvPr>
        </p:nvSpPr>
        <p:spPr>
          <a:xfrm>
            <a:off x="3028950" y="4767263"/>
            <a:ext cx="3086100" cy="273844"/>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8" name="Google Shape;48;p7"/>
          <p:cNvSpPr txBox="1">
            <a:spLocks noGrp="1"/>
          </p:cNvSpPr>
          <p:nvPr>
            <p:ph type="sldNum" idx="12"/>
          </p:nvPr>
        </p:nvSpPr>
        <p:spPr>
          <a:xfrm>
            <a:off x="6457950" y="4767263"/>
            <a:ext cx="2057400" cy="273844"/>
          </a:xfrm>
          <a:prstGeom prst="rect">
            <a:avLst/>
          </a:prstGeom>
          <a:noFill/>
          <a:ln>
            <a:noFill/>
          </a:ln>
        </p:spPr>
        <p:txBody>
          <a:bodyPr spcFirstLastPara="1" wrap="square" lIns="91425" tIns="45700" rIns="91425" bIns="45700" anchor="ctr" anchorCtr="0">
            <a:noAutofit/>
          </a:bodyPr>
          <a:lstStyle>
            <a:lvl1pPr marL="0" lvl="0" indent="0" algn="r">
              <a:spcBef>
                <a:spcPts val="0"/>
              </a:spcBef>
              <a:spcAft>
                <a:spcPts val="0"/>
              </a:spcAft>
              <a:buClr>
                <a:srgbClr val="888888"/>
              </a:buClr>
              <a:buSzPts val="900"/>
              <a:buFont typeface="Calibri"/>
              <a:buNone/>
              <a:defRPr/>
            </a:lvl1pPr>
            <a:lvl2pPr marL="0" lvl="1" indent="0" algn="r">
              <a:spcBef>
                <a:spcPts val="0"/>
              </a:spcBef>
              <a:spcAft>
                <a:spcPts val="0"/>
              </a:spcAft>
              <a:buClr>
                <a:srgbClr val="888888"/>
              </a:buClr>
              <a:buSzPts val="900"/>
              <a:buFont typeface="Calibri"/>
              <a:buNone/>
              <a:defRPr/>
            </a:lvl2pPr>
            <a:lvl3pPr marL="0" lvl="2" indent="0" algn="r">
              <a:spcBef>
                <a:spcPts val="0"/>
              </a:spcBef>
              <a:spcAft>
                <a:spcPts val="0"/>
              </a:spcAft>
              <a:buClr>
                <a:srgbClr val="888888"/>
              </a:buClr>
              <a:buSzPts val="900"/>
              <a:buFont typeface="Calibri"/>
              <a:buNone/>
              <a:defRPr/>
            </a:lvl3pPr>
            <a:lvl4pPr marL="0" lvl="3" indent="0" algn="r">
              <a:spcBef>
                <a:spcPts val="0"/>
              </a:spcBef>
              <a:spcAft>
                <a:spcPts val="0"/>
              </a:spcAft>
              <a:buClr>
                <a:srgbClr val="888888"/>
              </a:buClr>
              <a:buSzPts val="900"/>
              <a:buFont typeface="Calibri"/>
              <a:buNone/>
              <a:defRPr/>
            </a:lvl4pPr>
            <a:lvl5pPr marL="0" lvl="4" indent="0" algn="r">
              <a:spcBef>
                <a:spcPts val="0"/>
              </a:spcBef>
              <a:spcAft>
                <a:spcPts val="0"/>
              </a:spcAft>
              <a:buClr>
                <a:srgbClr val="888888"/>
              </a:buClr>
              <a:buSzPts val="900"/>
              <a:buFont typeface="Calibri"/>
              <a:buNone/>
              <a:defRPr/>
            </a:lvl5pPr>
            <a:lvl6pPr marL="0" lvl="5" indent="0" algn="r">
              <a:spcBef>
                <a:spcPts val="0"/>
              </a:spcBef>
              <a:spcAft>
                <a:spcPts val="0"/>
              </a:spcAft>
              <a:buClr>
                <a:srgbClr val="888888"/>
              </a:buClr>
              <a:buSzPts val="900"/>
              <a:buFont typeface="Calibri"/>
              <a:buNone/>
              <a:defRPr/>
            </a:lvl6pPr>
            <a:lvl7pPr marL="0" lvl="6" indent="0" algn="r">
              <a:spcBef>
                <a:spcPts val="0"/>
              </a:spcBef>
              <a:spcAft>
                <a:spcPts val="0"/>
              </a:spcAft>
              <a:buClr>
                <a:srgbClr val="888888"/>
              </a:buClr>
              <a:buSzPts val="900"/>
              <a:buFont typeface="Calibri"/>
              <a:buNone/>
              <a:defRPr/>
            </a:lvl7pPr>
            <a:lvl8pPr marL="0" lvl="7" indent="0" algn="r">
              <a:spcBef>
                <a:spcPts val="0"/>
              </a:spcBef>
              <a:spcAft>
                <a:spcPts val="0"/>
              </a:spcAft>
              <a:buClr>
                <a:srgbClr val="888888"/>
              </a:buClr>
              <a:buSzPts val="900"/>
              <a:buFont typeface="Calibri"/>
              <a:buNone/>
              <a:defRPr/>
            </a:lvl8pPr>
            <a:lvl9pPr marL="0" lvl="8" indent="0" algn="r">
              <a:spcBef>
                <a:spcPts val="0"/>
              </a:spcBef>
              <a:spcAft>
                <a:spcPts val="0"/>
              </a:spcAft>
              <a:buClr>
                <a:srgbClr val="888888"/>
              </a:buClr>
              <a:buSzPts val="900"/>
              <a:buFont typeface="Calibri"/>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49"/>
        <p:cNvGrpSpPr/>
        <p:nvPr/>
      </p:nvGrpSpPr>
      <p:grpSpPr>
        <a:xfrm>
          <a:off x="0" y="0"/>
          <a:ext cx="0" cy="0"/>
          <a:chOff x="0" y="0"/>
          <a:chExt cx="0" cy="0"/>
        </a:xfrm>
      </p:grpSpPr>
      <p:sp>
        <p:nvSpPr>
          <p:cNvPr id="50" name="Google Shape;50;p8"/>
          <p:cNvSpPr txBox="1">
            <a:spLocks noGrp="1"/>
          </p:cNvSpPr>
          <p:nvPr>
            <p:ph type="title"/>
          </p:nvPr>
        </p:nvSpPr>
        <p:spPr>
          <a:xfrm>
            <a:off x="628650" y="273844"/>
            <a:ext cx="7886700" cy="994172"/>
          </a:xfrm>
          <a:prstGeom prst="rect">
            <a:avLst/>
          </a:prstGeom>
          <a:noFill/>
          <a:ln>
            <a:noFill/>
          </a:ln>
        </p:spPr>
        <p:txBody>
          <a:bodyPr spcFirstLastPara="1" wrap="square" lIns="91425" tIns="45700" rIns="91425" bIns="45700" anchor="ctr" anchorCtr="0">
            <a:no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1" name="Google Shape;51;p8"/>
          <p:cNvSpPr txBox="1">
            <a:spLocks noGrp="1"/>
          </p:cNvSpPr>
          <p:nvPr>
            <p:ph type="dt" idx="10"/>
          </p:nvPr>
        </p:nvSpPr>
        <p:spPr>
          <a:xfrm>
            <a:off x="628650" y="4767263"/>
            <a:ext cx="2057400" cy="273844"/>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2" name="Google Shape;52;p8"/>
          <p:cNvSpPr txBox="1">
            <a:spLocks noGrp="1"/>
          </p:cNvSpPr>
          <p:nvPr>
            <p:ph type="ftr" idx="11"/>
          </p:nvPr>
        </p:nvSpPr>
        <p:spPr>
          <a:xfrm>
            <a:off x="3028950" y="4767263"/>
            <a:ext cx="3086100" cy="273844"/>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3" name="Google Shape;53;p8"/>
          <p:cNvSpPr txBox="1">
            <a:spLocks noGrp="1"/>
          </p:cNvSpPr>
          <p:nvPr>
            <p:ph type="sldNum" idx="12"/>
          </p:nvPr>
        </p:nvSpPr>
        <p:spPr>
          <a:xfrm>
            <a:off x="6457950" y="4767263"/>
            <a:ext cx="2057400" cy="273844"/>
          </a:xfrm>
          <a:prstGeom prst="rect">
            <a:avLst/>
          </a:prstGeom>
          <a:noFill/>
          <a:ln>
            <a:noFill/>
          </a:ln>
        </p:spPr>
        <p:txBody>
          <a:bodyPr spcFirstLastPara="1" wrap="square" lIns="91425" tIns="45700" rIns="91425" bIns="45700" anchor="ctr" anchorCtr="0">
            <a:noAutofit/>
          </a:bodyPr>
          <a:lstStyle>
            <a:lvl1pPr marL="0" lvl="0" indent="0" algn="r">
              <a:spcBef>
                <a:spcPts val="0"/>
              </a:spcBef>
              <a:spcAft>
                <a:spcPts val="0"/>
              </a:spcAft>
              <a:buClr>
                <a:srgbClr val="888888"/>
              </a:buClr>
              <a:buSzPts val="900"/>
              <a:buFont typeface="Calibri"/>
              <a:buNone/>
              <a:defRPr/>
            </a:lvl1pPr>
            <a:lvl2pPr marL="0" lvl="1" indent="0" algn="r">
              <a:spcBef>
                <a:spcPts val="0"/>
              </a:spcBef>
              <a:spcAft>
                <a:spcPts val="0"/>
              </a:spcAft>
              <a:buClr>
                <a:srgbClr val="888888"/>
              </a:buClr>
              <a:buSzPts val="900"/>
              <a:buFont typeface="Calibri"/>
              <a:buNone/>
              <a:defRPr/>
            </a:lvl2pPr>
            <a:lvl3pPr marL="0" lvl="2" indent="0" algn="r">
              <a:spcBef>
                <a:spcPts val="0"/>
              </a:spcBef>
              <a:spcAft>
                <a:spcPts val="0"/>
              </a:spcAft>
              <a:buClr>
                <a:srgbClr val="888888"/>
              </a:buClr>
              <a:buSzPts val="900"/>
              <a:buFont typeface="Calibri"/>
              <a:buNone/>
              <a:defRPr/>
            </a:lvl3pPr>
            <a:lvl4pPr marL="0" lvl="3" indent="0" algn="r">
              <a:spcBef>
                <a:spcPts val="0"/>
              </a:spcBef>
              <a:spcAft>
                <a:spcPts val="0"/>
              </a:spcAft>
              <a:buClr>
                <a:srgbClr val="888888"/>
              </a:buClr>
              <a:buSzPts val="900"/>
              <a:buFont typeface="Calibri"/>
              <a:buNone/>
              <a:defRPr/>
            </a:lvl4pPr>
            <a:lvl5pPr marL="0" lvl="4" indent="0" algn="r">
              <a:spcBef>
                <a:spcPts val="0"/>
              </a:spcBef>
              <a:spcAft>
                <a:spcPts val="0"/>
              </a:spcAft>
              <a:buClr>
                <a:srgbClr val="888888"/>
              </a:buClr>
              <a:buSzPts val="900"/>
              <a:buFont typeface="Calibri"/>
              <a:buNone/>
              <a:defRPr/>
            </a:lvl5pPr>
            <a:lvl6pPr marL="0" lvl="5" indent="0" algn="r">
              <a:spcBef>
                <a:spcPts val="0"/>
              </a:spcBef>
              <a:spcAft>
                <a:spcPts val="0"/>
              </a:spcAft>
              <a:buClr>
                <a:srgbClr val="888888"/>
              </a:buClr>
              <a:buSzPts val="900"/>
              <a:buFont typeface="Calibri"/>
              <a:buNone/>
              <a:defRPr/>
            </a:lvl6pPr>
            <a:lvl7pPr marL="0" lvl="6" indent="0" algn="r">
              <a:spcBef>
                <a:spcPts val="0"/>
              </a:spcBef>
              <a:spcAft>
                <a:spcPts val="0"/>
              </a:spcAft>
              <a:buClr>
                <a:srgbClr val="888888"/>
              </a:buClr>
              <a:buSzPts val="900"/>
              <a:buFont typeface="Calibri"/>
              <a:buNone/>
              <a:defRPr/>
            </a:lvl7pPr>
            <a:lvl8pPr marL="0" lvl="7" indent="0" algn="r">
              <a:spcBef>
                <a:spcPts val="0"/>
              </a:spcBef>
              <a:spcAft>
                <a:spcPts val="0"/>
              </a:spcAft>
              <a:buClr>
                <a:srgbClr val="888888"/>
              </a:buClr>
              <a:buSzPts val="900"/>
              <a:buFont typeface="Calibri"/>
              <a:buNone/>
              <a:defRPr/>
            </a:lvl8pPr>
            <a:lvl9pPr marL="0" lvl="8" indent="0" algn="r">
              <a:spcBef>
                <a:spcPts val="0"/>
              </a:spcBef>
              <a:spcAft>
                <a:spcPts val="0"/>
              </a:spcAft>
              <a:buClr>
                <a:srgbClr val="888888"/>
              </a:buClr>
              <a:buSzPts val="900"/>
              <a:buFont typeface="Calibri"/>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54"/>
        <p:cNvGrpSpPr/>
        <p:nvPr/>
      </p:nvGrpSpPr>
      <p:grpSpPr>
        <a:xfrm>
          <a:off x="0" y="0"/>
          <a:ext cx="0" cy="0"/>
          <a:chOff x="0" y="0"/>
          <a:chExt cx="0" cy="0"/>
        </a:xfrm>
      </p:grpSpPr>
      <p:sp>
        <p:nvSpPr>
          <p:cNvPr id="55" name="Google Shape;55;p9"/>
          <p:cNvSpPr txBox="1">
            <a:spLocks noGrp="1"/>
          </p:cNvSpPr>
          <p:nvPr>
            <p:ph type="dt" idx="10"/>
          </p:nvPr>
        </p:nvSpPr>
        <p:spPr>
          <a:xfrm>
            <a:off x="628650" y="4767263"/>
            <a:ext cx="2057400" cy="273844"/>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6" name="Google Shape;56;p9"/>
          <p:cNvSpPr txBox="1">
            <a:spLocks noGrp="1"/>
          </p:cNvSpPr>
          <p:nvPr>
            <p:ph type="ftr" idx="11"/>
          </p:nvPr>
        </p:nvSpPr>
        <p:spPr>
          <a:xfrm>
            <a:off x="3028950" y="4767263"/>
            <a:ext cx="3086100" cy="273844"/>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7" name="Google Shape;57;p9"/>
          <p:cNvSpPr txBox="1">
            <a:spLocks noGrp="1"/>
          </p:cNvSpPr>
          <p:nvPr>
            <p:ph type="sldNum" idx="12"/>
          </p:nvPr>
        </p:nvSpPr>
        <p:spPr>
          <a:xfrm>
            <a:off x="6457950" y="4767263"/>
            <a:ext cx="2057400" cy="273844"/>
          </a:xfrm>
          <a:prstGeom prst="rect">
            <a:avLst/>
          </a:prstGeom>
          <a:noFill/>
          <a:ln>
            <a:noFill/>
          </a:ln>
        </p:spPr>
        <p:txBody>
          <a:bodyPr spcFirstLastPara="1" wrap="square" lIns="91425" tIns="45700" rIns="91425" bIns="45700" anchor="ctr" anchorCtr="0">
            <a:noAutofit/>
          </a:bodyPr>
          <a:lstStyle>
            <a:lvl1pPr marL="0" lvl="0" indent="0" algn="r">
              <a:spcBef>
                <a:spcPts val="0"/>
              </a:spcBef>
              <a:spcAft>
                <a:spcPts val="0"/>
              </a:spcAft>
              <a:buClr>
                <a:srgbClr val="888888"/>
              </a:buClr>
              <a:buSzPts val="900"/>
              <a:buFont typeface="Calibri"/>
              <a:buNone/>
              <a:defRPr/>
            </a:lvl1pPr>
            <a:lvl2pPr marL="0" lvl="1" indent="0" algn="r">
              <a:spcBef>
                <a:spcPts val="0"/>
              </a:spcBef>
              <a:spcAft>
                <a:spcPts val="0"/>
              </a:spcAft>
              <a:buClr>
                <a:srgbClr val="888888"/>
              </a:buClr>
              <a:buSzPts val="900"/>
              <a:buFont typeface="Calibri"/>
              <a:buNone/>
              <a:defRPr/>
            </a:lvl2pPr>
            <a:lvl3pPr marL="0" lvl="2" indent="0" algn="r">
              <a:spcBef>
                <a:spcPts val="0"/>
              </a:spcBef>
              <a:spcAft>
                <a:spcPts val="0"/>
              </a:spcAft>
              <a:buClr>
                <a:srgbClr val="888888"/>
              </a:buClr>
              <a:buSzPts val="900"/>
              <a:buFont typeface="Calibri"/>
              <a:buNone/>
              <a:defRPr/>
            </a:lvl3pPr>
            <a:lvl4pPr marL="0" lvl="3" indent="0" algn="r">
              <a:spcBef>
                <a:spcPts val="0"/>
              </a:spcBef>
              <a:spcAft>
                <a:spcPts val="0"/>
              </a:spcAft>
              <a:buClr>
                <a:srgbClr val="888888"/>
              </a:buClr>
              <a:buSzPts val="900"/>
              <a:buFont typeface="Calibri"/>
              <a:buNone/>
              <a:defRPr/>
            </a:lvl4pPr>
            <a:lvl5pPr marL="0" lvl="4" indent="0" algn="r">
              <a:spcBef>
                <a:spcPts val="0"/>
              </a:spcBef>
              <a:spcAft>
                <a:spcPts val="0"/>
              </a:spcAft>
              <a:buClr>
                <a:srgbClr val="888888"/>
              </a:buClr>
              <a:buSzPts val="900"/>
              <a:buFont typeface="Calibri"/>
              <a:buNone/>
              <a:defRPr/>
            </a:lvl5pPr>
            <a:lvl6pPr marL="0" lvl="5" indent="0" algn="r">
              <a:spcBef>
                <a:spcPts val="0"/>
              </a:spcBef>
              <a:spcAft>
                <a:spcPts val="0"/>
              </a:spcAft>
              <a:buClr>
                <a:srgbClr val="888888"/>
              </a:buClr>
              <a:buSzPts val="900"/>
              <a:buFont typeface="Calibri"/>
              <a:buNone/>
              <a:defRPr/>
            </a:lvl6pPr>
            <a:lvl7pPr marL="0" lvl="6" indent="0" algn="r">
              <a:spcBef>
                <a:spcPts val="0"/>
              </a:spcBef>
              <a:spcAft>
                <a:spcPts val="0"/>
              </a:spcAft>
              <a:buClr>
                <a:srgbClr val="888888"/>
              </a:buClr>
              <a:buSzPts val="900"/>
              <a:buFont typeface="Calibri"/>
              <a:buNone/>
              <a:defRPr/>
            </a:lvl7pPr>
            <a:lvl8pPr marL="0" lvl="7" indent="0" algn="r">
              <a:spcBef>
                <a:spcPts val="0"/>
              </a:spcBef>
              <a:spcAft>
                <a:spcPts val="0"/>
              </a:spcAft>
              <a:buClr>
                <a:srgbClr val="888888"/>
              </a:buClr>
              <a:buSzPts val="900"/>
              <a:buFont typeface="Calibri"/>
              <a:buNone/>
              <a:defRPr/>
            </a:lvl8pPr>
            <a:lvl9pPr marL="0" lvl="8" indent="0" algn="r">
              <a:spcBef>
                <a:spcPts val="0"/>
              </a:spcBef>
              <a:spcAft>
                <a:spcPts val="0"/>
              </a:spcAft>
              <a:buClr>
                <a:srgbClr val="888888"/>
              </a:buClr>
              <a:buSzPts val="900"/>
              <a:buFont typeface="Calibri"/>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58"/>
        <p:cNvGrpSpPr/>
        <p:nvPr/>
      </p:nvGrpSpPr>
      <p:grpSpPr>
        <a:xfrm>
          <a:off x="0" y="0"/>
          <a:ext cx="0" cy="0"/>
          <a:chOff x="0" y="0"/>
          <a:chExt cx="0" cy="0"/>
        </a:xfrm>
      </p:grpSpPr>
      <p:sp>
        <p:nvSpPr>
          <p:cNvPr id="59" name="Google Shape;59;p10"/>
          <p:cNvSpPr txBox="1">
            <a:spLocks noGrp="1"/>
          </p:cNvSpPr>
          <p:nvPr>
            <p:ph type="title"/>
          </p:nvPr>
        </p:nvSpPr>
        <p:spPr>
          <a:xfrm>
            <a:off x="629841" y="342900"/>
            <a:ext cx="2949178" cy="1200150"/>
          </a:xfrm>
          <a:prstGeom prst="rect">
            <a:avLst/>
          </a:prstGeom>
          <a:noFill/>
          <a:ln>
            <a:noFill/>
          </a:ln>
        </p:spPr>
        <p:txBody>
          <a:bodyPr spcFirstLastPara="1" wrap="square" lIns="91425" tIns="45700" rIns="91425" bIns="45700" anchor="b" anchorCtr="0">
            <a:noAutofit/>
          </a:bodyPr>
          <a:lstStyle>
            <a:lvl1pPr lvl="0" algn="l">
              <a:lnSpc>
                <a:spcPct val="90000"/>
              </a:lnSpc>
              <a:spcBef>
                <a:spcPts val="0"/>
              </a:spcBef>
              <a:spcAft>
                <a:spcPts val="0"/>
              </a:spcAft>
              <a:buClr>
                <a:schemeClr val="dk1"/>
              </a:buClr>
              <a:buSzPts val="2400"/>
              <a:buFont typeface="Calibri"/>
              <a:buNone/>
              <a:defRPr sz="24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0" name="Google Shape;60;p10"/>
          <p:cNvSpPr txBox="1">
            <a:spLocks noGrp="1"/>
          </p:cNvSpPr>
          <p:nvPr>
            <p:ph type="body" idx="1"/>
          </p:nvPr>
        </p:nvSpPr>
        <p:spPr>
          <a:xfrm>
            <a:off x="3887391" y="740569"/>
            <a:ext cx="4629150" cy="3655219"/>
          </a:xfrm>
          <a:prstGeom prst="rect">
            <a:avLst/>
          </a:prstGeom>
          <a:noFill/>
          <a:ln>
            <a:noFill/>
          </a:ln>
        </p:spPr>
        <p:txBody>
          <a:bodyPr spcFirstLastPara="1" wrap="square" lIns="91425" tIns="45700" rIns="91425" bIns="45700" anchor="t" anchorCtr="0">
            <a:noAutofit/>
          </a:bodyPr>
          <a:lstStyle>
            <a:lvl1pPr marL="457200" lvl="0" indent="-381000" algn="l">
              <a:lnSpc>
                <a:spcPct val="90000"/>
              </a:lnSpc>
              <a:spcBef>
                <a:spcPts val="750"/>
              </a:spcBef>
              <a:spcAft>
                <a:spcPts val="0"/>
              </a:spcAft>
              <a:buClr>
                <a:schemeClr val="dk1"/>
              </a:buClr>
              <a:buSzPts val="2400"/>
              <a:buChar char="•"/>
              <a:defRPr sz="2400"/>
            </a:lvl1pPr>
            <a:lvl2pPr marL="914400" lvl="1" indent="-361950" algn="l">
              <a:lnSpc>
                <a:spcPct val="90000"/>
              </a:lnSpc>
              <a:spcBef>
                <a:spcPts val="375"/>
              </a:spcBef>
              <a:spcAft>
                <a:spcPts val="0"/>
              </a:spcAft>
              <a:buClr>
                <a:schemeClr val="dk1"/>
              </a:buClr>
              <a:buSzPts val="2100"/>
              <a:buChar char="•"/>
              <a:defRPr sz="2100"/>
            </a:lvl2pPr>
            <a:lvl3pPr marL="1371600" lvl="2" indent="-342900" algn="l">
              <a:lnSpc>
                <a:spcPct val="90000"/>
              </a:lnSpc>
              <a:spcBef>
                <a:spcPts val="375"/>
              </a:spcBef>
              <a:spcAft>
                <a:spcPts val="0"/>
              </a:spcAft>
              <a:buClr>
                <a:schemeClr val="dk1"/>
              </a:buClr>
              <a:buSzPts val="1800"/>
              <a:buChar char="•"/>
              <a:defRPr sz="1800"/>
            </a:lvl3pPr>
            <a:lvl4pPr marL="1828800" lvl="3" indent="-323850" algn="l">
              <a:lnSpc>
                <a:spcPct val="90000"/>
              </a:lnSpc>
              <a:spcBef>
                <a:spcPts val="375"/>
              </a:spcBef>
              <a:spcAft>
                <a:spcPts val="0"/>
              </a:spcAft>
              <a:buClr>
                <a:schemeClr val="dk1"/>
              </a:buClr>
              <a:buSzPts val="1500"/>
              <a:buChar char="•"/>
              <a:defRPr sz="1500"/>
            </a:lvl4pPr>
            <a:lvl5pPr marL="2286000" lvl="4" indent="-323850" algn="l">
              <a:lnSpc>
                <a:spcPct val="90000"/>
              </a:lnSpc>
              <a:spcBef>
                <a:spcPts val="375"/>
              </a:spcBef>
              <a:spcAft>
                <a:spcPts val="0"/>
              </a:spcAft>
              <a:buClr>
                <a:schemeClr val="dk1"/>
              </a:buClr>
              <a:buSzPts val="1500"/>
              <a:buChar char="•"/>
              <a:defRPr sz="1500"/>
            </a:lvl5pPr>
            <a:lvl6pPr marL="2743200" lvl="5" indent="-323850" algn="l">
              <a:lnSpc>
                <a:spcPct val="90000"/>
              </a:lnSpc>
              <a:spcBef>
                <a:spcPts val="375"/>
              </a:spcBef>
              <a:spcAft>
                <a:spcPts val="0"/>
              </a:spcAft>
              <a:buClr>
                <a:schemeClr val="dk1"/>
              </a:buClr>
              <a:buSzPts val="1500"/>
              <a:buChar char="•"/>
              <a:defRPr sz="1500"/>
            </a:lvl6pPr>
            <a:lvl7pPr marL="3200400" lvl="6" indent="-323850" algn="l">
              <a:lnSpc>
                <a:spcPct val="90000"/>
              </a:lnSpc>
              <a:spcBef>
                <a:spcPts val="375"/>
              </a:spcBef>
              <a:spcAft>
                <a:spcPts val="0"/>
              </a:spcAft>
              <a:buClr>
                <a:schemeClr val="dk1"/>
              </a:buClr>
              <a:buSzPts val="1500"/>
              <a:buChar char="•"/>
              <a:defRPr sz="1500"/>
            </a:lvl7pPr>
            <a:lvl8pPr marL="3657600" lvl="7" indent="-323850" algn="l">
              <a:lnSpc>
                <a:spcPct val="90000"/>
              </a:lnSpc>
              <a:spcBef>
                <a:spcPts val="375"/>
              </a:spcBef>
              <a:spcAft>
                <a:spcPts val="0"/>
              </a:spcAft>
              <a:buClr>
                <a:schemeClr val="dk1"/>
              </a:buClr>
              <a:buSzPts val="1500"/>
              <a:buChar char="•"/>
              <a:defRPr sz="1500"/>
            </a:lvl8pPr>
            <a:lvl9pPr marL="4114800" lvl="8" indent="-323850" algn="l">
              <a:lnSpc>
                <a:spcPct val="90000"/>
              </a:lnSpc>
              <a:spcBef>
                <a:spcPts val="375"/>
              </a:spcBef>
              <a:spcAft>
                <a:spcPts val="0"/>
              </a:spcAft>
              <a:buClr>
                <a:schemeClr val="dk1"/>
              </a:buClr>
              <a:buSzPts val="1500"/>
              <a:buChar char="•"/>
              <a:defRPr sz="1500"/>
            </a:lvl9pPr>
          </a:lstStyle>
          <a:p>
            <a:endParaRPr/>
          </a:p>
        </p:txBody>
      </p:sp>
      <p:sp>
        <p:nvSpPr>
          <p:cNvPr id="61" name="Google Shape;61;p10"/>
          <p:cNvSpPr txBox="1">
            <a:spLocks noGrp="1"/>
          </p:cNvSpPr>
          <p:nvPr>
            <p:ph type="body" idx="2"/>
          </p:nvPr>
        </p:nvSpPr>
        <p:spPr>
          <a:xfrm>
            <a:off x="629841" y="1543050"/>
            <a:ext cx="2949178" cy="2858691"/>
          </a:xfrm>
          <a:prstGeom prst="rect">
            <a:avLst/>
          </a:prstGeom>
          <a:noFill/>
          <a:ln>
            <a:noFill/>
          </a:ln>
        </p:spPr>
        <p:txBody>
          <a:bodyPr spcFirstLastPara="1" wrap="square" lIns="91425" tIns="45700" rIns="91425" bIns="45700" anchor="t" anchorCtr="0">
            <a:noAutofit/>
          </a:bodyPr>
          <a:lstStyle>
            <a:lvl1pPr marL="457200" lvl="0" indent="-228600" algn="l">
              <a:lnSpc>
                <a:spcPct val="90000"/>
              </a:lnSpc>
              <a:spcBef>
                <a:spcPts val="750"/>
              </a:spcBef>
              <a:spcAft>
                <a:spcPts val="0"/>
              </a:spcAft>
              <a:buClr>
                <a:schemeClr val="dk1"/>
              </a:buClr>
              <a:buSzPts val="1200"/>
              <a:buNone/>
              <a:defRPr sz="1200"/>
            </a:lvl1pPr>
            <a:lvl2pPr marL="914400" lvl="1" indent="-228600" algn="l">
              <a:lnSpc>
                <a:spcPct val="90000"/>
              </a:lnSpc>
              <a:spcBef>
                <a:spcPts val="375"/>
              </a:spcBef>
              <a:spcAft>
                <a:spcPts val="0"/>
              </a:spcAft>
              <a:buClr>
                <a:schemeClr val="dk1"/>
              </a:buClr>
              <a:buSzPts val="1050"/>
              <a:buNone/>
              <a:defRPr sz="1050"/>
            </a:lvl2pPr>
            <a:lvl3pPr marL="1371600" lvl="2" indent="-228600" algn="l">
              <a:lnSpc>
                <a:spcPct val="90000"/>
              </a:lnSpc>
              <a:spcBef>
                <a:spcPts val="375"/>
              </a:spcBef>
              <a:spcAft>
                <a:spcPts val="0"/>
              </a:spcAft>
              <a:buClr>
                <a:schemeClr val="dk1"/>
              </a:buClr>
              <a:buSzPts val="900"/>
              <a:buNone/>
              <a:defRPr sz="900"/>
            </a:lvl3pPr>
            <a:lvl4pPr marL="1828800" lvl="3" indent="-228600" algn="l">
              <a:lnSpc>
                <a:spcPct val="90000"/>
              </a:lnSpc>
              <a:spcBef>
                <a:spcPts val="375"/>
              </a:spcBef>
              <a:spcAft>
                <a:spcPts val="0"/>
              </a:spcAft>
              <a:buClr>
                <a:schemeClr val="dk1"/>
              </a:buClr>
              <a:buSzPts val="750"/>
              <a:buNone/>
              <a:defRPr sz="750"/>
            </a:lvl4pPr>
            <a:lvl5pPr marL="2286000" lvl="4" indent="-228600" algn="l">
              <a:lnSpc>
                <a:spcPct val="90000"/>
              </a:lnSpc>
              <a:spcBef>
                <a:spcPts val="375"/>
              </a:spcBef>
              <a:spcAft>
                <a:spcPts val="0"/>
              </a:spcAft>
              <a:buClr>
                <a:schemeClr val="dk1"/>
              </a:buClr>
              <a:buSzPts val="750"/>
              <a:buNone/>
              <a:defRPr sz="750"/>
            </a:lvl5pPr>
            <a:lvl6pPr marL="2743200" lvl="5" indent="-228600" algn="l">
              <a:lnSpc>
                <a:spcPct val="90000"/>
              </a:lnSpc>
              <a:spcBef>
                <a:spcPts val="375"/>
              </a:spcBef>
              <a:spcAft>
                <a:spcPts val="0"/>
              </a:spcAft>
              <a:buClr>
                <a:schemeClr val="dk1"/>
              </a:buClr>
              <a:buSzPts val="750"/>
              <a:buNone/>
              <a:defRPr sz="750"/>
            </a:lvl6pPr>
            <a:lvl7pPr marL="3200400" lvl="6" indent="-228600" algn="l">
              <a:lnSpc>
                <a:spcPct val="90000"/>
              </a:lnSpc>
              <a:spcBef>
                <a:spcPts val="375"/>
              </a:spcBef>
              <a:spcAft>
                <a:spcPts val="0"/>
              </a:spcAft>
              <a:buClr>
                <a:schemeClr val="dk1"/>
              </a:buClr>
              <a:buSzPts val="750"/>
              <a:buNone/>
              <a:defRPr sz="750"/>
            </a:lvl7pPr>
            <a:lvl8pPr marL="3657600" lvl="7" indent="-228600" algn="l">
              <a:lnSpc>
                <a:spcPct val="90000"/>
              </a:lnSpc>
              <a:spcBef>
                <a:spcPts val="375"/>
              </a:spcBef>
              <a:spcAft>
                <a:spcPts val="0"/>
              </a:spcAft>
              <a:buClr>
                <a:schemeClr val="dk1"/>
              </a:buClr>
              <a:buSzPts val="750"/>
              <a:buNone/>
              <a:defRPr sz="750"/>
            </a:lvl8pPr>
            <a:lvl9pPr marL="4114800" lvl="8" indent="-228600" algn="l">
              <a:lnSpc>
                <a:spcPct val="90000"/>
              </a:lnSpc>
              <a:spcBef>
                <a:spcPts val="375"/>
              </a:spcBef>
              <a:spcAft>
                <a:spcPts val="0"/>
              </a:spcAft>
              <a:buClr>
                <a:schemeClr val="dk1"/>
              </a:buClr>
              <a:buSzPts val="750"/>
              <a:buNone/>
              <a:defRPr sz="750"/>
            </a:lvl9pPr>
          </a:lstStyle>
          <a:p>
            <a:endParaRPr/>
          </a:p>
        </p:txBody>
      </p:sp>
      <p:sp>
        <p:nvSpPr>
          <p:cNvPr id="62" name="Google Shape;62;p10"/>
          <p:cNvSpPr txBox="1">
            <a:spLocks noGrp="1"/>
          </p:cNvSpPr>
          <p:nvPr>
            <p:ph type="dt" idx="10"/>
          </p:nvPr>
        </p:nvSpPr>
        <p:spPr>
          <a:xfrm>
            <a:off x="628650" y="4767263"/>
            <a:ext cx="2057400" cy="273844"/>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3" name="Google Shape;63;p10"/>
          <p:cNvSpPr txBox="1">
            <a:spLocks noGrp="1"/>
          </p:cNvSpPr>
          <p:nvPr>
            <p:ph type="ftr" idx="11"/>
          </p:nvPr>
        </p:nvSpPr>
        <p:spPr>
          <a:xfrm>
            <a:off x="3028950" y="4767263"/>
            <a:ext cx="3086100" cy="273844"/>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4" name="Google Shape;64;p10"/>
          <p:cNvSpPr txBox="1">
            <a:spLocks noGrp="1"/>
          </p:cNvSpPr>
          <p:nvPr>
            <p:ph type="sldNum" idx="12"/>
          </p:nvPr>
        </p:nvSpPr>
        <p:spPr>
          <a:xfrm>
            <a:off x="6457950" y="4767263"/>
            <a:ext cx="2057400" cy="273844"/>
          </a:xfrm>
          <a:prstGeom prst="rect">
            <a:avLst/>
          </a:prstGeom>
          <a:noFill/>
          <a:ln>
            <a:noFill/>
          </a:ln>
        </p:spPr>
        <p:txBody>
          <a:bodyPr spcFirstLastPara="1" wrap="square" lIns="91425" tIns="45700" rIns="91425" bIns="45700" anchor="ctr" anchorCtr="0">
            <a:noAutofit/>
          </a:bodyPr>
          <a:lstStyle>
            <a:lvl1pPr marL="0" lvl="0" indent="0" algn="r">
              <a:spcBef>
                <a:spcPts val="0"/>
              </a:spcBef>
              <a:spcAft>
                <a:spcPts val="0"/>
              </a:spcAft>
              <a:buClr>
                <a:srgbClr val="888888"/>
              </a:buClr>
              <a:buSzPts val="900"/>
              <a:buFont typeface="Calibri"/>
              <a:buNone/>
              <a:defRPr/>
            </a:lvl1pPr>
            <a:lvl2pPr marL="0" lvl="1" indent="0" algn="r">
              <a:spcBef>
                <a:spcPts val="0"/>
              </a:spcBef>
              <a:spcAft>
                <a:spcPts val="0"/>
              </a:spcAft>
              <a:buClr>
                <a:srgbClr val="888888"/>
              </a:buClr>
              <a:buSzPts val="900"/>
              <a:buFont typeface="Calibri"/>
              <a:buNone/>
              <a:defRPr/>
            </a:lvl2pPr>
            <a:lvl3pPr marL="0" lvl="2" indent="0" algn="r">
              <a:spcBef>
                <a:spcPts val="0"/>
              </a:spcBef>
              <a:spcAft>
                <a:spcPts val="0"/>
              </a:spcAft>
              <a:buClr>
                <a:srgbClr val="888888"/>
              </a:buClr>
              <a:buSzPts val="900"/>
              <a:buFont typeface="Calibri"/>
              <a:buNone/>
              <a:defRPr/>
            </a:lvl3pPr>
            <a:lvl4pPr marL="0" lvl="3" indent="0" algn="r">
              <a:spcBef>
                <a:spcPts val="0"/>
              </a:spcBef>
              <a:spcAft>
                <a:spcPts val="0"/>
              </a:spcAft>
              <a:buClr>
                <a:srgbClr val="888888"/>
              </a:buClr>
              <a:buSzPts val="900"/>
              <a:buFont typeface="Calibri"/>
              <a:buNone/>
              <a:defRPr/>
            </a:lvl4pPr>
            <a:lvl5pPr marL="0" lvl="4" indent="0" algn="r">
              <a:spcBef>
                <a:spcPts val="0"/>
              </a:spcBef>
              <a:spcAft>
                <a:spcPts val="0"/>
              </a:spcAft>
              <a:buClr>
                <a:srgbClr val="888888"/>
              </a:buClr>
              <a:buSzPts val="900"/>
              <a:buFont typeface="Calibri"/>
              <a:buNone/>
              <a:defRPr/>
            </a:lvl5pPr>
            <a:lvl6pPr marL="0" lvl="5" indent="0" algn="r">
              <a:spcBef>
                <a:spcPts val="0"/>
              </a:spcBef>
              <a:spcAft>
                <a:spcPts val="0"/>
              </a:spcAft>
              <a:buClr>
                <a:srgbClr val="888888"/>
              </a:buClr>
              <a:buSzPts val="900"/>
              <a:buFont typeface="Calibri"/>
              <a:buNone/>
              <a:defRPr/>
            </a:lvl6pPr>
            <a:lvl7pPr marL="0" lvl="6" indent="0" algn="r">
              <a:spcBef>
                <a:spcPts val="0"/>
              </a:spcBef>
              <a:spcAft>
                <a:spcPts val="0"/>
              </a:spcAft>
              <a:buClr>
                <a:srgbClr val="888888"/>
              </a:buClr>
              <a:buSzPts val="900"/>
              <a:buFont typeface="Calibri"/>
              <a:buNone/>
              <a:defRPr/>
            </a:lvl7pPr>
            <a:lvl8pPr marL="0" lvl="7" indent="0" algn="r">
              <a:spcBef>
                <a:spcPts val="0"/>
              </a:spcBef>
              <a:spcAft>
                <a:spcPts val="0"/>
              </a:spcAft>
              <a:buClr>
                <a:srgbClr val="888888"/>
              </a:buClr>
              <a:buSzPts val="900"/>
              <a:buFont typeface="Calibri"/>
              <a:buNone/>
              <a:defRPr/>
            </a:lvl8pPr>
            <a:lvl9pPr marL="0" lvl="8" indent="0" algn="r">
              <a:spcBef>
                <a:spcPts val="0"/>
              </a:spcBef>
              <a:spcAft>
                <a:spcPts val="0"/>
              </a:spcAft>
              <a:buClr>
                <a:srgbClr val="888888"/>
              </a:buClr>
              <a:buSzPts val="900"/>
              <a:buFont typeface="Calibri"/>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628650" y="273844"/>
            <a:ext cx="7886700" cy="994172"/>
          </a:xfrm>
          <a:prstGeom prst="rect">
            <a:avLst/>
          </a:prstGeom>
          <a:noFill/>
          <a:ln>
            <a:noFill/>
          </a:ln>
        </p:spPr>
        <p:txBody>
          <a:bodyPr spcFirstLastPara="1" wrap="square" lIns="91425" tIns="45700" rIns="91425" bIns="45700" anchor="ctr" anchorCtr="0">
            <a:noAutofit/>
          </a:bodyPr>
          <a:lstStyle>
            <a:lvl1pPr marR="0" lvl="0" algn="l" rtl="0">
              <a:lnSpc>
                <a:spcPct val="90000"/>
              </a:lnSpc>
              <a:spcBef>
                <a:spcPts val="0"/>
              </a:spcBef>
              <a:spcAft>
                <a:spcPts val="0"/>
              </a:spcAft>
              <a:buClr>
                <a:schemeClr val="dk1"/>
              </a:buClr>
              <a:buSzPts val="3300"/>
              <a:buFont typeface="Calibri"/>
              <a:buNone/>
              <a:defRPr sz="33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7" name="Google Shape;7;p1"/>
          <p:cNvSpPr txBox="1">
            <a:spLocks noGrp="1"/>
          </p:cNvSpPr>
          <p:nvPr>
            <p:ph type="body" idx="1"/>
          </p:nvPr>
        </p:nvSpPr>
        <p:spPr>
          <a:xfrm>
            <a:off x="628650" y="1369219"/>
            <a:ext cx="7886700" cy="3263504"/>
          </a:xfrm>
          <a:prstGeom prst="rect">
            <a:avLst/>
          </a:prstGeom>
          <a:noFill/>
          <a:ln>
            <a:noFill/>
          </a:ln>
        </p:spPr>
        <p:txBody>
          <a:bodyPr spcFirstLastPara="1" wrap="square" lIns="91425" tIns="45700" rIns="91425" bIns="45700" anchor="t" anchorCtr="0">
            <a:noAutofit/>
          </a:bodyPr>
          <a:lstStyle>
            <a:lvl1pPr marL="457200" marR="0" lvl="0" indent="-361950" algn="l" rtl="0">
              <a:lnSpc>
                <a:spcPct val="90000"/>
              </a:lnSpc>
              <a:spcBef>
                <a:spcPts val="750"/>
              </a:spcBef>
              <a:spcAft>
                <a:spcPts val="0"/>
              </a:spcAft>
              <a:buClr>
                <a:schemeClr val="dk1"/>
              </a:buClr>
              <a:buSzPts val="2100"/>
              <a:buFont typeface="Arial"/>
              <a:buChar char="•"/>
              <a:defRPr sz="2100" b="0" i="0" u="none" strike="noStrike" cap="none">
                <a:solidFill>
                  <a:schemeClr val="dk1"/>
                </a:solidFill>
                <a:latin typeface="Calibri"/>
                <a:ea typeface="Calibri"/>
                <a:cs typeface="Calibri"/>
                <a:sym typeface="Calibri"/>
              </a:defRPr>
            </a:lvl1pPr>
            <a:lvl2pPr marL="914400" marR="0" lvl="1" indent="-342900" algn="l" rtl="0">
              <a:lnSpc>
                <a:spcPct val="90000"/>
              </a:lnSpc>
              <a:spcBef>
                <a:spcPts val="375"/>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2pPr>
            <a:lvl3pPr marL="1371600" marR="0" lvl="2" indent="-323850" algn="l" rtl="0">
              <a:lnSpc>
                <a:spcPct val="90000"/>
              </a:lnSpc>
              <a:spcBef>
                <a:spcPts val="375"/>
              </a:spcBef>
              <a:spcAft>
                <a:spcPts val="0"/>
              </a:spcAft>
              <a:buClr>
                <a:schemeClr val="dk1"/>
              </a:buClr>
              <a:buSzPts val="1500"/>
              <a:buFont typeface="Arial"/>
              <a:buChar char="•"/>
              <a:defRPr sz="1500" b="0" i="0" u="none" strike="noStrike" cap="none">
                <a:solidFill>
                  <a:schemeClr val="dk1"/>
                </a:solidFill>
                <a:latin typeface="Calibri"/>
                <a:ea typeface="Calibri"/>
                <a:cs typeface="Calibri"/>
                <a:sym typeface="Calibri"/>
              </a:defRPr>
            </a:lvl3pPr>
            <a:lvl4pPr marL="1828800" marR="0" lvl="3"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Calibri"/>
                <a:ea typeface="Calibri"/>
                <a:cs typeface="Calibri"/>
                <a:sym typeface="Calibri"/>
              </a:defRPr>
            </a:lvl4pPr>
            <a:lvl5pPr marL="2286000" marR="0" lvl="4"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Calibri"/>
                <a:ea typeface="Calibri"/>
                <a:cs typeface="Calibri"/>
                <a:sym typeface="Calibri"/>
              </a:defRPr>
            </a:lvl5pPr>
            <a:lvl6pPr marL="2743200" marR="0" lvl="5"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Calibri"/>
                <a:ea typeface="Calibri"/>
                <a:cs typeface="Calibri"/>
                <a:sym typeface="Calibri"/>
              </a:defRPr>
            </a:lvl6pPr>
            <a:lvl7pPr marL="3200400" marR="0" lvl="6"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Calibri"/>
                <a:ea typeface="Calibri"/>
                <a:cs typeface="Calibri"/>
                <a:sym typeface="Calibri"/>
              </a:defRPr>
            </a:lvl7pPr>
            <a:lvl8pPr marL="3657600" marR="0" lvl="7"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Calibri"/>
                <a:ea typeface="Calibri"/>
                <a:cs typeface="Calibri"/>
                <a:sym typeface="Calibri"/>
              </a:defRPr>
            </a:lvl8pPr>
            <a:lvl9pPr marL="4114800" marR="0" lvl="8"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Calibri"/>
                <a:ea typeface="Calibri"/>
                <a:cs typeface="Calibri"/>
                <a:sym typeface="Calibri"/>
              </a:defRPr>
            </a:lvl9pPr>
          </a:lstStyle>
          <a:p>
            <a:endParaRPr/>
          </a:p>
        </p:txBody>
      </p:sp>
      <p:sp>
        <p:nvSpPr>
          <p:cNvPr id="8" name="Google Shape;8;p1"/>
          <p:cNvSpPr txBox="1">
            <a:spLocks noGrp="1"/>
          </p:cNvSpPr>
          <p:nvPr>
            <p:ph type="dt" idx="10"/>
          </p:nvPr>
        </p:nvSpPr>
        <p:spPr>
          <a:xfrm>
            <a:off x="628650" y="4767263"/>
            <a:ext cx="2057400" cy="273844"/>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9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9" name="Google Shape;9;p1"/>
          <p:cNvSpPr txBox="1">
            <a:spLocks noGrp="1"/>
          </p:cNvSpPr>
          <p:nvPr>
            <p:ph type="ftr" idx="11"/>
          </p:nvPr>
        </p:nvSpPr>
        <p:spPr>
          <a:xfrm>
            <a:off x="3028950" y="4767263"/>
            <a:ext cx="3086100" cy="273844"/>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9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0" name="Google Shape;10;p1"/>
          <p:cNvSpPr txBox="1">
            <a:spLocks noGrp="1"/>
          </p:cNvSpPr>
          <p:nvPr>
            <p:ph type="sldNum" idx="12"/>
          </p:nvPr>
        </p:nvSpPr>
        <p:spPr>
          <a:xfrm>
            <a:off x="6457950" y="4767263"/>
            <a:ext cx="2057400" cy="273844"/>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spcAft>
                <a:spcPts val="0"/>
              </a:spcAft>
              <a:buClr>
                <a:srgbClr val="888888"/>
              </a:buClr>
              <a:buSzPts val="900"/>
              <a:buFont typeface="Calibri"/>
              <a:buNone/>
              <a:defRPr sz="900" b="0" i="0" u="none" strike="noStrike" cap="none">
                <a:solidFill>
                  <a:srgbClr val="888888"/>
                </a:solidFill>
                <a:latin typeface="Calibri"/>
                <a:ea typeface="Calibri"/>
                <a:cs typeface="Calibri"/>
                <a:sym typeface="Calibri"/>
              </a:defRPr>
            </a:lvl1pPr>
            <a:lvl2pPr marL="0" marR="0" lvl="1" indent="0" algn="r" rtl="0">
              <a:spcBef>
                <a:spcPts val="0"/>
              </a:spcBef>
              <a:spcAft>
                <a:spcPts val="0"/>
              </a:spcAft>
              <a:buClr>
                <a:srgbClr val="888888"/>
              </a:buClr>
              <a:buSzPts val="900"/>
              <a:buFont typeface="Calibri"/>
              <a:buNone/>
              <a:defRPr sz="900" b="0" i="0" u="none" strike="noStrike" cap="none">
                <a:solidFill>
                  <a:srgbClr val="888888"/>
                </a:solidFill>
                <a:latin typeface="Calibri"/>
                <a:ea typeface="Calibri"/>
                <a:cs typeface="Calibri"/>
                <a:sym typeface="Calibri"/>
              </a:defRPr>
            </a:lvl2pPr>
            <a:lvl3pPr marL="0" marR="0" lvl="2" indent="0" algn="r" rtl="0">
              <a:spcBef>
                <a:spcPts val="0"/>
              </a:spcBef>
              <a:spcAft>
                <a:spcPts val="0"/>
              </a:spcAft>
              <a:buClr>
                <a:srgbClr val="888888"/>
              </a:buClr>
              <a:buSzPts val="900"/>
              <a:buFont typeface="Calibri"/>
              <a:buNone/>
              <a:defRPr sz="900" b="0" i="0" u="none" strike="noStrike" cap="none">
                <a:solidFill>
                  <a:srgbClr val="888888"/>
                </a:solidFill>
                <a:latin typeface="Calibri"/>
                <a:ea typeface="Calibri"/>
                <a:cs typeface="Calibri"/>
                <a:sym typeface="Calibri"/>
              </a:defRPr>
            </a:lvl3pPr>
            <a:lvl4pPr marL="0" marR="0" lvl="3" indent="0" algn="r" rtl="0">
              <a:spcBef>
                <a:spcPts val="0"/>
              </a:spcBef>
              <a:spcAft>
                <a:spcPts val="0"/>
              </a:spcAft>
              <a:buClr>
                <a:srgbClr val="888888"/>
              </a:buClr>
              <a:buSzPts val="900"/>
              <a:buFont typeface="Calibri"/>
              <a:buNone/>
              <a:defRPr sz="900" b="0" i="0" u="none" strike="noStrike" cap="none">
                <a:solidFill>
                  <a:srgbClr val="888888"/>
                </a:solidFill>
                <a:latin typeface="Calibri"/>
                <a:ea typeface="Calibri"/>
                <a:cs typeface="Calibri"/>
                <a:sym typeface="Calibri"/>
              </a:defRPr>
            </a:lvl4pPr>
            <a:lvl5pPr marL="0" marR="0" lvl="4" indent="0" algn="r" rtl="0">
              <a:spcBef>
                <a:spcPts val="0"/>
              </a:spcBef>
              <a:spcAft>
                <a:spcPts val="0"/>
              </a:spcAft>
              <a:buClr>
                <a:srgbClr val="888888"/>
              </a:buClr>
              <a:buSzPts val="900"/>
              <a:buFont typeface="Calibri"/>
              <a:buNone/>
              <a:defRPr sz="900" b="0" i="0" u="none" strike="noStrike" cap="none">
                <a:solidFill>
                  <a:srgbClr val="888888"/>
                </a:solidFill>
                <a:latin typeface="Calibri"/>
                <a:ea typeface="Calibri"/>
                <a:cs typeface="Calibri"/>
                <a:sym typeface="Calibri"/>
              </a:defRPr>
            </a:lvl5pPr>
            <a:lvl6pPr marL="0" marR="0" lvl="5" indent="0" algn="r" rtl="0">
              <a:spcBef>
                <a:spcPts val="0"/>
              </a:spcBef>
              <a:spcAft>
                <a:spcPts val="0"/>
              </a:spcAft>
              <a:buClr>
                <a:srgbClr val="888888"/>
              </a:buClr>
              <a:buSzPts val="900"/>
              <a:buFont typeface="Calibri"/>
              <a:buNone/>
              <a:defRPr sz="900" b="0" i="0" u="none" strike="noStrike" cap="none">
                <a:solidFill>
                  <a:srgbClr val="888888"/>
                </a:solidFill>
                <a:latin typeface="Calibri"/>
                <a:ea typeface="Calibri"/>
                <a:cs typeface="Calibri"/>
                <a:sym typeface="Calibri"/>
              </a:defRPr>
            </a:lvl6pPr>
            <a:lvl7pPr marL="0" marR="0" lvl="6" indent="0" algn="r" rtl="0">
              <a:spcBef>
                <a:spcPts val="0"/>
              </a:spcBef>
              <a:spcAft>
                <a:spcPts val="0"/>
              </a:spcAft>
              <a:buClr>
                <a:srgbClr val="888888"/>
              </a:buClr>
              <a:buSzPts val="900"/>
              <a:buFont typeface="Calibri"/>
              <a:buNone/>
              <a:defRPr sz="900" b="0" i="0" u="none" strike="noStrike" cap="none">
                <a:solidFill>
                  <a:srgbClr val="888888"/>
                </a:solidFill>
                <a:latin typeface="Calibri"/>
                <a:ea typeface="Calibri"/>
                <a:cs typeface="Calibri"/>
                <a:sym typeface="Calibri"/>
              </a:defRPr>
            </a:lvl7pPr>
            <a:lvl8pPr marL="0" marR="0" lvl="7" indent="0" algn="r" rtl="0">
              <a:spcBef>
                <a:spcPts val="0"/>
              </a:spcBef>
              <a:spcAft>
                <a:spcPts val="0"/>
              </a:spcAft>
              <a:buClr>
                <a:srgbClr val="888888"/>
              </a:buClr>
              <a:buSzPts val="900"/>
              <a:buFont typeface="Calibri"/>
              <a:buNone/>
              <a:defRPr sz="900" b="0" i="0" u="none" strike="noStrike" cap="none">
                <a:solidFill>
                  <a:srgbClr val="888888"/>
                </a:solidFill>
                <a:latin typeface="Calibri"/>
                <a:ea typeface="Calibri"/>
                <a:cs typeface="Calibri"/>
                <a:sym typeface="Calibri"/>
              </a:defRPr>
            </a:lvl8pPr>
            <a:lvl9pPr marL="0" marR="0" lvl="8" indent="0" algn="r" rtl="0">
              <a:spcBef>
                <a:spcPts val="0"/>
              </a:spcBef>
              <a:spcAft>
                <a:spcPts val="0"/>
              </a:spcAft>
              <a:buClr>
                <a:srgbClr val="888888"/>
              </a:buClr>
              <a:buSzPts val="900"/>
              <a:buFont typeface="Calibri"/>
              <a:buNone/>
              <a:defRPr sz="9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jpg"/><Relationship Id="rId5" Type="http://schemas.openxmlformats.org/officeDocument/2006/relationships/image" Target="../media/image3.jp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2.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3.xml.rels><?xml version="1.0" encoding="UTF-8" standalone="yes"?>
<Relationships xmlns="http://schemas.openxmlformats.org/package/2006/relationships"><Relationship Id="rId3" Type="http://schemas.openxmlformats.org/officeDocument/2006/relationships/hyperlink" Target="https://docs.google.com/document/d/1bI4xi1rz5sbtpTrCP6yYXP75NeyAeLg5whJSbOX3Tmg/edit?usp=sharing"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 Id="rId6" Type="http://schemas.openxmlformats.org/officeDocument/2006/relationships/image" Target="../media/image2.png"/><Relationship Id="rId5" Type="http://schemas.openxmlformats.org/officeDocument/2006/relationships/image" Target="../media/image1.png"/><Relationship Id="rId4" Type="http://schemas.openxmlformats.org/officeDocument/2006/relationships/hyperlink" Target="https://docs.google.com/document/d/12aQard-Td2eWSx-SB57nKXV2vAGgETEqpBoiBoOE0ME/edit?usp=sharing"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docs.google.com/document/d/12aQard-Td2eWSx-SB57nKXV2vAGgETEqpBoiBoOE0ME/edit?usp=sharing"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image" Target="../media/image1.png"/></Relationships>
</file>

<file path=ppt/slides/_rels/slide1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5.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7.xml.rels><?xml version="1.0" encoding="UTF-8" standalone="yes"?>
<Relationships xmlns="http://schemas.openxmlformats.org/package/2006/relationships"><Relationship Id="rId3" Type="http://schemas.openxmlformats.org/officeDocument/2006/relationships/hyperlink" Target="https://forms.gle/sXqNM9miiRh9tuRK6"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image" Target="../media/image1.png"/></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1.xm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8"/>
        <p:cNvGrpSpPr/>
        <p:nvPr/>
      </p:nvGrpSpPr>
      <p:grpSpPr>
        <a:xfrm>
          <a:off x="0" y="0"/>
          <a:ext cx="0" cy="0"/>
          <a:chOff x="0" y="0"/>
          <a:chExt cx="0" cy="0"/>
        </a:xfrm>
      </p:grpSpPr>
      <p:sp>
        <p:nvSpPr>
          <p:cNvPr id="89" name="Google Shape;89;p14"/>
          <p:cNvSpPr txBox="1">
            <a:spLocks noGrp="1"/>
          </p:cNvSpPr>
          <p:nvPr>
            <p:ph type="title"/>
          </p:nvPr>
        </p:nvSpPr>
        <p:spPr>
          <a:xfrm>
            <a:off x="152401" y="139486"/>
            <a:ext cx="8676068" cy="994172"/>
          </a:xfrm>
          <a:prstGeom prst="rect">
            <a:avLst/>
          </a:prstGeom>
          <a:noFill/>
          <a:ln>
            <a:noFill/>
          </a:ln>
        </p:spPr>
        <p:txBody>
          <a:bodyPr spcFirstLastPara="1" wrap="square" lIns="91425" tIns="45700" rIns="91425" bIns="45700" anchor="ctr" anchorCtr="0">
            <a:noAutofit/>
          </a:bodyPr>
          <a:lstStyle/>
          <a:p>
            <a:pPr marL="0" lvl="0" indent="0" algn="l" rtl="0">
              <a:lnSpc>
                <a:spcPct val="115000"/>
              </a:lnSpc>
              <a:spcBef>
                <a:spcPts val="0"/>
              </a:spcBef>
              <a:spcAft>
                <a:spcPts val="0"/>
              </a:spcAft>
              <a:buClr>
                <a:schemeClr val="dk1"/>
              </a:buClr>
              <a:buSzPts val="2400"/>
              <a:buFont typeface="Calibri"/>
              <a:buNone/>
            </a:pPr>
            <a:r>
              <a:rPr lang="en-US" sz="2400" b="1">
                <a:latin typeface="Calibri"/>
                <a:ea typeface="Calibri"/>
                <a:cs typeface="Calibri"/>
                <a:sym typeface="Calibri"/>
              </a:rPr>
              <a:t>Fostering and Sustaining Inclusive Classrooms for Students of Color</a:t>
            </a:r>
            <a:br>
              <a:rPr lang="en-US" sz="2400" b="1"/>
            </a:br>
            <a:r>
              <a:rPr lang="en-US" sz="1600" b="1"/>
              <a:t>USC Race and Equity Center E-Convening, September 10, 2020</a:t>
            </a:r>
            <a:endParaRPr sz="2400" b="1">
              <a:solidFill>
                <a:srgbClr val="0C0C0C"/>
              </a:solidFill>
              <a:latin typeface="Arial Black"/>
              <a:ea typeface="Arial Black"/>
              <a:cs typeface="Arial Black"/>
              <a:sym typeface="Arial Black"/>
            </a:endParaRPr>
          </a:p>
        </p:txBody>
      </p:sp>
      <p:sp>
        <p:nvSpPr>
          <p:cNvPr id="90" name="Google Shape;90;p14"/>
          <p:cNvSpPr txBox="1">
            <a:spLocks noGrp="1"/>
          </p:cNvSpPr>
          <p:nvPr>
            <p:ph type="body" idx="1"/>
          </p:nvPr>
        </p:nvSpPr>
        <p:spPr>
          <a:xfrm>
            <a:off x="222161" y="1121806"/>
            <a:ext cx="7886700" cy="1681029"/>
          </a:xfrm>
          <a:prstGeom prst="rect">
            <a:avLst/>
          </a:prstGeom>
          <a:noFill/>
          <a:ln>
            <a:noFill/>
          </a:ln>
        </p:spPr>
        <p:txBody>
          <a:bodyPr spcFirstLastPara="1" wrap="square" lIns="91425" tIns="45700" rIns="91425" bIns="45700" anchor="t" anchorCtr="0">
            <a:noAutofit/>
          </a:bodyPr>
          <a:lstStyle/>
          <a:p>
            <a:pPr marL="0" lvl="0" indent="0" algn="l" rtl="0">
              <a:lnSpc>
                <a:spcPct val="80000"/>
              </a:lnSpc>
              <a:spcBef>
                <a:spcPts val="0"/>
              </a:spcBef>
              <a:spcAft>
                <a:spcPts val="0"/>
              </a:spcAft>
              <a:buClr>
                <a:schemeClr val="dk1"/>
              </a:buClr>
              <a:buSzPts val="1942"/>
              <a:buNone/>
            </a:pPr>
            <a:br>
              <a:rPr lang="en-US" sz="1942"/>
            </a:br>
            <a:r>
              <a:rPr lang="en-US" sz="1942">
                <a:latin typeface="Garamond"/>
                <a:ea typeface="Garamond"/>
                <a:cs typeface="Garamond"/>
                <a:sym typeface="Garamond"/>
              </a:rPr>
              <a:t>Rebekah Taveau</a:t>
            </a:r>
            <a:endParaRPr sz="1942"/>
          </a:p>
          <a:p>
            <a:pPr marL="0" lvl="0" indent="0" algn="l" rtl="0">
              <a:lnSpc>
                <a:spcPct val="80000"/>
              </a:lnSpc>
              <a:spcBef>
                <a:spcPts val="750"/>
              </a:spcBef>
              <a:spcAft>
                <a:spcPts val="0"/>
              </a:spcAft>
              <a:buClr>
                <a:schemeClr val="dk1"/>
              </a:buClr>
              <a:buSzPts val="1942"/>
              <a:buNone/>
            </a:pPr>
            <a:r>
              <a:rPr lang="en-US" sz="1942">
                <a:latin typeface="Garamond"/>
                <a:ea typeface="Garamond"/>
                <a:cs typeface="Garamond"/>
                <a:sym typeface="Garamond"/>
              </a:rPr>
              <a:t>Patty Hall</a:t>
            </a:r>
            <a:endParaRPr/>
          </a:p>
          <a:p>
            <a:pPr marL="0" lvl="0" indent="0" algn="l" rtl="0">
              <a:lnSpc>
                <a:spcPct val="80000"/>
              </a:lnSpc>
              <a:spcBef>
                <a:spcPts val="750"/>
              </a:spcBef>
              <a:spcAft>
                <a:spcPts val="0"/>
              </a:spcAft>
              <a:buClr>
                <a:schemeClr val="dk1"/>
              </a:buClr>
              <a:buSzPts val="1942"/>
              <a:buNone/>
            </a:pPr>
            <a:r>
              <a:rPr lang="en-US" sz="1942">
                <a:latin typeface="Garamond"/>
                <a:ea typeface="Garamond"/>
                <a:cs typeface="Garamond"/>
                <a:sym typeface="Garamond"/>
              </a:rPr>
              <a:t>Dave Meckler</a:t>
            </a:r>
            <a:endParaRPr/>
          </a:p>
          <a:p>
            <a:pPr marL="0" lvl="0" indent="0" algn="l" rtl="0">
              <a:lnSpc>
                <a:spcPct val="80000"/>
              </a:lnSpc>
              <a:spcBef>
                <a:spcPts val="750"/>
              </a:spcBef>
              <a:spcAft>
                <a:spcPts val="0"/>
              </a:spcAft>
              <a:buClr>
                <a:schemeClr val="dk1"/>
              </a:buClr>
              <a:buSzPts val="1942"/>
              <a:buNone/>
            </a:pPr>
            <a:r>
              <a:rPr lang="en-US" sz="1942">
                <a:latin typeface="Garamond"/>
                <a:ea typeface="Garamond"/>
                <a:cs typeface="Garamond"/>
                <a:sym typeface="Garamond"/>
              </a:rPr>
              <a:t>David Reed</a:t>
            </a:r>
            <a:endParaRPr/>
          </a:p>
        </p:txBody>
      </p:sp>
      <p:pic>
        <p:nvPicPr>
          <p:cNvPr id="91" name="Google Shape;91;p14"/>
          <p:cNvPicPr preferRelativeResize="0"/>
          <p:nvPr/>
        </p:nvPicPr>
        <p:blipFill rotWithShape="1">
          <a:blip r:embed="rId3">
            <a:alphaModFix/>
          </a:blip>
          <a:srcRect/>
          <a:stretch/>
        </p:blipFill>
        <p:spPr>
          <a:xfrm>
            <a:off x="7743462" y="4436745"/>
            <a:ext cx="1214049" cy="545067"/>
          </a:xfrm>
          <a:prstGeom prst="rect">
            <a:avLst/>
          </a:prstGeom>
          <a:noFill/>
          <a:ln>
            <a:noFill/>
          </a:ln>
        </p:spPr>
      </p:pic>
      <p:pic>
        <p:nvPicPr>
          <p:cNvPr id="92" name="Google Shape;92;p14"/>
          <p:cNvPicPr preferRelativeResize="0"/>
          <p:nvPr/>
        </p:nvPicPr>
        <p:blipFill rotWithShape="1">
          <a:blip r:embed="rId4">
            <a:alphaModFix/>
          </a:blip>
          <a:srcRect b="5952"/>
          <a:stretch/>
        </p:blipFill>
        <p:spPr>
          <a:xfrm>
            <a:off x="0" y="3789046"/>
            <a:ext cx="9144000" cy="1354454"/>
          </a:xfrm>
          <a:prstGeom prst="rect">
            <a:avLst/>
          </a:prstGeom>
          <a:noFill/>
          <a:ln>
            <a:noFill/>
          </a:ln>
        </p:spPr>
      </p:pic>
      <p:pic>
        <p:nvPicPr>
          <p:cNvPr id="93" name="Google Shape;93;p14"/>
          <p:cNvPicPr preferRelativeResize="0"/>
          <p:nvPr/>
        </p:nvPicPr>
        <p:blipFill rotWithShape="1">
          <a:blip r:embed="rId3">
            <a:alphaModFix/>
          </a:blip>
          <a:srcRect/>
          <a:stretch/>
        </p:blipFill>
        <p:spPr>
          <a:xfrm>
            <a:off x="7743462" y="4385310"/>
            <a:ext cx="1214049" cy="545067"/>
          </a:xfrm>
          <a:prstGeom prst="rect">
            <a:avLst/>
          </a:prstGeom>
          <a:noFill/>
          <a:ln>
            <a:noFill/>
          </a:ln>
        </p:spPr>
      </p:pic>
      <p:pic>
        <p:nvPicPr>
          <p:cNvPr id="94" name="Google Shape;94;p14"/>
          <p:cNvPicPr preferRelativeResize="0"/>
          <p:nvPr/>
        </p:nvPicPr>
        <p:blipFill rotWithShape="1">
          <a:blip r:embed="rId5">
            <a:alphaModFix/>
          </a:blip>
          <a:srcRect/>
          <a:stretch/>
        </p:blipFill>
        <p:spPr>
          <a:xfrm>
            <a:off x="514582" y="3175082"/>
            <a:ext cx="1499081" cy="1383767"/>
          </a:xfrm>
          <a:prstGeom prst="rect">
            <a:avLst/>
          </a:prstGeom>
          <a:noFill/>
          <a:ln w="190500" cap="sq" cmpd="sng">
            <a:solidFill>
              <a:srgbClr val="C8C6BD"/>
            </a:solidFill>
            <a:prstDash val="solid"/>
            <a:miter lim="800000"/>
            <a:headEnd type="none" w="sm" len="sm"/>
            <a:tailEnd type="none" w="sm" len="sm"/>
          </a:ln>
          <a:effectLst>
            <a:outerShdw blurRad="254000" algn="bl" rotWithShape="0">
              <a:srgbClr val="000000">
                <a:alpha val="42745"/>
              </a:srgbClr>
            </a:outerShdw>
          </a:effectLst>
        </p:spPr>
      </p:pic>
      <p:pic>
        <p:nvPicPr>
          <p:cNvPr id="95" name="Google Shape;95;p14"/>
          <p:cNvPicPr preferRelativeResize="0"/>
          <p:nvPr/>
        </p:nvPicPr>
        <p:blipFill rotWithShape="1">
          <a:blip r:embed="rId6">
            <a:alphaModFix/>
          </a:blip>
          <a:srcRect/>
          <a:stretch/>
        </p:blipFill>
        <p:spPr>
          <a:xfrm>
            <a:off x="2625027" y="3209254"/>
            <a:ext cx="2327284" cy="1315421"/>
          </a:xfrm>
          <a:prstGeom prst="ellipse">
            <a:avLst/>
          </a:prstGeom>
          <a:noFill/>
          <a:ln w="190500" cap="rnd" cmpd="sng">
            <a:solidFill>
              <a:srgbClr val="C8C6BD"/>
            </a:solidFill>
            <a:prstDash val="solid"/>
            <a:round/>
            <a:headEnd type="none" w="sm" len="sm"/>
            <a:tailEnd type="none" w="sm" len="sm"/>
          </a:ln>
          <a:effectLst>
            <a:outerShdw blurRad="127000" algn="bl" rotWithShape="0">
              <a:srgbClr val="000000"/>
            </a:outerShdw>
          </a:effectLst>
        </p:spPr>
      </p:pic>
    </p:spTree>
  </p:cSld>
  <p:clrMapOvr>
    <a:masterClrMapping/>
  </p:clrMapOvr>
  <p:transition spd="slow">
    <p:push/>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82"/>
        <p:cNvGrpSpPr/>
        <p:nvPr/>
      </p:nvGrpSpPr>
      <p:grpSpPr>
        <a:xfrm>
          <a:off x="0" y="0"/>
          <a:ext cx="0" cy="0"/>
          <a:chOff x="0" y="0"/>
          <a:chExt cx="0" cy="0"/>
        </a:xfrm>
      </p:grpSpPr>
      <p:sp>
        <p:nvSpPr>
          <p:cNvPr id="183" name="Google Shape;183;p23"/>
          <p:cNvSpPr txBox="1">
            <a:spLocks noGrp="1"/>
          </p:cNvSpPr>
          <p:nvPr>
            <p:ph type="title"/>
          </p:nvPr>
        </p:nvSpPr>
        <p:spPr>
          <a:xfrm>
            <a:off x="728870" y="424408"/>
            <a:ext cx="6944139" cy="403853"/>
          </a:xfrm>
          <a:prstGeom prst="rect">
            <a:avLst/>
          </a:prstGeom>
          <a:noFill/>
          <a:ln>
            <a:noFill/>
          </a:ln>
        </p:spPr>
        <p:txBody>
          <a:bodyPr spcFirstLastPara="1" wrap="square" lIns="91425" tIns="45700" rIns="91425" bIns="45700" anchor="ctr" anchorCtr="0">
            <a:noAutofit/>
          </a:bodyPr>
          <a:lstStyle/>
          <a:p>
            <a:pPr marL="0" lvl="0" indent="0" algn="l" rtl="0">
              <a:lnSpc>
                <a:spcPct val="115000"/>
              </a:lnSpc>
              <a:spcBef>
                <a:spcPts val="0"/>
              </a:spcBef>
              <a:spcAft>
                <a:spcPts val="0"/>
              </a:spcAft>
              <a:buClr>
                <a:schemeClr val="dk1"/>
              </a:buClr>
              <a:buSzPts val="3200"/>
              <a:buFont typeface="Calibri"/>
              <a:buNone/>
            </a:pPr>
            <a:r>
              <a:rPr lang="en-US" sz="3200" b="1"/>
              <a:t>Students of Color say the problems are….</a:t>
            </a:r>
            <a:endParaRPr sz="3200" b="1">
              <a:solidFill>
                <a:srgbClr val="0C0C0C"/>
              </a:solidFill>
              <a:latin typeface="Arial Black"/>
              <a:ea typeface="Arial Black"/>
              <a:cs typeface="Arial Black"/>
              <a:sym typeface="Arial Black"/>
            </a:endParaRPr>
          </a:p>
        </p:txBody>
      </p:sp>
      <p:sp>
        <p:nvSpPr>
          <p:cNvPr id="184" name="Google Shape;184;p23"/>
          <p:cNvSpPr txBox="1">
            <a:spLocks noGrp="1"/>
          </p:cNvSpPr>
          <p:nvPr>
            <p:ph type="body" idx="1"/>
          </p:nvPr>
        </p:nvSpPr>
        <p:spPr>
          <a:xfrm>
            <a:off x="432445" y="1031279"/>
            <a:ext cx="8279109" cy="3302596"/>
          </a:xfrm>
          <a:prstGeom prst="rect">
            <a:avLst/>
          </a:prstGeom>
          <a:noFill/>
          <a:ln>
            <a:noFill/>
          </a:ln>
        </p:spPr>
        <p:txBody>
          <a:bodyPr spcFirstLastPara="1" wrap="square" lIns="91425" tIns="45700" rIns="91425" bIns="45700" anchor="t" anchorCtr="0">
            <a:noAutofit/>
          </a:bodyPr>
          <a:lstStyle/>
          <a:p>
            <a:pPr marL="457200" lvl="0" indent="0" algn="l" rtl="0">
              <a:lnSpc>
                <a:spcPct val="90000"/>
              </a:lnSpc>
              <a:spcBef>
                <a:spcPts val="0"/>
              </a:spcBef>
              <a:spcAft>
                <a:spcPts val="0"/>
              </a:spcAft>
              <a:buClr>
                <a:schemeClr val="dk1"/>
              </a:buClr>
              <a:buSzPts val="2400"/>
              <a:buNone/>
            </a:pPr>
            <a:r>
              <a:rPr lang="en-US" sz="2400" b="1">
                <a:solidFill>
                  <a:schemeClr val="dk1"/>
                </a:solidFill>
              </a:rPr>
              <a:t>6. Mispronouncing and refusing to learn names, especially  	 Asian students’ names</a:t>
            </a:r>
            <a:r>
              <a:rPr lang="en-US" sz="2400">
                <a:solidFill>
                  <a:schemeClr val="dk1"/>
                </a:solidFill>
              </a:rPr>
              <a:t> </a:t>
            </a:r>
            <a:endParaRPr/>
          </a:p>
          <a:p>
            <a:pPr marL="457200" lvl="0" indent="-419100" algn="l" rtl="0">
              <a:lnSpc>
                <a:spcPct val="90000"/>
              </a:lnSpc>
              <a:spcBef>
                <a:spcPts val="800"/>
              </a:spcBef>
              <a:spcAft>
                <a:spcPts val="0"/>
              </a:spcAft>
              <a:buClr>
                <a:schemeClr val="dk1"/>
              </a:buClr>
              <a:buSzPts val="3000"/>
              <a:buChar char="•"/>
            </a:pPr>
            <a:r>
              <a:rPr lang="en-US" sz="2400">
                <a:solidFill>
                  <a:schemeClr val="dk1"/>
                </a:solidFill>
              </a:rPr>
              <a:t>Asking/encouraging them to use an Americanized nickname that is easier to pronounce </a:t>
            </a:r>
            <a:endParaRPr/>
          </a:p>
          <a:p>
            <a:pPr marL="457200" lvl="0" indent="-419100" algn="l" rtl="0">
              <a:lnSpc>
                <a:spcPct val="90000"/>
              </a:lnSpc>
              <a:spcBef>
                <a:spcPts val="0"/>
              </a:spcBef>
              <a:spcAft>
                <a:spcPts val="0"/>
              </a:spcAft>
              <a:buClr>
                <a:schemeClr val="dk1"/>
              </a:buClr>
              <a:buSzPts val="3000"/>
              <a:buChar char="•"/>
            </a:pPr>
            <a:r>
              <a:rPr lang="en-US" sz="2400">
                <a:solidFill>
                  <a:schemeClr val="dk1"/>
                </a:solidFill>
              </a:rPr>
              <a:t>Suggests students name is not important/devalues that student in relation to others, not worth taking the time to learn</a:t>
            </a:r>
            <a:endParaRPr/>
          </a:p>
          <a:p>
            <a:pPr marL="0" lvl="0" indent="0" algn="l" rtl="0">
              <a:lnSpc>
                <a:spcPct val="90000"/>
              </a:lnSpc>
              <a:spcBef>
                <a:spcPts val="750"/>
              </a:spcBef>
              <a:spcAft>
                <a:spcPts val="0"/>
              </a:spcAft>
              <a:buClr>
                <a:schemeClr val="dk1"/>
              </a:buClr>
              <a:buSzPts val="2100"/>
              <a:buNone/>
            </a:pPr>
            <a:endParaRPr>
              <a:latin typeface="Garamond"/>
              <a:ea typeface="Garamond"/>
              <a:cs typeface="Garamond"/>
              <a:sym typeface="Garamond"/>
            </a:endParaRPr>
          </a:p>
        </p:txBody>
      </p:sp>
      <p:pic>
        <p:nvPicPr>
          <p:cNvPr id="185" name="Google Shape;185;p23"/>
          <p:cNvPicPr preferRelativeResize="0"/>
          <p:nvPr/>
        </p:nvPicPr>
        <p:blipFill rotWithShape="1">
          <a:blip r:embed="rId3">
            <a:alphaModFix/>
          </a:blip>
          <a:srcRect/>
          <a:stretch/>
        </p:blipFill>
        <p:spPr>
          <a:xfrm>
            <a:off x="7743462" y="4436745"/>
            <a:ext cx="1214049" cy="545067"/>
          </a:xfrm>
          <a:prstGeom prst="rect">
            <a:avLst/>
          </a:prstGeom>
          <a:noFill/>
          <a:ln>
            <a:noFill/>
          </a:ln>
        </p:spPr>
      </p:pic>
      <p:pic>
        <p:nvPicPr>
          <p:cNvPr id="186" name="Google Shape;186;p23"/>
          <p:cNvPicPr preferRelativeResize="0"/>
          <p:nvPr/>
        </p:nvPicPr>
        <p:blipFill rotWithShape="1">
          <a:blip r:embed="rId4">
            <a:alphaModFix/>
          </a:blip>
          <a:srcRect b="5952"/>
          <a:stretch/>
        </p:blipFill>
        <p:spPr>
          <a:xfrm>
            <a:off x="0" y="3759518"/>
            <a:ext cx="9144000" cy="1354454"/>
          </a:xfrm>
          <a:prstGeom prst="rect">
            <a:avLst/>
          </a:prstGeom>
          <a:noFill/>
          <a:ln>
            <a:noFill/>
          </a:ln>
        </p:spPr>
      </p:pic>
      <p:pic>
        <p:nvPicPr>
          <p:cNvPr id="187" name="Google Shape;187;p23"/>
          <p:cNvPicPr preferRelativeResize="0"/>
          <p:nvPr/>
        </p:nvPicPr>
        <p:blipFill rotWithShape="1">
          <a:blip r:embed="rId3">
            <a:alphaModFix/>
          </a:blip>
          <a:srcRect/>
          <a:stretch/>
        </p:blipFill>
        <p:spPr>
          <a:xfrm>
            <a:off x="7743462" y="4385310"/>
            <a:ext cx="1214049" cy="545067"/>
          </a:xfrm>
          <a:prstGeom prst="rect">
            <a:avLst/>
          </a:prstGeom>
          <a:noFill/>
          <a:ln>
            <a:noFill/>
          </a:ln>
        </p:spPr>
      </p:pic>
    </p:spTree>
  </p:cSld>
  <p:clrMapOvr>
    <a:masterClrMapping/>
  </p:clrMapOvr>
  <p:transition spd="slow">
    <p:push/>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92"/>
        <p:cNvGrpSpPr/>
        <p:nvPr/>
      </p:nvGrpSpPr>
      <p:grpSpPr>
        <a:xfrm>
          <a:off x="0" y="0"/>
          <a:ext cx="0" cy="0"/>
          <a:chOff x="0" y="0"/>
          <a:chExt cx="0" cy="0"/>
        </a:xfrm>
      </p:grpSpPr>
      <p:sp>
        <p:nvSpPr>
          <p:cNvPr id="193" name="Google Shape;193;p24"/>
          <p:cNvSpPr txBox="1">
            <a:spLocks noGrp="1"/>
          </p:cNvSpPr>
          <p:nvPr>
            <p:ph type="title"/>
          </p:nvPr>
        </p:nvSpPr>
        <p:spPr>
          <a:xfrm>
            <a:off x="728870" y="424408"/>
            <a:ext cx="6944139" cy="403853"/>
          </a:xfrm>
          <a:prstGeom prst="rect">
            <a:avLst/>
          </a:prstGeom>
          <a:noFill/>
          <a:ln>
            <a:noFill/>
          </a:ln>
        </p:spPr>
        <p:txBody>
          <a:bodyPr spcFirstLastPara="1" wrap="square" lIns="91425" tIns="45700" rIns="91425" bIns="45700" anchor="ctr" anchorCtr="0">
            <a:noAutofit/>
          </a:bodyPr>
          <a:lstStyle/>
          <a:p>
            <a:pPr marL="0" lvl="0" indent="0" algn="l" rtl="0">
              <a:lnSpc>
                <a:spcPct val="115000"/>
              </a:lnSpc>
              <a:spcBef>
                <a:spcPts val="0"/>
              </a:spcBef>
              <a:spcAft>
                <a:spcPts val="0"/>
              </a:spcAft>
              <a:buClr>
                <a:schemeClr val="dk1"/>
              </a:buClr>
              <a:buSzPts val="3200"/>
              <a:buFont typeface="Calibri"/>
              <a:buNone/>
            </a:pPr>
            <a:r>
              <a:rPr lang="en-US" sz="3200" b="1"/>
              <a:t>Students of Color say the problems are….</a:t>
            </a:r>
            <a:endParaRPr sz="3200" b="1">
              <a:solidFill>
                <a:srgbClr val="0C0C0C"/>
              </a:solidFill>
              <a:latin typeface="Arial Black"/>
              <a:ea typeface="Arial Black"/>
              <a:cs typeface="Arial Black"/>
              <a:sym typeface="Arial Black"/>
            </a:endParaRPr>
          </a:p>
        </p:txBody>
      </p:sp>
      <p:sp>
        <p:nvSpPr>
          <p:cNvPr id="194" name="Google Shape;194;p24"/>
          <p:cNvSpPr txBox="1">
            <a:spLocks noGrp="1"/>
          </p:cNvSpPr>
          <p:nvPr>
            <p:ph type="body" idx="1"/>
          </p:nvPr>
        </p:nvSpPr>
        <p:spPr>
          <a:xfrm>
            <a:off x="432445" y="1134149"/>
            <a:ext cx="8279109" cy="3302596"/>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Clr>
                <a:schemeClr val="dk1"/>
              </a:buClr>
              <a:buSzPts val="3000"/>
              <a:buNone/>
            </a:pPr>
            <a:r>
              <a:rPr lang="en-US" sz="3000" b="1">
                <a:solidFill>
                  <a:schemeClr val="dk1"/>
                </a:solidFill>
              </a:rPr>
              <a:t>7. Shortage of Faculty of Color </a:t>
            </a:r>
            <a:endParaRPr sz="1200" b="1">
              <a:solidFill>
                <a:schemeClr val="dk1"/>
              </a:solidFill>
            </a:endParaRPr>
          </a:p>
          <a:p>
            <a:pPr marL="457200" lvl="0" indent="0" algn="l" rtl="0">
              <a:lnSpc>
                <a:spcPct val="90000"/>
              </a:lnSpc>
              <a:spcBef>
                <a:spcPts val="800"/>
              </a:spcBef>
              <a:spcAft>
                <a:spcPts val="0"/>
              </a:spcAft>
              <a:buClr>
                <a:schemeClr val="dk1"/>
              </a:buClr>
              <a:buSzPts val="1200"/>
              <a:buNone/>
            </a:pPr>
            <a:endParaRPr sz="1200" b="1">
              <a:solidFill>
                <a:schemeClr val="dk1"/>
              </a:solidFill>
            </a:endParaRPr>
          </a:p>
          <a:p>
            <a:pPr marL="0" lvl="0" indent="0" algn="l" rtl="0">
              <a:lnSpc>
                <a:spcPct val="90000"/>
              </a:lnSpc>
              <a:spcBef>
                <a:spcPts val="800"/>
              </a:spcBef>
              <a:spcAft>
                <a:spcPts val="0"/>
              </a:spcAft>
              <a:buClr>
                <a:schemeClr val="dk1"/>
              </a:buClr>
              <a:buSzPts val="2100"/>
              <a:buNone/>
            </a:pPr>
            <a:r>
              <a:rPr lang="en-US">
                <a:solidFill>
                  <a:schemeClr val="dk1"/>
                </a:solidFill>
              </a:rPr>
              <a:t>Students of Color:</a:t>
            </a:r>
            <a:endParaRPr/>
          </a:p>
          <a:p>
            <a:pPr marL="457200" lvl="0" indent="-361950" algn="l" rtl="0">
              <a:lnSpc>
                <a:spcPct val="90000"/>
              </a:lnSpc>
              <a:spcBef>
                <a:spcPts val="800"/>
              </a:spcBef>
              <a:spcAft>
                <a:spcPts val="0"/>
              </a:spcAft>
              <a:buClr>
                <a:schemeClr val="dk1"/>
              </a:buClr>
              <a:buSzPts val="2100"/>
              <a:buChar char="•"/>
            </a:pPr>
            <a:r>
              <a:rPr lang="en-US">
                <a:solidFill>
                  <a:schemeClr val="dk1"/>
                </a:solidFill>
              </a:rPr>
              <a:t>do not feel affirmed when day after day, they don’t see anyone teaching those courses who:</a:t>
            </a:r>
            <a:endParaRPr/>
          </a:p>
          <a:p>
            <a:pPr marL="914400" lvl="1" indent="-342900" algn="l" rtl="0">
              <a:lnSpc>
                <a:spcPct val="90000"/>
              </a:lnSpc>
              <a:spcBef>
                <a:spcPts val="0"/>
              </a:spcBef>
              <a:spcAft>
                <a:spcPts val="0"/>
              </a:spcAft>
              <a:buClr>
                <a:schemeClr val="dk1"/>
              </a:buClr>
              <a:buSzPts val="1800"/>
              <a:buChar char="•"/>
            </a:pPr>
            <a:r>
              <a:rPr lang="en-US">
                <a:solidFill>
                  <a:schemeClr val="dk1"/>
                </a:solidFill>
              </a:rPr>
              <a:t>looks like them</a:t>
            </a:r>
            <a:endParaRPr/>
          </a:p>
          <a:p>
            <a:pPr marL="914400" lvl="1" indent="-342900" algn="l" rtl="0">
              <a:lnSpc>
                <a:spcPct val="90000"/>
              </a:lnSpc>
              <a:spcBef>
                <a:spcPts val="0"/>
              </a:spcBef>
              <a:spcAft>
                <a:spcPts val="0"/>
              </a:spcAft>
              <a:buClr>
                <a:schemeClr val="dk1"/>
              </a:buClr>
              <a:buSzPts val="1800"/>
              <a:buChar char="•"/>
            </a:pPr>
            <a:r>
              <a:rPr lang="en-US">
                <a:solidFill>
                  <a:schemeClr val="dk1"/>
                </a:solidFill>
              </a:rPr>
              <a:t>Comes from where they come from</a:t>
            </a:r>
            <a:endParaRPr/>
          </a:p>
          <a:p>
            <a:pPr marL="914400" lvl="1" indent="-342900" algn="l" rtl="0">
              <a:lnSpc>
                <a:spcPct val="90000"/>
              </a:lnSpc>
              <a:spcBef>
                <a:spcPts val="0"/>
              </a:spcBef>
              <a:spcAft>
                <a:spcPts val="0"/>
              </a:spcAft>
              <a:buClr>
                <a:schemeClr val="dk1"/>
              </a:buClr>
              <a:buSzPts val="1800"/>
              <a:buChar char="•"/>
            </a:pPr>
            <a:r>
              <a:rPr lang="en-US">
                <a:solidFill>
                  <a:schemeClr val="dk1"/>
                </a:solidFill>
              </a:rPr>
              <a:t>Shares their racial identity. </a:t>
            </a:r>
            <a:endParaRPr/>
          </a:p>
          <a:p>
            <a:pPr marL="0" lvl="0" indent="0" algn="l" rtl="0">
              <a:lnSpc>
                <a:spcPct val="90000"/>
              </a:lnSpc>
              <a:spcBef>
                <a:spcPts val="800"/>
              </a:spcBef>
              <a:spcAft>
                <a:spcPts val="0"/>
              </a:spcAft>
              <a:buClr>
                <a:schemeClr val="dk1"/>
              </a:buClr>
              <a:buSzPts val="2100"/>
              <a:buNone/>
            </a:pPr>
            <a:r>
              <a:rPr lang="en-US">
                <a:solidFill>
                  <a:schemeClr val="dk1"/>
                </a:solidFill>
              </a:rPr>
              <a:t>Colleges are stratified racially along classified staff/faculty lines</a:t>
            </a:r>
            <a:endParaRPr/>
          </a:p>
          <a:p>
            <a:pPr marL="0" lvl="0" indent="0" algn="l" rtl="0">
              <a:lnSpc>
                <a:spcPct val="90000"/>
              </a:lnSpc>
              <a:spcBef>
                <a:spcPts val="750"/>
              </a:spcBef>
              <a:spcAft>
                <a:spcPts val="0"/>
              </a:spcAft>
              <a:buClr>
                <a:schemeClr val="dk1"/>
              </a:buClr>
              <a:buSzPts val="2100"/>
              <a:buNone/>
            </a:pPr>
            <a:endParaRPr>
              <a:latin typeface="Garamond"/>
              <a:ea typeface="Garamond"/>
              <a:cs typeface="Garamond"/>
              <a:sym typeface="Garamond"/>
            </a:endParaRPr>
          </a:p>
        </p:txBody>
      </p:sp>
      <p:pic>
        <p:nvPicPr>
          <p:cNvPr id="195" name="Google Shape;195;p24"/>
          <p:cNvPicPr preferRelativeResize="0"/>
          <p:nvPr/>
        </p:nvPicPr>
        <p:blipFill rotWithShape="1">
          <a:blip r:embed="rId3">
            <a:alphaModFix/>
          </a:blip>
          <a:srcRect/>
          <a:stretch/>
        </p:blipFill>
        <p:spPr>
          <a:xfrm>
            <a:off x="7743462" y="4436745"/>
            <a:ext cx="1214049" cy="545067"/>
          </a:xfrm>
          <a:prstGeom prst="rect">
            <a:avLst/>
          </a:prstGeom>
          <a:noFill/>
          <a:ln>
            <a:noFill/>
          </a:ln>
        </p:spPr>
      </p:pic>
      <p:pic>
        <p:nvPicPr>
          <p:cNvPr id="196" name="Google Shape;196;p24"/>
          <p:cNvPicPr preferRelativeResize="0"/>
          <p:nvPr/>
        </p:nvPicPr>
        <p:blipFill rotWithShape="1">
          <a:blip r:embed="rId4">
            <a:alphaModFix/>
          </a:blip>
          <a:srcRect b="5952"/>
          <a:stretch/>
        </p:blipFill>
        <p:spPr>
          <a:xfrm>
            <a:off x="0" y="3759518"/>
            <a:ext cx="9144000" cy="1354454"/>
          </a:xfrm>
          <a:prstGeom prst="rect">
            <a:avLst/>
          </a:prstGeom>
          <a:noFill/>
          <a:ln>
            <a:noFill/>
          </a:ln>
        </p:spPr>
      </p:pic>
      <p:pic>
        <p:nvPicPr>
          <p:cNvPr id="197" name="Google Shape;197;p24"/>
          <p:cNvPicPr preferRelativeResize="0"/>
          <p:nvPr/>
        </p:nvPicPr>
        <p:blipFill rotWithShape="1">
          <a:blip r:embed="rId3">
            <a:alphaModFix/>
          </a:blip>
          <a:srcRect/>
          <a:stretch/>
        </p:blipFill>
        <p:spPr>
          <a:xfrm>
            <a:off x="7743462" y="4385310"/>
            <a:ext cx="1214049" cy="545067"/>
          </a:xfrm>
          <a:prstGeom prst="rect">
            <a:avLst/>
          </a:prstGeom>
          <a:noFill/>
          <a:ln>
            <a:noFill/>
          </a:ln>
        </p:spPr>
      </p:pic>
    </p:spTree>
  </p:cSld>
  <p:clrMapOvr>
    <a:masterClrMapping/>
  </p:clrMapOvr>
  <p:transition spd="slow">
    <p:push/>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202"/>
        <p:cNvGrpSpPr/>
        <p:nvPr/>
      </p:nvGrpSpPr>
      <p:grpSpPr>
        <a:xfrm>
          <a:off x="0" y="0"/>
          <a:ext cx="0" cy="0"/>
          <a:chOff x="0" y="0"/>
          <a:chExt cx="0" cy="0"/>
        </a:xfrm>
      </p:grpSpPr>
      <p:sp>
        <p:nvSpPr>
          <p:cNvPr id="203" name="Google Shape;203;p25"/>
          <p:cNvSpPr txBox="1">
            <a:spLocks noGrp="1"/>
          </p:cNvSpPr>
          <p:nvPr>
            <p:ph type="title"/>
          </p:nvPr>
        </p:nvSpPr>
        <p:spPr>
          <a:xfrm>
            <a:off x="728870" y="424408"/>
            <a:ext cx="6944139" cy="403853"/>
          </a:xfrm>
          <a:prstGeom prst="rect">
            <a:avLst/>
          </a:prstGeom>
          <a:noFill/>
          <a:ln>
            <a:noFill/>
          </a:ln>
        </p:spPr>
        <p:txBody>
          <a:bodyPr spcFirstLastPara="1" wrap="square" lIns="91425" tIns="45700" rIns="91425" bIns="45700" anchor="ctr" anchorCtr="0">
            <a:noAutofit/>
          </a:bodyPr>
          <a:lstStyle/>
          <a:p>
            <a:pPr marL="0" lvl="0" indent="0" algn="l" rtl="0">
              <a:lnSpc>
                <a:spcPct val="115000"/>
              </a:lnSpc>
              <a:spcBef>
                <a:spcPts val="0"/>
              </a:spcBef>
              <a:spcAft>
                <a:spcPts val="0"/>
              </a:spcAft>
              <a:buClr>
                <a:schemeClr val="dk1"/>
              </a:buClr>
              <a:buSzPts val="3200"/>
              <a:buFont typeface="Calibri"/>
              <a:buNone/>
            </a:pPr>
            <a:r>
              <a:rPr lang="en-US" sz="3200" b="1"/>
              <a:t>Students of Color say the problems are….</a:t>
            </a:r>
            <a:endParaRPr sz="3200" b="1">
              <a:solidFill>
                <a:srgbClr val="0C0C0C"/>
              </a:solidFill>
              <a:latin typeface="Arial Black"/>
              <a:ea typeface="Arial Black"/>
              <a:cs typeface="Arial Black"/>
              <a:sym typeface="Arial Black"/>
            </a:endParaRPr>
          </a:p>
        </p:txBody>
      </p:sp>
      <p:sp>
        <p:nvSpPr>
          <p:cNvPr id="204" name="Google Shape;204;p25"/>
          <p:cNvSpPr txBox="1">
            <a:spLocks noGrp="1"/>
          </p:cNvSpPr>
          <p:nvPr>
            <p:ph type="body" idx="1"/>
          </p:nvPr>
        </p:nvSpPr>
        <p:spPr>
          <a:xfrm>
            <a:off x="255290" y="921026"/>
            <a:ext cx="8279109" cy="3302596"/>
          </a:xfrm>
          <a:prstGeom prst="rect">
            <a:avLst/>
          </a:prstGeom>
          <a:noFill/>
          <a:ln>
            <a:noFill/>
          </a:ln>
        </p:spPr>
        <p:txBody>
          <a:bodyPr spcFirstLastPara="1" wrap="square" lIns="91425" tIns="45700" rIns="91425" bIns="45700" anchor="t" anchorCtr="0">
            <a:noAutofit/>
          </a:bodyPr>
          <a:lstStyle/>
          <a:p>
            <a:pPr marL="457200" lvl="0" indent="0" algn="l" rtl="0">
              <a:lnSpc>
                <a:spcPct val="90000"/>
              </a:lnSpc>
              <a:spcBef>
                <a:spcPts val="0"/>
              </a:spcBef>
              <a:spcAft>
                <a:spcPts val="0"/>
              </a:spcAft>
              <a:buClr>
                <a:schemeClr val="dk1"/>
              </a:buClr>
              <a:buSzPts val="3000"/>
              <a:buNone/>
            </a:pPr>
            <a:endParaRPr sz="3000" b="1">
              <a:solidFill>
                <a:schemeClr val="dk1"/>
              </a:solidFill>
            </a:endParaRPr>
          </a:p>
          <a:p>
            <a:pPr marL="457200" lvl="0" indent="0" algn="l" rtl="0">
              <a:lnSpc>
                <a:spcPct val="90000"/>
              </a:lnSpc>
              <a:spcBef>
                <a:spcPts val="800"/>
              </a:spcBef>
              <a:spcAft>
                <a:spcPts val="0"/>
              </a:spcAft>
              <a:buClr>
                <a:schemeClr val="dk1"/>
              </a:buClr>
              <a:buSzPts val="3000"/>
              <a:buNone/>
            </a:pPr>
            <a:r>
              <a:rPr lang="en-US" sz="3000" b="1">
                <a:solidFill>
                  <a:schemeClr val="dk1"/>
                </a:solidFill>
              </a:rPr>
              <a:t>8. No consequences for racist actions by 		  	  instructors</a:t>
            </a:r>
            <a:endParaRPr/>
          </a:p>
          <a:p>
            <a:pPr marL="457200" lvl="0" indent="0" algn="l" rtl="0">
              <a:lnSpc>
                <a:spcPct val="90000"/>
              </a:lnSpc>
              <a:spcBef>
                <a:spcPts val="800"/>
              </a:spcBef>
              <a:spcAft>
                <a:spcPts val="0"/>
              </a:spcAft>
              <a:buClr>
                <a:schemeClr val="dk1"/>
              </a:buClr>
              <a:buSzPts val="3000"/>
              <a:buNone/>
            </a:pPr>
            <a:endParaRPr sz="3000" b="1">
              <a:solidFill>
                <a:schemeClr val="dk1"/>
              </a:solidFill>
            </a:endParaRPr>
          </a:p>
          <a:p>
            <a:pPr marL="457200" lvl="0" indent="0" algn="l" rtl="0">
              <a:lnSpc>
                <a:spcPct val="90000"/>
              </a:lnSpc>
              <a:spcBef>
                <a:spcPts val="800"/>
              </a:spcBef>
              <a:spcAft>
                <a:spcPts val="0"/>
              </a:spcAft>
              <a:buClr>
                <a:schemeClr val="dk1"/>
              </a:buClr>
              <a:buSzPts val="3000"/>
              <a:buNone/>
            </a:pPr>
            <a:r>
              <a:rPr lang="en-US" sz="3000" b="1">
                <a:solidFill>
                  <a:schemeClr val="dk1"/>
                </a:solidFill>
              </a:rPr>
              <a:t>9. No acknowledgement of racist statements</a:t>
            </a:r>
            <a:endParaRPr/>
          </a:p>
          <a:p>
            <a:pPr marL="0" lvl="0" indent="0" algn="l" rtl="0">
              <a:lnSpc>
                <a:spcPct val="90000"/>
              </a:lnSpc>
              <a:spcBef>
                <a:spcPts val="750"/>
              </a:spcBef>
              <a:spcAft>
                <a:spcPts val="0"/>
              </a:spcAft>
              <a:buClr>
                <a:schemeClr val="dk1"/>
              </a:buClr>
              <a:buSzPts val="2100"/>
              <a:buNone/>
            </a:pPr>
            <a:endParaRPr>
              <a:latin typeface="Garamond"/>
              <a:ea typeface="Garamond"/>
              <a:cs typeface="Garamond"/>
              <a:sym typeface="Garamond"/>
            </a:endParaRPr>
          </a:p>
        </p:txBody>
      </p:sp>
      <p:pic>
        <p:nvPicPr>
          <p:cNvPr id="205" name="Google Shape;205;p25"/>
          <p:cNvPicPr preferRelativeResize="0"/>
          <p:nvPr/>
        </p:nvPicPr>
        <p:blipFill rotWithShape="1">
          <a:blip r:embed="rId3">
            <a:alphaModFix/>
          </a:blip>
          <a:srcRect/>
          <a:stretch/>
        </p:blipFill>
        <p:spPr>
          <a:xfrm>
            <a:off x="7743462" y="4436745"/>
            <a:ext cx="1214049" cy="545067"/>
          </a:xfrm>
          <a:prstGeom prst="rect">
            <a:avLst/>
          </a:prstGeom>
          <a:noFill/>
          <a:ln>
            <a:noFill/>
          </a:ln>
        </p:spPr>
      </p:pic>
      <p:pic>
        <p:nvPicPr>
          <p:cNvPr id="206" name="Google Shape;206;p25"/>
          <p:cNvPicPr preferRelativeResize="0"/>
          <p:nvPr/>
        </p:nvPicPr>
        <p:blipFill rotWithShape="1">
          <a:blip r:embed="rId4">
            <a:alphaModFix/>
          </a:blip>
          <a:srcRect b="5952"/>
          <a:stretch/>
        </p:blipFill>
        <p:spPr>
          <a:xfrm>
            <a:off x="-72887" y="3759518"/>
            <a:ext cx="9144000" cy="1354454"/>
          </a:xfrm>
          <a:prstGeom prst="rect">
            <a:avLst/>
          </a:prstGeom>
          <a:noFill/>
          <a:ln>
            <a:noFill/>
          </a:ln>
        </p:spPr>
      </p:pic>
      <p:pic>
        <p:nvPicPr>
          <p:cNvPr id="207" name="Google Shape;207;p25"/>
          <p:cNvPicPr preferRelativeResize="0"/>
          <p:nvPr/>
        </p:nvPicPr>
        <p:blipFill rotWithShape="1">
          <a:blip r:embed="rId3">
            <a:alphaModFix/>
          </a:blip>
          <a:srcRect/>
          <a:stretch/>
        </p:blipFill>
        <p:spPr>
          <a:xfrm>
            <a:off x="7743462" y="4385310"/>
            <a:ext cx="1214049" cy="545067"/>
          </a:xfrm>
          <a:prstGeom prst="rect">
            <a:avLst/>
          </a:prstGeom>
          <a:noFill/>
          <a:ln>
            <a:noFill/>
          </a:ln>
        </p:spPr>
      </p:pic>
    </p:spTree>
  </p:cSld>
  <p:clrMapOvr>
    <a:masterClrMapping/>
  </p:clrMapOvr>
  <p:transition spd="slow">
    <p:push/>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212"/>
        <p:cNvGrpSpPr/>
        <p:nvPr/>
      </p:nvGrpSpPr>
      <p:grpSpPr>
        <a:xfrm>
          <a:off x="0" y="0"/>
          <a:ext cx="0" cy="0"/>
          <a:chOff x="0" y="0"/>
          <a:chExt cx="0" cy="0"/>
        </a:xfrm>
      </p:grpSpPr>
      <p:sp>
        <p:nvSpPr>
          <p:cNvPr id="213" name="Google Shape;213;p26"/>
          <p:cNvSpPr txBox="1">
            <a:spLocks noGrp="1"/>
          </p:cNvSpPr>
          <p:nvPr>
            <p:ph type="title"/>
          </p:nvPr>
        </p:nvSpPr>
        <p:spPr>
          <a:xfrm>
            <a:off x="728870" y="424408"/>
            <a:ext cx="7456485" cy="403853"/>
          </a:xfrm>
          <a:prstGeom prst="rect">
            <a:avLst/>
          </a:prstGeom>
          <a:noFill/>
          <a:ln>
            <a:noFill/>
          </a:ln>
        </p:spPr>
        <p:txBody>
          <a:bodyPr spcFirstLastPara="1" wrap="square" lIns="91425" tIns="45700" rIns="91425" bIns="45700" anchor="ctr" anchorCtr="0">
            <a:noAutofit/>
          </a:bodyPr>
          <a:lstStyle/>
          <a:p>
            <a:pPr marL="0" lvl="0" indent="0" algn="l" rtl="0">
              <a:lnSpc>
                <a:spcPct val="115000"/>
              </a:lnSpc>
              <a:spcBef>
                <a:spcPts val="0"/>
              </a:spcBef>
              <a:spcAft>
                <a:spcPts val="0"/>
              </a:spcAft>
              <a:buClr>
                <a:schemeClr val="dk1"/>
              </a:buClr>
              <a:buSzPts val="2400"/>
              <a:buFont typeface="Calibri"/>
              <a:buNone/>
            </a:pPr>
            <a:r>
              <a:rPr lang="en-US" sz="2400" b="1"/>
              <a:t>Group Activity: Which of the top nine stand out to you?</a:t>
            </a:r>
            <a:endParaRPr sz="2400" b="1">
              <a:solidFill>
                <a:srgbClr val="0C0C0C"/>
              </a:solidFill>
              <a:latin typeface="Arial Black"/>
              <a:ea typeface="Arial Black"/>
              <a:cs typeface="Arial Black"/>
              <a:sym typeface="Arial Black"/>
            </a:endParaRPr>
          </a:p>
        </p:txBody>
      </p:sp>
      <p:sp>
        <p:nvSpPr>
          <p:cNvPr id="214" name="Google Shape;214;p26"/>
          <p:cNvSpPr txBox="1">
            <a:spLocks noGrp="1"/>
          </p:cNvSpPr>
          <p:nvPr>
            <p:ph type="body" idx="1"/>
          </p:nvPr>
        </p:nvSpPr>
        <p:spPr>
          <a:xfrm>
            <a:off x="255290" y="921026"/>
            <a:ext cx="8279109" cy="3302596"/>
          </a:xfrm>
          <a:prstGeom prst="rect">
            <a:avLst/>
          </a:prstGeom>
          <a:noFill/>
          <a:ln>
            <a:noFill/>
          </a:ln>
        </p:spPr>
        <p:txBody>
          <a:bodyPr spcFirstLastPara="1" wrap="square" lIns="91425" tIns="45700" rIns="91425" bIns="45700" anchor="t" anchorCtr="0">
            <a:noAutofit/>
          </a:bodyPr>
          <a:lstStyle/>
          <a:p>
            <a:pPr marL="0" lvl="0" indent="0" algn="l" rtl="0">
              <a:lnSpc>
                <a:spcPct val="80000"/>
              </a:lnSpc>
              <a:spcBef>
                <a:spcPts val="0"/>
              </a:spcBef>
              <a:spcAft>
                <a:spcPts val="0"/>
              </a:spcAft>
              <a:buClr>
                <a:schemeClr val="hlink"/>
              </a:buClr>
              <a:buSzPts val="2100"/>
              <a:buNone/>
            </a:pPr>
            <a:r>
              <a:rPr lang="en-US" b="1" u="sng">
                <a:solidFill>
                  <a:schemeClr val="hlink"/>
                </a:solidFill>
                <a:hlinkClick r:id="rId3"/>
              </a:rPr>
              <a:t>DIRECTIONS</a:t>
            </a:r>
            <a:r>
              <a:rPr lang="en-US" b="1">
                <a:solidFill>
                  <a:srgbClr val="000000"/>
                </a:solidFill>
              </a:rPr>
              <a:t>:</a:t>
            </a:r>
            <a:endParaRPr/>
          </a:p>
          <a:p>
            <a:pPr marL="457200" lvl="0" indent="-361950" algn="l" rtl="0">
              <a:lnSpc>
                <a:spcPct val="80000"/>
              </a:lnSpc>
              <a:spcBef>
                <a:spcPts val="800"/>
              </a:spcBef>
              <a:spcAft>
                <a:spcPts val="0"/>
              </a:spcAft>
              <a:buClr>
                <a:srgbClr val="000000"/>
              </a:buClr>
              <a:buSzPts val="2100"/>
              <a:buAutoNum type="arabicPeriod"/>
            </a:pPr>
            <a:r>
              <a:rPr lang="en-US">
                <a:solidFill>
                  <a:srgbClr val="000000"/>
                </a:solidFill>
              </a:rPr>
              <a:t>Write your 1st and 2nd choice in the chat. </a:t>
            </a:r>
            <a:endParaRPr/>
          </a:p>
          <a:p>
            <a:pPr marL="457200" lvl="0" indent="-361950" algn="l" rtl="0">
              <a:lnSpc>
                <a:spcPct val="80000"/>
              </a:lnSpc>
              <a:spcBef>
                <a:spcPts val="0"/>
              </a:spcBef>
              <a:spcAft>
                <a:spcPts val="0"/>
              </a:spcAft>
              <a:buClr>
                <a:srgbClr val="000000"/>
              </a:buClr>
              <a:buSzPts val="2100"/>
              <a:buAutoNum type="arabicPeriod"/>
            </a:pPr>
            <a:r>
              <a:rPr lang="en-US">
                <a:solidFill>
                  <a:srgbClr val="000000"/>
                </a:solidFill>
              </a:rPr>
              <a:t>Accept the invitation to your break out room.</a:t>
            </a:r>
            <a:endParaRPr/>
          </a:p>
          <a:p>
            <a:pPr marL="0" lvl="0" indent="0" algn="l" rtl="0">
              <a:lnSpc>
                <a:spcPct val="80000"/>
              </a:lnSpc>
              <a:spcBef>
                <a:spcPts val="800"/>
              </a:spcBef>
              <a:spcAft>
                <a:spcPts val="0"/>
              </a:spcAft>
              <a:buClr>
                <a:srgbClr val="000000"/>
              </a:buClr>
              <a:buSzPts val="2100"/>
              <a:buNone/>
            </a:pPr>
            <a:r>
              <a:rPr lang="en-US" b="1">
                <a:solidFill>
                  <a:srgbClr val="000000"/>
                </a:solidFill>
              </a:rPr>
              <a:t>In Break Out Room:</a:t>
            </a:r>
            <a:endParaRPr/>
          </a:p>
          <a:p>
            <a:pPr marL="457200" lvl="0" indent="-361950" algn="l" rtl="0">
              <a:lnSpc>
                <a:spcPct val="80000"/>
              </a:lnSpc>
              <a:spcBef>
                <a:spcPts val="800"/>
              </a:spcBef>
              <a:spcAft>
                <a:spcPts val="0"/>
              </a:spcAft>
              <a:buClr>
                <a:srgbClr val="000000"/>
              </a:buClr>
              <a:buSzPts val="2100"/>
              <a:buAutoNum type="arabicPeriod"/>
            </a:pPr>
            <a:r>
              <a:rPr lang="en-US">
                <a:solidFill>
                  <a:srgbClr val="000000"/>
                </a:solidFill>
              </a:rPr>
              <a:t>Introduce yourselves and immediately appoint: </a:t>
            </a:r>
            <a:endParaRPr/>
          </a:p>
          <a:p>
            <a:pPr marL="914400" lvl="1" indent="-342900" algn="l" rtl="0">
              <a:lnSpc>
                <a:spcPct val="80000"/>
              </a:lnSpc>
              <a:spcBef>
                <a:spcPts val="0"/>
              </a:spcBef>
              <a:spcAft>
                <a:spcPts val="0"/>
              </a:spcAft>
              <a:buClr>
                <a:srgbClr val="000000"/>
              </a:buClr>
              <a:buSzPts val="1800"/>
              <a:buAutoNum type="alphaLcPeriod"/>
            </a:pPr>
            <a:r>
              <a:rPr lang="en-US">
                <a:solidFill>
                  <a:srgbClr val="000000"/>
                </a:solidFill>
              </a:rPr>
              <a:t>a facilitator to facilitate the discussion </a:t>
            </a:r>
            <a:endParaRPr/>
          </a:p>
          <a:p>
            <a:pPr marL="914400" lvl="1" indent="-342900" algn="l" rtl="0">
              <a:lnSpc>
                <a:spcPct val="80000"/>
              </a:lnSpc>
              <a:spcBef>
                <a:spcPts val="0"/>
              </a:spcBef>
              <a:spcAft>
                <a:spcPts val="0"/>
              </a:spcAft>
              <a:buClr>
                <a:srgbClr val="000000"/>
              </a:buClr>
              <a:buSzPts val="1800"/>
              <a:buAutoNum type="alphaLcPeriod"/>
            </a:pPr>
            <a:r>
              <a:rPr lang="en-US">
                <a:solidFill>
                  <a:srgbClr val="000000"/>
                </a:solidFill>
              </a:rPr>
              <a:t>A note taker to share their screen and take summary notes on what your group says. Then </a:t>
            </a:r>
            <a:r>
              <a:rPr lang="en-US" u="sng">
                <a:solidFill>
                  <a:srgbClr val="000000"/>
                </a:solidFill>
                <a:hlinkClick r:id="rId4">
                  <a:extLst>
                    <a:ext uri="{A12FA001-AC4F-418D-AE19-62706E023703}">
                      <ahyp:hlinkClr xmlns:ahyp="http://schemas.microsoft.com/office/drawing/2018/hyperlinkcolor" val="tx"/>
                    </a:ext>
                  </a:extLst>
                </a:hlinkClick>
              </a:rPr>
              <a:t>paste them in this google doc</a:t>
            </a:r>
            <a:r>
              <a:rPr lang="en-US">
                <a:solidFill>
                  <a:srgbClr val="000000"/>
                </a:solidFill>
              </a:rPr>
              <a:t> before time is up.</a:t>
            </a:r>
            <a:endParaRPr/>
          </a:p>
          <a:p>
            <a:pPr marL="914400" lvl="1" indent="-342900" algn="l" rtl="0">
              <a:lnSpc>
                <a:spcPct val="80000"/>
              </a:lnSpc>
              <a:spcBef>
                <a:spcPts val="0"/>
              </a:spcBef>
              <a:spcAft>
                <a:spcPts val="0"/>
              </a:spcAft>
              <a:buClr>
                <a:srgbClr val="000000"/>
              </a:buClr>
              <a:buSzPts val="1800"/>
              <a:buAutoNum type="alphaLcPeriod"/>
            </a:pPr>
            <a:r>
              <a:rPr lang="en-US">
                <a:solidFill>
                  <a:srgbClr val="000000"/>
                </a:solidFill>
              </a:rPr>
              <a:t>A reporter to report back to whole group when we return to main zoom</a:t>
            </a:r>
            <a:endParaRPr/>
          </a:p>
          <a:p>
            <a:pPr marL="571500" lvl="1" indent="0" algn="l" rtl="0">
              <a:lnSpc>
                <a:spcPct val="80000"/>
              </a:lnSpc>
              <a:spcBef>
                <a:spcPts val="0"/>
              </a:spcBef>
              <a:spcAft>
                <a:spcPts val="0"/>
              </a:spcAft>
              <a:buClr>
                <a:srgbClr val="000000"/>
              </a:buClr>
              <a:buSzPts val="1800"/>
              <a:buNone/>
            </a:pPr>
            <a:r>
              <a:rPr lang="en-US">
                <a:solidFill>
                  <a:srgbClr val="000000"/>
                </a:solidFill>
              </a:rPr>
              <a:t> </a:t>
            </a:r>
            <a:endParaRPr/>
          </a:p>
          <a:p>
            <a:pPr marL="457200" lvl="0" indent="-361950" algn="l" rtl="0">
              <a:lnSpc>
                <a:spcPct val="80000"/>
              </a:lnSpc>
              <a:spcBef>
                <a:spcPts val="0"/>
              </a:spcBef>
              <a:spcAft>
                <a:spcPts val="0"/>
              </a:spcAft>
              <a:buClr>
                <a:srgbClr val="000000"/>
              </a:buClr>
              <a:buSzPts val="2100"/>
              <a:buAutoNum type="arabicPeriod"/>
            </a:pPr>
            <a:r>
              <a:rPr lang="en-US">
                <a:solidFill>
                  <a:srgbClr val="000000"/>
                </a:solidFill>
              </a:rPr>
              <a:t>Discuss how you/the college address/es or needs to address the problem</a:t>
            </a:r>
            <a:endParaRPr/>
          </a:p>
          <a:p>
            <a:pPr marL="0" lvl="0" indent="0" algn="l" rtl="0">
              <a:lnSpc>
                <a:spcPct val="80000"/>
              </a:lnSpc>
              <a:spcBef>
                <a:spcPts val="750"/>
              </a:spcBef>
              <a:spcAft>
                <a:spcPts val="0"/>
              </a:spcAft>
              <a:buClr>
                <a:schemeClr val="dk1"/>
              </a:buClr>
              <a:buSzPts val="2100"/>
              <a:buNone/>
            </a:pPr>
            <a:endParaRPr>
              <a:latin typeface="Garamond"/>
              <a:ea typeface="Garamond"/>
              <a:cs typeface="Garamond"/>
              <a:sym typeface="Garamond"/>
            </a:endParaRPr>
          </a:p>
        </p:txBody>
      </p:sp>
      <p:pic>
        <p:nvPicPr>
          <p:cNvPr id="215" name="Google Shape;215;p26"/>
          <p:cNvPicPr preferRelativeResize="0"/>
          <p:nvPr/>
        </p:nvPicPr>
        <p:blipFill rotWithShape="1">
          <a:blip r:embed="rId5">
            <a:alphaModFix/>
          </a:blip>
          <a:srcRect/>
          <a:stretch/>
        </p:blipFill>
        <p:spPr>
          <a:xfrm>
            <a:off x="7743462" y="4436745"/>
            <a:ext cx="1214049" cy="545067"/>
          </a:xfrm>
          <a:prstGeom prst="rect">
            <a:avLst/>
          </a:prstGeom>
          <a:noFill/>
          <a:ln>
            <a:noFill/>
          </a:ln>
        </p:spPr>
      </p:pic>
      <p:pic>
        <p:nvPicPr>
          <p:cNvPr id="216" name="Google Shape;216;p26"/>
          <p:cNvPicPr preferRelativeResize="0"/>
          <p:nvPr/>
        </p:nvPicPr>
        <p:blipFill rotWithShape="1">
          <a:blip r:embed="rId6">
            <a:alphaModFix/>
          </a:blip>
          <a:srcRect b="5952"/>
          <a:stretch/>
        </p:blipFill>
        <p:spPr>
          <a:xfrm>
            <a:off x="0" y="3759518"/>
            <a:ext cx="9144000" cy="1354454"/>
          </a:xfrm>
          <a:prstGeom prst="rect">
            <a:avLst/>
          </a:prstGeom>
          <a:noFill/>
          <a:ln>
            <a:noFill/>
          </a:ln>
        </p:spPr>
      </p:pic>
      <p:pic>
        <p:nvPicPr>
          <p:cNvPr id="217" name="Google Shape;217;p26"/>
          <p:cNvPicPr preferRelativeResize="0"/>
          <p:nvPr/>
        </p:nvPicPr>
        <p:blipFill rotWithShape="1">
          <a:blip r:embed="rId5">
            <a:alphaModFix/>
          </a:blip>
          <a:srcRect/>
          <a:stretch/>
        </p:blipFill>
        <p:spPr>
          <a:xfrm>
            <a:off x="7743462" y="4385310"/>
            <a:ext cx="1214049" cy="545067"/>
          </a:xfrm>
          <a:prstGeom prst="rect">
            <a:avLst/>
          </a:prstGeom>
          <a:noFill/>
          <a:ln>
            <a:noFill/>
          </a:ln>
        </p:spPr>
      </p:pic>
    </p:spTree>
  </p:cSld>
  <p:clrMapOvr>
    <a:masterClrMapping/>
  </p:clrMapOvr>
  <p:transition spd="slow">
    <p:push/>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222"/>
        <p:cNvGrpSpPr/>
        <p:nvPr/>
      </p:nvGrpSpPr>
      <p:grpSpPr>
        <a:xfrm>
          <a:off x="0" y="0"/>
          <a:ext cx="0" cy="0"/>
          <a:chOff x="0" y="0"/>
          <a:chExt cx="0" cy="0"/>
        </a:xfrm>
      </p:grpSpPr>
      <p:sp>
        <p:nvSpPr>
          <p:cNvPr id="223" name="Google Shape;223;p27"/>
          <p:cNvSpPr txBox="1">
            <a:spLocks noGrp="1"/>
          </p:cNvSpPr>
          <p:nvPr>
            <p:ph type="body" idx="1"/>
          </p:nvPr>
        </p:nvSpPr>
        <p:spPr>
          <a:xfrm>
            <a:off x="255290" y="921026"/>
            <a:ext cx="8279109" cy="3302596"/>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Clr>
                <a:srgbClr val="000000"/>
              </a:buClr>
              <a:buSzPts val="2000"/>
              <a:buNone/>
            </a:pPr>
            <a:r>
              <a:rPr lang="en-US" sz="2000" b="1">
                <a:solidFill>
                  <a:srgbClr val="000000"/>
                </a:solidFill>
              </a:rPr>
              <a:t>Break Out Group “Reporters” Take Turns Sharing:</a:t>
            </a:r>
            <a:endParaRPr/>
          </a:p>
          <a:p>
            <a:pPr marL="457200" lvl="0" indent="-381000" algn="l" rtl="0">
              <a:lnSpc>
                <a:spcPct val="150000"/>
              </a:lnSpc>
              <a:spcBef>
                <a:spcPts val="800"/>
              </a:spcBef>
              <a:spcAft>
                <a:spcPts val="0"/>
              </a:spcAft>
              <a:buClr>
                <a:srgbClr val="000000"/>
              </a:buClr>
              <a:buSzPts val="2400"/>
              <a:buAutoNum type="arabicPeriod"/>
            </a:pPr>
            <a:r>
              <a:rPr lang="en-US" sz="2000">
                <a:solidFill>
                  <a:srgbClr val="000000"/>
                </a:solidFill>
              </a:rPr>
              <a:t>Which of the problems did your break out group discuss?</a:t>
            </a:r>
            <a:endParaRPr/>
          </a:p>
          <a:p>
            <a:pPr marL="457200" lvl="0" indent="-381000" algn="l" rtl="0">
              <a:lnSpc>
                <a:spcPct val="150000"/>
              </a:lnSpc>
              <a:spcBef>
                <a:spcPts val="0"/>
              </a:spcBef>
              <a:spcAft>
                <a:spcPts val="0"/>
              </a:spcAft>
              <a:buClr>
                <a:srgbClr val="000000"/>
              </a:buClr>
              <a:buSzPts val="2400"/>
              <a:buAutoNum type="arabicPeriod"/>
            </a:pPr>
            <a:r>
              <a:rPr lang="en-US" sz="2000">
                <a:solidFill>
                  <a:srgbClr val="000000"/>
                </a:solidFill>
              </a:rPr>
              <a:t>What solutions/strategies do you/the college use?</a:t>
            </a:r>
            <a:endParaRPr/>
          </a:p>
          <a:p>
            <a:pPr marL="457200" lvl="0" indent="-381000" algn="l" rtl="0">
              <a:lnSpc>
                <a:spcPct val="150000"/>
              </a:lnSpc>
              <a:spcBef>
                <a:spcPts val="0"/>
              </a:spcBef>
              <a:spcAft>
                <a:spcPts val="0"/>
              </a:spcAft>
              <a:buClr>
                <a:srgbClr val="000000"/>
              </a:buClr>
              <a:buSzPts val="2400"/>
              <a:buAutoNum type="arabicPeriod"/>
            </a:pPr>
            <a:r>
              <a:rPr lang="en-US" sz="2000">
                <a:solidFill>
                  <a:srgbClr val="000000"/>
                </a:solidFill>
              </a:rPr>
              <a:t>What solutions/strategies are needed?</a:t>
            </a:r>
            <a:endParaRPr/>
          </a:p>
          <a:p>
            <a:pPr marL="0" lvl="0" indent="0" algn="ctr" rtl="0">
              <a:lnSpc>
                <a:spcPct val="90000"/>
              </a:lnSpc>
              <a:spcBef>
                <a:spcPts val="800"/>
              </a:spcBef>
              <a:spcAft>
                <a:spcPts val="0"/>
              </a:spcAft>
              <a:buClr>
                <a:schemeClr val="dk1"/>
              </a:buClr>
              <a:buSzPts val="1800"/>
              <a:buNone/>
            </a:pPr>
            <a:r>
              <a:rPr lang="en-US" sz="1800"/>
              <a:t>Add your notes to this group document: </a:t>
            </a:r>
            <a:endParaRPr/>
          </a:p>
          <a:p>
            <a:pPr marL="0" lvl="0" indent="0" algn="ctr" rtl="0">
              <a:lnSpc>
                <a:spcPct val="90000"/>
              </a:lnSpc>
              <a:spcBef>
                <a:spcPts val="800"/>
              </a:spcBef>
              <a:spcAft>
                <a:spcPts val="0"/>
              </a:spcAft>
              <a:buClr>
                <a:schemeClr val="hlink"/>
              </a:buClr>
              <a:buSzPts val="1800"/>
              <a:buNone/>
            </a:pPr>
            <a:r>
              <a:rPr lang="en-US" sz="1800" b="1" u="sng">
                <a:solidFill>
                  <a:schemeClr val="hlink"/>
                </a:solidFill>
                <a:hlinkClick r:id="rId3"/>
              </a:rPr>
              <a:t>NOTES</a:t>
            </a:r>
            <a:r>
              <a:rPr lang="en-US" sz="1800" b="1"/>
              <a:t> in google doc</a:t>
            </a:r>
            <a:endParaRPr/>
          </a:p>
          <a:p>
            <a:pPr marL="0" lvl="0" indent="0" algn="l" rtl="0">
              <a:lnSpc>
                <a:spcPct val="90000"/>
              </a:lnSpc>
              <a:spcBef>
                <a:spcPts val="750"/>
              </a:spcBef>
              <a:spcAft>
                <a:spcPts val="0"/>
              </a:spcAft>
              <a:buClr>
                <a:schemeClr val="dk1"/>
              </a:buClr>
              <a:buSzPts val="2100"/>
              <a:buNone/>
            </a:pPr>
            <a:endParaRPr>
              <a:latin typeface="Garamond"/>
              <a:ea typeface="Garamond"/>
              <a:cs typeface="Garamond"/>
              <a:sym typeface="Garamond"/>
            </a:endParaRPr>
          </a:p>
        </p:txBody>
      </p:sp>
      <p:pic>
        <p:nvPicPr>
          <p:cNvPr id="224" name="Google Shape;224;p27"/>
          <p:cNvPicPr preferRelativeResize="0"/>
          <p:nvPr/>
        </p:nvPicPr>
        <p:blipFill rotWithShape="1">
          <a:blip r:embed="rId4">
            <a:alphaModFix/>
          </a:blip>
          <a:srcRect/>
          <a:stretch/>
        </p:blipFill>
        <p:spPr>
          <a:xfrm>
            <a:off x="7743462" y="4436745"/>
            <a:ext cx="1214049" cy="545067"/>
          </a:xfrm>
          <a:prstGeom prst="rect">
            <a:avLst/>
          </a:prstGeom>
          <a:noFill/>
          <a:ln>
            <a:noFill/>
          </a:ln>
        </p:spPr>
      </p:pic>
      <p:pic>
        <p:nvPicPr>
          <p:cNvPr id="225" name="Google Shape;225;p27"/>
          <p:cNvPicPr preferRelativeResize="0"/>
          <p:nvPr/>
        </p:nvPicPr>
        <p:blipFill rotWithShape="1">
          <a:blip r:embed="rId5">
            <a:alphaModFix/>
          </a:blip>
          <a:srcRect b="5952"/>
          <a:stretch/>
        </p:blipFill>
        <p:spPr>
          <a:xfrm>
            <a:off x="0" y="3759518"/>
            <a:ext cx="9144000" cy="1354454"/>
          </a:xfrm>
          <a:prstGeom prst="rect">
            <a:avLst/>
          </a:prstGeom>
          <a:noFill/>
          <a:ln>
            <a:noFill/>
          </a:ln>
        </p:spPr>
      </p:pic>
      <p:pic>
        <p:nvPicPr>
          <p:cNvPr id="226" name="Google Shape;226;p27"/>
          <p:cNvPicPr preferRelativeResize="0"/>
          <p:nvPr/>
        </p:nvPicPr>
        <p:blipFill rotWithShape="1">
          <a:blip r:embed="rId4">
            <a:alphaModFix/>
          </a:blip>
          <a:srcRect/>
          <a:stretch/>
        </p:blipFill>
        <p:spPr>
          <a:xfrm>
            <a:off x="7743462" y="4385310"/>
            <a:ext cx="1214049" cy="545067"/>
          </a:xfrm>
          <a:prstGeom prst="rect">
            <a:avLst/>
          </a:prstGeom>
          <a:noFill/>
          <a:ln>
            <a:noFill/>
          </a:ln>
        </p:spPr>
      </p:pic>
    </p:spTree>
  </p:cSld>
  <p:clrMapOvr>
    <a:masterClrMapping/>
  </p:clrMapOvr>
  <p:transition spd="slow">
    <p:push/>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231"/>
        <p:cNvGrpSpPr/>
        <p:nvPr/>
      </p:nvGrpSpPr>
      <p:grpSpPr>
        <a:xfrm>
          <a:off x="0" y="0"/>
          <a:ext cx="0" cy="0"/>
          <a:chOff x="0" y="0"/>
          <a:chExt cx="0" cy="0"/>
        </a:xfrm>
      </p:grpSpPr>
      <p:sp>
        <p:nvSpPr>
          <p:cNvPr id="232" name="Google Shape;232;p28"/>
          <p:cNvSpPr txBox="1">
            <a:spLocks noGrp="1"/>
          </p:cNvSpPr>
          <p:nvPr>
            <p:ph type="title"/>
          </p:nvPr>
        </p:nvSpPr>
        <p:spPr>
          <a:xfrm>
            <a:off x="728870" y="424408"/>
            <a:ext cx="6944139" cy="403853"/>
          </a:xfrm>
          <a:prstGeom prst="rect">
            <a:avLst/>
          </a:prstGeom>
          <a:noFill/>
          <a:ln>
            <a:noFill/>
          </a:ln>
        </p:spPr>
        <p:txBody>
          <a:bodyPr spcFirstLastPara="1" wrap="square" lIns="91425" tIns="45700" rIns="91425" bIns="45700" anchor="ctr" anchorCtr="0">
            <a:noAutofit/>
          </a:bodyPr>
          <a:lstStyle/>
          <a:p>
            <a:pPr marL="0" lvl="0" indent="0" algn="l" rtl="0">
              <a:lnSpc>
                <a:spcPct val="115000"/>
              </a:lnSpc>
              <a:spcBef>
                <a:spcPts val="0"/>
              </a:spcBef>
              <a:spcAft>
                <a:spcPts val="0"/>
              </a:spcAft>
              <a:buClr>
                <a:schemeClr val="dk1"/>
              </a:buClr>
              <a:buSzPts val="3200"/>
              <a:buFont typeface="Calibri"/>
              <a:buNone/>
            </a:pPr>
            <a:r>
              <a:rPr lang="en-US" sz="3200"/>
              <a:t>Conclusion (1 min) David?</a:t>
            </a:r>
            <a:endParaRPr sz="3200" b="1">
              <a:solidFill>
                <a:srgbClr val="0C0C0C"/>
              </a:solidFill>
              <a:latin typeface="Arial Black"/>
              <a:ea typeface="Arial Black"/>
              <a:cs typeface="Arial Black"/>
              <a:sym typeface="Arial Black"/>
            </a:endParaRPr>
          </a:p>
        </p:txBody>
      </p:sp>
      <p:sp>
        <p:nvSpPr>
          <p:cNvPr id="233" name="Google Shape;233;p28"/>
          <p:cNvSpPr txBox="1">
            <a:spLocks noGrp="1"/>
          </p:cNvSpPr>
          <p:nvPr>
            <p:ph type="body" idx="1"/>
          </p:nvPr>
        </p:nvSpPr>
        <p:spPr>
          <a:xfrm>
            <a:off x="255290" y="921026"/>
            <a:ext cx="8279109" cy="3302596"/>
          </a:xfrm>
          <a:prstGeom prst="rect">
            <a:avLst/>
          </a:prstGeom>
          <a:noFill/>
          <a:ln>
            <a:noFill/>
          </a:ln>
        </p:spPr>
        <p:txBody>
          <a:bodyPr spcFirstLastPara="1" wrap="square" lIns="91425" tIns="45700" rIns="91425" bIns="45700" anchor="t" anchorCtr="0">
            <a:noAutofit/>
          </a:bodyPr>
          <a:lstStyle/>
          <a:p>
            <a:pPr marL="0" lvl="0" indent="0" algn="ctr" rtl="0">
              <a:lnSpc>
                <a:spcPct val="70000"/>
              </a:lnSpc>
              <a:spcBef>
                <a:spcPts val="0"/>
              </a:spcBef>
              <a:spcAft>
                <a:spcPts val="0"/>
              </a:spcAft>
              <a:buClr>
                <a:srgbClr val="000000"/>
              </a:buClr>
              <a:buSzPts val="3515"/>
              <a:buNone/>
            </a:pPr>
            <a:r>
              <a:rPr lang="en-US" sz="3515">
                <a:solidFill>
                  <a:srgbClr val="000000"/>
                </a:solidFill>
              </a:rPr>
              <a:t>Key Ideas</a:t>
            </a:r>
            <a:endParaRPr/>
          </a:p>
          <a:p>
            <a:pPr marL="171450" lvl="0" indent="-171450" algn="l" rtl="0">
              <a:lnSpc>
                <a:spcPct val="70000"/>
              </a:lnSpc>
              <a:spcBef>
                <a:spcPts val="750"/>
              </a:spcBef>
              <a:spcAft>
                <a:spcPts val="0"/>
              </a:spcAft>
              <a:buClr>
                <a:srgbClr val="000000"/>
              </a:buClr>
              <a:buSzPts val="1942"/>
              <a:buChar char="•"/>
            </a:pPr>
            <a:r>
              <a:rPr lang="en-US" sz="1942">
                <a:solidFill>
                  <a:srgbClr val="000000"/>
                </a:solidFill>
              </a:rPr>
              <a:t>Which of the top 10 negative experiences seemed most relevant?</a:t>
            </a:r>
            <a:endParaRPr/>
          </a:p>
          <a:p>
            <a:pPr marL="171450" lvl="0" indent="-171450" algn="l" rtl="0">
              <a:lnSpc>
                <a:spcPct val="70000"/>
              </a:lnSpc>
              <a:spcBef>
                <a:spcPts val="800"/>
              </a:spcBef>
              <a:spcAft>
                <a:spcPts val="0"/>
              </a:spcAft>
              <a:buClr>
                <a:srgbClr val="000000"/>
              </a:buClr>
              <a:buSzPts val="1942"/>
              <a:buChar char="•"/>
            </a:pPr>
            <a:r>
              <a:rPr lang="en-US" sz="1942">
                <a:solidFill>
                  <a:srgbClr val="000000"/>
                </a:solidFill>
              </a:rPr>
              <a:t>What tools or approaches were identified?</a:t>
            </a:r>
            <a:endParaRPr/>
          </a:p>
          <a:p>
            <a:pPr marL="0" lvl="0" indent="0" algn="l" rtl="0">
              <a:lnSpc>
                <a:spcPct val="70000"/>
              </a:lnSpc>
              <a:spcBef>
                <a:spcPts val="800"/>
              </a:spcBef>
              <a:spcAft>
                <a:spcPts val="0"/>
              </a:spcAft>
              <a:buClr>
                <a:schemeClr val="dk1"/>
              </a:buClr>
              <a:buSzPts val="1942"/>
              <a:buNone/>
            </a:pPr>
            <a:endParaRPr sz="1942">
              <a:solidFill>
                <a:srgbClr val="000000"/>
              </a:solidFill>
            </a:endParaRPr>
          </a:p>
          <a:p>
            <a:pPr marL="0" lvl="0" indent="0" algn="l" rtl="0">
              <a:lnSpc>
                <a:spcPct val="70000"/>
              </a:lnSpc>
              <a:spcBef>
                <a:spcPts val="800"/>
              </a:spcBef>
              <a:spcAft>
                <a:spcPts val="0"/>
              </a:spcAft>
              <a:buClr>
                <a:srgbClr val="000000"/>
              </a:buClr>
              <a:buSzPts val="1942"/>
              <a:buNone/>
            </a:pPr>
            <a:r>
              <a:rPr lang="en-US" sz="1942">
                <a:solidFill>
                  <a:srgbClr val="000000"/>
                </a:solidFill>
              </a:rPr>
              <a:t>Next Steps: </a:t>
            </a:r>
            <a:endParaRPr/>
          </a:p>
          <a:p>
            <a:pPr marL="457200" lvl="0" indent="-361950" algn="l" rtl="0">
              <a:lnSpc>
                <a:spcPct val="70000"/>
              </a:lnSpc>
              <a:spcBef>
                <a:spcPts val="800"/>
              </a:spcBef>
              <a:spcAft>
                <a:spcPts val="0"/>
              </a:spcAft>
              <a:buClr>
                <a:srgbClr val="000000"/>
              </a:buClr>
              <a:buSzPts val="2100"/>
              <a:buChar char="•"/>
            </a:pPr>
            <a:r>
              <a:rPr lang="en-US" sz="1942">
                <a:solidFill>
                  <a:srgbClr val="000000"/>
                </a:solidFill>
              </a:rPr>
              <a:t>Upload to PD and ACES websites</a:t>
            </a:r>
            <a:endParaRPr/>
          </a:p>
          <a:p>
            <a:pPr marL="457200" lvl="0" indent="-361950" algn="l" rtl="0">
              <a:lnSpc>
                <a:spcPct val="70000"/>
              </a:lnSpc>
              <a:spcBef>
                <a:spcPts val="0"/>
              </a:spcBef>
              <a:spcAft>
                <a:spcPts val="0"/>
              </a:spcAft>
              <a:buClr>
                <a:srgbClr val="000000"/>
              </a:buClr>
              <a:buSzPts val="2100"/>
              <a:buChar char="•"/>
            </a:pPr>
            <a:r>
              <a:rPr lang="en-US" sz="1942">
                <a:solidFill>
                  <a:srgbClr val="000000"/>
                </a:solidFill>
              </a:rPr>
              <a:t>Upcoming related events and trainings (next USC eConvening, CIETL Sessions, Brown Bags, Flex events, etc)</a:t>
            </a:r>
            <a:endParaRPr/>
          </a:p>
          <a:p>
            <a:pPr marL="0" lvl="0" indent="0" algn="ctr" rtl="0">
              <a:lnSpc>
                <a:spcPct val="70000"/>
              </a:lnSpc>
              <a:spcBef>
                <a:spcPts val="800"/>
              </a:spcBef>
              <a:spcAft>
                <a:spcPts val="0"/>
              </a:spcAft>
              <a:buClr>
                <a:schemeClr val="dk1"/>
              </a:buClr>
              <a:buSzPts val="1942"/>
              <a:buNone/>
            </a:pPr>
            <a:endParaRPr sz="1942">
              <a:solidFill>
                <a:srgbClr val="000000"/>
              </a:solidFill>
            </a:endParaRPr>
          </a:p>
          <a:p>
            <a:pPr marL="0" lvl="0" indent="0" algn="ctr" rtl="0">
              <a:lnSpc>
                <a:spcPct val="70000"/>
              </a:lnSpc>
              <a:spcBef>
                <a:spcPts val="800"/>
              </a:spcBef>
              <a:spcAft>
                <a:spcPts val="0"/>
              </a:spcAft>
              <a:buClr>
                <a:srgbClr val="000000"/>
              </a:buClr>
              <a:buSzPts val="2775"/>
              <a:buNone/>
            </a:pPr>
            <a:r>
              <a:rPr lang="en-US" sz="2775" b="1">
                <a:solidFill>
                  <a:srgbClr val="000000"/>
                </a:solidFill>
              </a:rPr>
              <a:t>THANK YOU FOR YOUR PARTICIPATION!</a:t>
            </a:r>
            <a:endParaRPr/>
          </a:p>
          <a:p>
            <a:pPr marL="0" lvl="0" indent="0" algn="l" rtl="0">
              <a:lnSpc>
                <a:spcPct val="70000"/>
              </a:lnSpc>
              <a:spcBef>
                <a:spcPts val="750"/>
              </a:spcBef>
              <a:spcAft>
                <a:spcPts val="0"/>
              </a:spcAft>
              <a:buClr>
                <a:schemeClr val="dk1"/>
              </a:buClr>
              <a:buSzPts val="1942"/>
              <a:buNone/>
            </a:pPr>
            <a:endParaRPr sz="1942">
              <a:latin typeface="Garamond"/>
              <a:ea typeface="Garamond"/>
              <a:cs typeface="Garamond"/>
              <a:sym typeface="Garamond"/>
            </a:endParaRPr>
          </a:p>
        </p:txBody>
      </p:sp>
      <p:pic>
        <p:nvPicPr>
          <p:cNvPr id="234" name="Google Shape;234;p28"/>
          <p:cNvPicPr preferRelativeResize="0"/>
          <p:nvPr/>
        </p:nvPicPr>
        <p:blipFill rotWithShape="1">
          <a:blip r:embed="rId3">
            <a:alphaModFix/>
          </a:blip>
          <a:srcRect/>
          <a:stretch/>
        </p:blipFill>
        <p:spPr>
          <a:xfrm>
            <a:off x="7743462" y="4436745"/>
            <a:ext cx="1214049" cy="545067"/>
          </a:xfrm>
          <a:prstGeom prst="rect">
            <a:avLst/>
          </a:prstGeom>
          <a:noFill/>
          <a:ln>
            <a:noFill/>
          </a:ln>
        </p:spPr>
      </p:pic>
      <p:pic>
        <p:nvPicPr>
          <p:cNvPr id="235" name="Google Shape;235;p28"/>
          <p:cNvPicPr preferRelativeResize="0"/>
          <p:nvPr/>
        </p:nvPicPr>
        <p:blipFill rotWithShape="1">
          <a:blip r:embed="rId4">
            <a:alphaModFix/>
          </a:blip>
          <a:srcRect b="5952"/>
          <a:stretch/>
        </p:blipFill>
        <p:spPr>
          <a:xfrm>
            <a:off x="0" y="3759518"/>
            <a:ext cx="9144000" cy="1354454"/>
          </a:xfrm>
          <a:prstGeom prst="rect">
            <a:avLst/>
          </a:prstGeom>
          <a:noFill/>
          <a:ln>
            <a:noFill/>
          </a:ln>
        </p:spPr>
      </p:pic>
      <p:pic>
        <p:nvPicPr>
          <p:cNvPr id="236" name="Google Shape;236;p28"/>
          <p:cNvPicPr preferRelativeResize="0"/>
          <p:nvPr/>
        </p:nvPicPr>
        <p:blipFill rotWithShape="1">
          <a:blip r:embed="rId3">
            <a:alphaModFix/>
          </a:blip>
          <a:srcRect/>
          <a:stretch/>
        </p:blipFill>
        <p:spPr>
          <a:xfrm>
            <a:off x="7743462" y="4385310"/>
            <a:ext cx="1214049" cy="545067"/>
          </a:xfrm>
          <a:prstGeom prst="rect">
            <a:avLst/>
          </a:prstGeom>
          <a:noFill/>
          <a:ln>
            <a:noFill/>
          </a:ln>
        </p:spPr>
      </p:pic>
    </p:spTree>
  </p:cSld>
  <p:clrMapOvr>
    <a:masterClrMapping/>
  </p:clrMapOvr>
  <p:transition spd="slow">
    <p:push/>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00"/>
        <p:cNvGrpSpPr/>
        <p:nvPr/>
      </p:nvGrpSpPr>
      <p:grpSpPr>
        <a:xfrm>
          <a:off x="0" y="0"/>
          <a:ext cx="0" cy="0"/>
          <a:chOff x="0" y="0"/>
          <a:chExt cx="0" cy="0"/>
        </a:xfrm>
      </p:grpSpPr>
      <p:sp>
        <p:nvSpPr>
          <p:cNvPr id="101" name="Google Shape;101;p15"/>
          <p:cNvSpPr txBox="1">
            <a:spLocks noGrp="1"/>
          </p:cNvSpPr>
          <p:nvPr>
            <p:ph type="title"/>
          </p:nvPr>
        </p:nvSpPr>
        <p:spPr>
          <a:xfrm>
            <a:off x="152401" y="139486"/>
            <a:ext cx="8885582" cy="874305"/>
          </a:xfrm>
          <a:prstGeom prst="rect">
            <a:avLst/>
          </a:prstGeom>
          <a:noFill/>
          <a:ln>
            <a:noFill/>
          </a:ln>
        </p:spPr>
        <p:txBody>
          <a:bodyPr spcFirstLastPara="1" wrap="square" lIns="91425" tIns="45700" rIns="91425" bIns="45700" anchor="ctr" anchorCtr="0">
            <a:noAutofit/>
          </a:bodyPr>
          <a:lstStyle/>
          <a:p>
            <a:pPr marL="0" lvl="0" indent="0" algn="l" rtl="0">
              <a:lnSpc>
                <a:spcPct val="115000"/>
              </a:lnSpc>
              <a:spcBef>
                <a:spcPts val="0"/>
              </a:spcBef>
              <a:spcAft>
                <a:spcPts val="0"/>
              </a:spcAft>
              <a:buClr>
                <a:schemeClr val="dk1"/>
              </a:buClr>
              <a:buSzPts val="1200"/>
              <a:buFont typeface="Calibri"/>
              <a:buNone/>
            </a:pPr>
            <a:r>
              <a:rPr lang="en-US" sz="1200" b="1">
                <a:latin typeface="Calibri"/>
                <a:ea typeface="Calibri"/>
                <a:cs typeface="Calibri"/>
                <a:sym typeface="Calibri"/>
              </a:rPr>
              <a:t>Fostering and Sustaining Inclusive Classrooms for Students of Color</a:t>
            </a:r>
            <a:r>
              <a:rPr lang="en-US" sz="1200" b="1"/>
              <a:t> USC Race and Equity Center E-Convening, September 10, 2020</a:t>
            </a:r>
            <a:endParaRPr sz="1200" b="1">
              <a:solidFill>
                <a:srgbClr val="0C0C0C"/>
              </a:solidFill>
              <a:latin typeface="Arial Black"/>
              <a:ea typeface="Arial Black"/>
              <a:cs typeface="Arial Black"/>
              <a:sym typeface="Arial Black"/>
            </a:endParaRPr>
          </a:p>
        </p:txBody>
      </p:sp>
      <p:sp>
        <p:nvSpPr>
          <p:cNvPr id="102" name="Google Shape;102;p15"/>
          <p:cNvSpPr txBox="1">
            <a:spLocks noGrp="1"/>
          </p:cNvSpPr>
          <p:nvPr>
            <p:ph type="body" idx="1"/>
          </p:nvPr>
        </p:nvSpPr>
        <p:spPr>
          <a:xfrm>
            <a:off x="222160" y="921026"/>
            <a:ext cx="8279109" cy="3302596"/>
          </a:xfrm>
          <a:prstGeom prst="rect">
            <a:avLst/>
          </a:prstGeom>
          <a:noFill/>
          <a:ln>
            <a:noFill/>
          </a:ln>
        </p:spPr>
        <p:txBody>
          <a:bodyPr spcFirstLastPara="1" wrap="square" lIns="91425" tIns="45700" rIns="91425" bIns="45700" anchor="t" anchorCtr="0">
            <a:noAutofit/>
          </a:bodyPr>
          <a:lstStyle/>
          <a:p>
            <a:pPr marL="82550" lvl="0" indent="0" algn="l" rtl="0">
              <a:lnSpc>
                <a:spcPct val="90000"/>
              </a:lnSpc>
              <a:spcBef>
                <a:spcPts val="0"/>
              </a:spcBef>
              <a:spcAft>
                <a:spcPts val="0"/>
              </a:spcAft>
              <a:buClr>
                <a:schemeClr val="dk1"/>
              </a:buClr>
              <a:buSzPts val="2300"/>
              <a:buNone/>
            </a:pPr>
            <a:r>
              <a:rPr lang="en-US" sz="2300" b="1">
                <a:solidFill>
                  <a:schemeClr val="dk1"/>
                </a:solidFill>
              </a:rPr>
              <a:t>Overview of Session</a:t>
            </a:r>
            <a:endParaRPr/>
          </a:p>
          <a:p>
            <a:pPr marL="82550" lvl="0" indent="0" algn="l" rtl="0">
              <a:lnSpc>
                <a:spcPct val="90000"/>
              </a:lnSpc>
              <a:spcBef>
                <a:spcPts val="0"/>
              </a:spcBef>
              <a:spcAft>
                <a:spcPts val="0"/>
              </a:spcAft>
              <a:buClr>
                <a:schemeClr val="dk1"/>
              </a:buClr>
              <a:buSzPts val="2300"/>
              <a:buNone/>
            </a:pPr>
            <a:endParaRPr sz="1000" b="1">
              <a:solidFill>
                <a:schemeClr val="dk1"/>
              </a:solidFill>
            </a:endParaRPr>
          </a:p>
          <a:p>
            <a:pPr marL="914400" lvl="1" indent="-342900" algn="l" rtl="0">
              <a:lnSpc>
                <a:spcPct val="100000"/>
              </a:lnSpc>
              <a:spcBef>
                <a:spcPts val="0"/>
              </a:spcBef>
              <a:spcAft>
                <a:spcPts val="0"/>
              </a:spcAft>
              <a:buClr>
                <a:schemeClr val="dk1"/>
              </a:buClr>
              <a:buSzPts val="1800"/>
              <a:buChar char="•"/>
            </a:pPr>
            <a:r>
              <a:rPr lang="en-US">
                <a:solidFill>
                  <a:schemeClr val="dk1"/>
                </a:solidFill>
              </a:rPr>
              <a:t>Research behind the E-Convening</a:t>
            </a:r>
            <a:endParaRPr/>
          </a:p>
          <a:p>
            <a:pPr marL="571500" lvl="1" indent="0" algn="l" rtl="0">
              <a:lnSpc>
                <a:spcPct val="100000"/>
              </a:lnSpc>
              <a:spcBef>
                <a:spcPts val="0"/>
              </a:spcBef>
              <a:spcAft>
                <a:spcPts val="0"/>
              </a:spcAft>
              <a:buClr>
                <a:schemeClr val="dk1"/>
              </a:buClr>
              <a:buSzPts val="1800"/>
              <a:buNone/>
            </a:pPr>
            <a:endParaRPr sz="1000">
              <a:solidFill>
                <a:schemeClr val="dk1"/>
              </a:solidFill>
            </a:endParaRPr>
          </a:p>
          <a:p>
            <a:pPr marL="914400" lvl="1" indent="-342900" algn="l" rtl="0">
              <a:lnSpc>
                <a:spcPct val="100000"/>
              </a:lnSpc>
              <a:spcBef>
                <a:spcPts val="0"/>
              </a:spcBef>
              <a:spcAft>
                <a:spcPts val="0"/>
              </a:spcAft>
              <a:buClr>
                <a:schemeClr val="dk1"/>
              </a:buClr>
              <a:buSzPts val="1800"/>
              <a:buChar char="•"/>
            </a:pPr>
            <a:r>
              <a:rPr lang="en-US">
                <a:solidFill>
                  <a:schemeClr val="dk1"/>
                </a:solidFill>
              </a:rPr>
              <a:t>Summary of “Fostering and Sustaining Inclusive Classrooms for Students of Color” key components</a:t>
            </a:r>
            <a:endParaRPr/>
          </a:p>
          <a:p>
            <a:pPr marL="571500" lvl="1" indent="0" algn="l" rtl="0">
              <a:lnSpc>
                <a:spcPct val="100000"/>
              </a:lnSpc>
              <a:spcBef>
                <a:spcPts val="0"/>
              </a:spcBef>
              <a:spcAft>
                <a:spcPts val="0"/>
              </a:spcAft>
              <a:buClr>
                <a:schemeClr val="dk1"/>
              </a:buClr>
              <a:buSzPts val="1800"/>
              <a:buNone/>
            </a:pPr>
            <a:endParaRPr sz="1000">
              <a:solidFill>
                <a:schemeClr val="dk1"/>
              </a:solidFill>
            </a:endParaRPr>
          </a:p>
          <a:p>
            <a:pPr marL="914400" lvl="1" indent="-342900" algn="l" rtl="0">
              <a:lnSpc>
                <a:spcPct val="100000"/>
              </a:lnSpc>
              <a:spcBef>
                <a:spcPts val="0"/>
              </a:spcBef>
              <a:spcAft>
                <a:spcPts val="0"/>
              </a:spcAft>
              <a:buClr>
                <a:schemeClr val="dk1"/>
              </a:buClr>
              <a:buSzPts val="1800"/>
              <a:buChar char="•"/>
            </a:pPr>
            <a:r>
              <a:rPr lang="en-US" b="1">
                <a:solidFill>
                  <a:schemeClr val="dk1"/>
                </a:solidFill>
              </a:rPr>
              <a:t>Activity:</a:t>
            </a:r>
            <a:r>
              <a:rPr lang="en-US">
                <a:solidFill>
                  <a:schemeClr val="dk1"/>
                </a:solidFill>
              </a:rPr>
              <a:t> Break out groups discuss how they/the college address/ needs to address the key components and share with whole group</a:t>
            </a:r>
            <a:endParaRPr/>
          </a:p>
          <a:p>
            <a:pPr marL="571500" lvl="1" indent="0" algn="l" rtl="0">
              <a:lnSpc>
                <a:spcPct val="90000"/>
              </a:lnSpc>
              <a:spcBef>
                <a:spcPts val="0"/>
              </a:spcBef>
              <a:spcAft>
                <a:spcPts val="0"/>
              </a:spcAft>
              <a:buClr>
                <a:schemeClr val="dk1"/>
              </a:buClr>
              <a:buSzPts val="1800"/>
              <a:buNone/>
            </a:pPr>
            <a:endParaRPr b="1">
              <a:solidFill>
                <a:schemeClr val="dk1"/>
              </a:solidFill>
            </a:endParaRPr>
          </a:p>
          <a:p>
            <a:pPr marL="82550" lvl="0" indent="0" algn="l" rtl="0">
              <a:lnSpc>
                <a:spcPct val="90000"/>
              </a:lnSpc>
              <a:spcBef>
                <a:spcPts val="0"/>
              </a:spcBef>
              <a:spcAft>
                <a:spcPts val="0"/>
              </a:spcAft>
              <a:buClr>
                <a:schemeClr val="dk1"/>
              </a:buClr>
              <a:buSzPts val="2300"/>
              <a:buNone/>
            </a:pPr>
            <a:r>
              <a:rPr lang="en-US" sz="2300" b="1">
                <a:solidFill>
                  <a:schemeClr val="dk1"/>
                </a:solidFill>
              </a:rPr>
              <a:t>Goals </a:t>
            </a:r>
            <a:endParaRPr/>
          </a:p>
          <a:p>
            <a:pPr marL="914400" lvl="1" indent="-342900" algn="l" rtl="0">
              <a:lnSpc>
                <a:spcPct val="90000"/>
              </a:lnSpc>
              <a:spcBef>
                <a:spcPts val="0"/>
              </a:spcBef>
              <a:spcAft>
                <a:spcPts val="0"/>
              </a:spcAft>
              <a:buClr>
                <a:schemeClr val="dk1"/>
              </a:buClr>
              <a:buSzPts val="1800"/>
              <a:buChar char="•"/>
            </a:pPr>
            <a:r>
              <a:rPr lang="en-US">
                <a:solidFill>
                  <a:schemeClr val="dk1"/>
                </a:solidFill>
              </a:rPr>
              <a:t>Increase knowledge of key factors and needs</a:t>
            </a:r>
            <a:endParaRPr/>
          </a:p>
          <a:p>
            <a:pPr marL="914400" lvl="1" indent="-342900" algn="l" rtl="0">
              <a:lnSpc>
                <a:spcPct val="90000"/>
              </a:lnSpc>
              <a:spcBef>
                <a:spcPts val="0"/>
              </a:spcBef>
              <a:spcAft>
                <a:spcPts val="0"/>
              </a:spcAft>
              <a:buClr>
                <a:schemeClr val="dk1"/>
              </a:buClr>
              <a:buSzPts val="1800"/>
              <a:buChar char="•"/>
            </a:pPr>
            <a:r>
              <a:rPr lang="en-US">
                <a:solidFill>
                  <a:schemeClr val="dk1"/>
                </a:solidFill>
              </a:rPr>
              <a:t>Expand repertoire of strategies for addressing those factors</a:t>
            </a:r>
            <a:endParaRPr/>
          </a:p>
          <a:p>
            <a:pPr marL="0" lvl="0" indent="0" algn="l" rtl="0">
              <a:lnSpc>
                <a:spcPct val="90000"/>
              </a:lnSpc>
              <a:spcBef>
                <a:spcPts val="750"/>
              </a:spcBef>
              <a:spcAft>
                <a:spcPts val="0"/>
              </a:spcAft>
              <a:buClr>
                <a:schemeClr val="dk1"/>
              </a:buClr>
              <a:buSzPts val="2100"/>
              <a:buNone/>
            </a:pPr>
            <a:endParaRPr>
              <a:latin typeface="Garamond"/>
              <a:ea typeface="Garamond"/>
              <a:cs typeface="Garamond"/>
              <a:sym typeface="Garamond"/>
            </a:endParaRPr>
          </a:p>
        </p:txBody>
      </p:sp>
      <p:pic>
        <p:nvPicPr>
          <p:cNvPr id="103" name="Google Shape;103;p15"/>
          <p:cNvPicPr preferRelativeResize="0"/>
          <p:nvPr/>
        </p:nvPicPr>
        <p:blipFill rotWithShape="1">
          <a:blip r:embed="rId3">
            <a:alphaModFix/>
          </a:blip>
          <a:srcRect/>
          <a:stretch/>
        </p:blipFill>
        <p:spPr>
          <a:xfrm>
            <a:off x="7743462" y="4436745"/>
            <a:ext cx="1214049" cy="545067"/>
          </a:xfrm>
          <a:prstGeom prst="rect">
            <a:avLst/>
          </a:prstGeom>
          <a:noFill/>
          <a:ln>
            <a:noFill/>
          </a:ln>
        </p:spPr>
      </p:pic>
      <p:pic>
        <p:nvPicPr>
          <p:cNvPr id="104" name="Google Shape;104;p15"/>
          <p:cNvPicPr preferRelativeResize="0"/>
          <p:nvPr/>
        </p:nvPicPr>
        <p:blipFill rotWithShape="1">
          <a:blip r:embed="rId4">
            <a:alphaModFix/>
          </a:blip>
          <a:srcRect b="5952"/>
          <a:stretch/>
        </p:blipFill>
        <p:spPr>
          <a:xfrm>
            <a:off x="0" y="3789046"/>
            <a:ext cx="9144000" cy="1354454"/>
          </a:xfrm>
          <a:prstGeom prst="rect">
            <a:avLst/>
          </a:prstGeom>
          <a:noFill/>
          <a:ln>
            <a:noFill/>
          </a:ln>
        </p:spPr>
      </p:pic>
      <p:pic>
        <p:nvPicPr>
          <p:cNvPr id="105" name="Google Shape;105;p15"/>
          <p:cNvPicPr preferRelativeResize="0"/>
          <p:nvPr/>
        </p:nvPicPr>
        <p:blipFill rotWithShape="1">
          <a:blip r:embed="rId3">
            <a:alphaModFix/>
          </a:blip>
          <a:srcRect/>
          <a:stretch/>
        </p:blipFill>
        <p:spPr>
          <a:xfrm>
            <a:off x="7743462" y="4385310"/>
            <a:ext cx="1214049" cy="545067"/>
          </a:xfrm>
          <a:prstGeom prst="rect">
            <a:avLst/>
          </a:prstGeom>
          <a:noFill/>
          <a:ln>
            <a:noFill/>
          </a:ln>
        </p:spPr>
      </p:pic>
    </p:spTree>
  </p:cSld>
  <p:clrMapOvr>
    <a:masterClrMapping/>
  </p:clrMapOvr>
  <p:transition spd="slow">
    <p:push/>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10"/>
        <p:cNvGrpSpPr/>
        <p:nvPr/>
      </p:nvGrpSpPr>
      <p:grpSpPr>
        <a:xfrm>
          <a:off x="0" y="0"/>
          <a:ext cx="0" cy="0"/>
          <a:chOff x="0" y="0"/>
          <a:chExt cx="0" cy="0"/>
        </a:xfrm>
      </p:grpSpPr>
      <p:sp>
        <p:nvSpPr>
          <p:cNvPr id="111" name="Google Shape;111;p16"/>
          <p:cNvSpPr txBox="1">
            <a:spLocks noGrp="1"/>
          </p:cNvSpPr>
          <p:nvPr>
            <p:ph type="title"/>
          </p:nvPr>
        </p:nvSpPr>
        <p:spPr>
          <a:xfrm>
            <a:off x="251802" y="344558"/>
            <a:ext cx="8676068" cy="725814"/>
          </a:xfrm>
          <a:prstGeom prst="rect">
            <a:avLst/>
          </a:prstGeom>
          <a:noFill/>
          <a:ln>
            <a:noFill/>
          </a:ln>
        </p:spPr>
        <p:txBody>
          <a:bodyPr spcFirstLastPara="1" wrap="square" lIns="91425" tIns="45700" rIns="91425" bIns="45700" anchor="ctr" anchorCtr="0">
            <a:noAutofit/>
          </a:bodyPr>
          <a:lstStyle/>
          <a:p>
            <a:pPr marL="0" lvl="0" indent="0" algn="ctr" rtl="0">
              <a:lnSpc>
                <a:spcPct val="115000"/>
              </a:lnSpc>
              <a:spcBef>
                <a:spcPts val="0"/>
              </a:spcBef>
              <a:spcAft>
                <a:spcPts val="0"/>
              </a:spcAft>
              <a:buClr>
                <a:schemeClr val="dk1"/>
              </a:buClr>
              <a:buSzPts val="2160"/>
              <a:buFont typeface="Calibri"/>
              <a:buNone/>
            </a:pPr>
            <a:br>
              <a:rPr lang="en-US" sz="2160" b="1">
                <a:solidFill>
                  <a:schemeClr val="dk1"/>
                </a:solidFill>
              </a:rPr>
            </a:br>
            <a:r>
              <a:rPr lang="en-US" sz="2160" b="1">
                <a:solidFill>
                  <a:schemeClr val="dk1"/>
                </a:solidFill>
              </a:rPr>
              <a:t>What is the USC Race and Equity Center E-Convening?</a:t>
            </a:r>
            <a:br>
              <a:rPr lang="en-US" sz="2160" b="1">
                <a:solidFill>
                  <a:schemeClr val="dk1"/>
                </a:solidFill>
              </a:rPr>
            </a:br>
            <a:endParaRPr sz="2160" b="1">
              <a:solidFill>
                <a:srgbClr val="0C0C0C"/>
              </a:solidFill>
              <a:latin typeface="Arial Black"/>
              <a:ea typeface="Arial Black"/>
              <a:cs typeface="Arial Black"/>
              <a:sym typeface="Arial Black"/>
            </a:endParaRPr>
          </a:p>
        </p:txBody>
      </p:sp>
      <p:sp>
        <p:nvSpPr>
          <p:cNvPr id="112" name="Google Shape;112;p16"/>
          <p:cNvSpPr txBox="1">
            <a:spLocks noGrp="1"/>
          </p:cNvSpPr>
          <p:nvPr>
            <p:ph type="body" idx="1"/>
          </p:nvPr>
        </p:nvSpPr>
        <p:spPr>
          <a:xfrm>
            <a:off x="222161" y="1121806"/>
            <a:ext cx="7886700" cy="1681029"/>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Clr>
                <a:schemeClr val="dk1"/>
              </a:buClr>
              <a:buSzPts val="2100"/>
              <a:buNone/>
            </a:pPr>
            <a:br>
              <a:rPr lang="en-US"/>
            </a:br>
            <a:endParaRPr>
              <a:latin typeface="Garamond"/>
              <a:ea typeface="Garamond"/>
              <a:cs typeface="Garamond"/>
              <a:sym typeface="Garamond"/>
            </a:endParaRPr>
          </a:p>
        </p:txBody>
      </p:sp>
      <p:pic>
        <p:nvPicPr>
          <p:cNvPr id="113" name="Google Shape;113;p16"/>
          <p:cNvPicPr preferRelativeResize="0"/>
          <p:nvPr/>
        </p:nvPicPr>
        <p:blipFill rotWithShape="1">
          <a:blip r:embed="rId3">
            <a:alphaModFix/>
          </a:blip>
          <a:srcRect/>
          <a:stretch/>
        </p:blipFill>
        <p:spPr>
          <a:xfrm>
            <a:off x="7743462" y="4436745"/>
            <a:ext cx="1214049" cy="545067"/>
          </a:xfrm>
          <a:prstGeom prst="rect">
            <a:avLst/>
          </a:prstGeom>
          <a:noFill/>
          <a:ln>
            <a:noFill/>
          </a:ln>
        </p:spPr>
      </p:pic>
      <p:pic>
        <p:nvPicPr>
          <p:cNvPr id="114" name="Google Shape;114;p16"/>
          <p:cNvPicPr preferRelativeResize="0"/>
          <p:nvPr/>
        </p:nvPicPr>
        <p:blipFill rotWithShape="1">
          <a:blip r:embed="rId4">
            <a:alphaModFix/>
          </a:blip>
          <a:srcRect b="5952"/>
          <a:stretch/>
        </p:blipFill>
        <p:spPr>
          <a:xfrm>
            <a:off x="0" y="3789046"/>
            <a:ext cx="9144000" cy="1354454"/>
          </a:xfrm>
          <a:prstGeom prst="rect">
            <a:avLst/>
          </a:prstGeom>
          <a:noFill/>
          <a:ln>
            <a:noFill/>
          </a:ln>
        </p:spPr>
      </p:pic>
      <p:pic>
        <p:nvPicPr>
          <p:cNvPr id="115" name="Google Shape;115;p16"/>
          <p:cNvPicPr preferRelativeResize="0"/>
          <p:nvPr/>
        </p:nvPicPr>
        <p:blipFill rotWithShape="1">
          <a:blip r:embed="rId3">
            <a:alphaModFix/>
          </a:blip>
          <a:srcRect/>
          <a:stretch/>
        </p:blipFill>
        <p:spPr>
          <a:xfrm>
            <a:off x="7743462" y="4385310"/>
            <a:ext cx="1214049" cy="545067"/>
          </a:xfrm>
          <a:prstGeom prst="rect">
            <a:avLst/>
          </a:prstGeom>
          <a:noFill/>
          <a:ln>
            <a:noFill/>
          </a:ln>
        </p:spPr>
      </p:pic>
      <p:sp>
        <p:nvSpPr>
          <p:cNvPr id="116" name="Google Shape;116;p16"/>
          <p:cNvSpPr/>
          <p:nvPr/>
        </p:nvSpPr>
        <p:spPr>
          <a:xfrm>
            <a:off x="222161" y="634200"/>
            <a:ext cx="8735350" cy="3354765"/>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600">
              <a:solidFill>
                <a:srgbClr val="000000"/>
              </a:solidFill>
              <a:latin typeface="Arial"/>
              <a:ea typeface="Arial"/>
              <a:cs typeface="Arial"/>
              <a:sym typeface="Arial"/>
            </a:endParaRPr>
          </a:p>
          <a:p>
            <a:pPr marL="0" marR="0" lvl="0" indent="0" algn="l" rtl="0">
              <a:spcBef>
                <a:spcPts val="0"/>
              </a:spcBef>
              <a:spcAft>
                <a:spcPts val="0"/>
              </a:spcAft>
              <a:buNone/>
            </a:pPr>
            <a:endParaRPr sz="1600">
              <a:solidFill>
                <a:schemeClr val="dk1"/>
              </a:solidFill>
              <a:latin typeface="Arial"/>
              <a:ea typeface="Arial"/>
              <a:cs typeface="Arial"/>
              <a:sym typeface="Arial"/>
            </a:endParaRPr>
          </a:p>
          <a:p>
            <a:pPr marL="0" marR="0" lvl="0" indent="0" algn="l" rtl="0">
              <a:spcBef>
                <a:spcPts val="0"/>
              </a:spcBef>
              <a:spcAft>
                <a:spcPts val="0"/>
              </a:spcAft>
              <a:buNone/>
            </a:pPr>
            <a:r>
              <a:rPr lang="en-US" sz="1800" b="1">
                <a:solidFill>
                  <a:srgbClr val="323232"/>
                </a:solidFill>
                <a:latin typeface="Arial"/>
                <a:ea typeface="Arial"/>
                <a:cs typeface="Arial"/>
                <a:sym typeface="Arial"/>
              </a:rPr>
              <a:t>Professional learning: </a:t>
            </a:r>
            <a:r>
              <a:rPr lang="en-US" sz="1800">
                <a:solidFill>
                  <a:srgbClr val="323232"/>
                </a:solidFill>
                <a:latin typeface="Arial"/>
                <a:ea typeface="Arial"/>
                <a:cs typeface="Arial"/>
                <a:sym typeface="Arial"/>
              </a:rPr>
              <a:t>Beginning in June 2020, the Center will annually host 12 eConvenings, each on a particular aspect of racial equity. These high-quality professional learning experiences for faculty leaders, administrators and staff will be held virtually throughout the year, one per month. </a:t>
            </a:r>
            <a:endParaRPr/>
          </a:p>
          <a:p>
            <a:pPr marL="0" marR="0" lvl="0" indent="0" algn="l" rtl="0">
              <a:spcBef>
                <a:spcPts val="0"/>
              </a:spcBef>
              <a:spcAft>
                <a:spcPts val="0"/>
              </a:spcAft>
              <a:buNone/>
            </a:pPr>
            <a:endParaRPr sz="1800">
              <a:solidFill>
                <a:srgbClr val="323232"/>
              </a:solidFill>
              <a:latin typeface="Arial"/>
              <a:ea typeface="Arial"/>
              <a:cs typeface="Arial"/>
              <a:sym typeface="Arial"/>
            </a:endParaRPr>
          </a:p>
          <a:p>
            <a:pPr marL="0" marR="0" lvl="0" indent="0" algn="l" rtl="0">
              <a:spcBef>
                <a:spcPts val="0"/>
              </a:spcBef>
              <a:spcAft>
                <a:spcPts val="0"/>
              </a:spcAft>
              <a:buNone/>
            </a:pPr>
            <a:r>
              <a:rPr lang="en-US" sz="1800" b="1">
                <a:solidFill>
                  <a:srgbClr val="323232"/>
                </a:solidFill>
                <a:latin typeface="Arial"/>
                <a:ea typeface="Arial"/>
                <a:cs typeface="Arial"/>
                <a:sym typeface="Arial"/>
              </a:rPr>
              <a:t>Virtual racial equity resource portal: </a:t>
            </a:r>
            <a:r>
              <a:rPr lang="en-US" sz="1800">
                <a:solidFill>
                  <a:srgbClr val="323232"/>
                </a:solidFill>
                <a:latin typeface="Arial"/>
                <a:ea typeface="Arial"/>
                <a:cs typeface="Arial"/>
                <a:sym typeface="Arial"/>
              </a:rPr>
              <a:t>The Center is developing an online repository of resources and tools for Alliance member colleges. Downloadable equity-related rubrics, readings, case studies, videos, slide decks, and conversation scripts will be included in the portal and accessible to all employees at member colleges.</a:t>
            </a:r>
            <a:endParaRPr/>
          </a:p>
        </p:txBody>
      </p:sp>
    </p:spTree>
  </p:cSld>
  <p:clrMapOvr>
    <a:masterClrMapping/>
  </p:clrMapOvr>
  <p:transition spd="slow">
    <p:push/>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21"/>
        <p:cNvGrpSpPr/>
        <p:nvPr/>
      </p:nvGrpSpPr>
      <p:grpSpPr>
        <a:xfrm>
          <a:off x="0" y="0"/>
          <a:ext cx="0" cy="0"/>
          <a:chOff x="0" y="0"/>
          <a:chExt cx="0" cy="0"/>
        </a:xfrm>
      </p:grpSpPr>
      <p:sp>
        <p:nvSpPr>
          <p:cNvPr id="122" name="Google Shape;122;p17"/>
          <p:cNvSpPr txBox="1">
            <a:spLocks noGrp="1"/>
          </p:cNvSpPr>
          <p:nvPr>
            <p:ph type="title"/>
          </p:nvPr>
        </p:nvSpPr>
        <p:spPr>
          <a:xfrm>
            <a:off x="251802" y="344558"/>
            <a:ext cx="8676068" cy="725814"/>
          </a:xfrm>
          <a:prstGeom prst="rect">
            <a:avLst/>
          </a:prstGeom>
          <a:noFill/>
          <a:ln>
            <a:noFill/>
          </a:ln>
        </p:spPr>
        <p:txBody>
          <a:bodyPr spcFirstLastPara="1" wrap="square" lIns="91425" tIns="45700" rIns="91425" bIns="45700" anchor="ctr" anchorCtr="0">
            <a:noAutofit/>
          </a:bodyPr>
          <a:lstStyle/>
          <a:p>
            <a:pPr marL="0" lvl="0" indent="0" algn="ctr" rtl="0">
              <a:lnSpc>
                <a:spcPct val="115000"/>
              </a:lnSpc>
              <a:spcBef>
                <a:spcPts val="0"/>
              </a:spcBef>
              <a:spcAft>
                <a:spcPts val="0"/>
              </a:spcAft>
              <a:buClr>
                <a:schemeClr val="dk1"/>
              </a:buClr>
              <a:buSzPts val="2160"/>
              <a:buFont typeface="Calibri"/>
              <a:buNone/>
            </a:pPr>
            <a:br>
              <a:rPr lang="en-US" sz="2160" b="1">
                <a:solidFill>
                  <a:schemeClr val="dk1"/>
                </a:solidFill>
              </a:rPr>
            </a:br>
            <a:r>
              <a:rPr lang="en-US" sz="2160" b="1">
                <a:solidFill>
                  <a:schemeClr val="dk1"/>
                </a:solidFill>
              </a:rPr>
              <a:t>What is the USC Race and Equity Center E-Convening?</a:t>
            </a:r>
            <a:br>
              <a:rPr lang="en-US" sz="2160" b="1">
                <a:solidFill>
                  <a:schemeClr val="dk1"/>
                </a:solidFill>
              </a:rPr>
            </a:br>
            <a:endParaRPr sz="2160" b="1">
              <a:solidFill>
                <a:srgbClr val="0C0C0C"/>
              </a:solidFill>
              <a:latin typeface="Arial Black"/>
              <a:ea typeface="Arial Black"/>
              <a:cs typeface="Arial Black"/>
              <a:sym typeface="Arial Black"/>
            </a:endParaRPr>
          </a:p>
        </p:txBody>
      </p:sp>
      <p:sp>
        <p:nvSpPr>
          <p:cNvPr id="123" name="Google Shape;123;p17"/>
          <p:cNvSpPr txBox="1">
            <a:spLocks noGrp="1"/>
          </p:cNvSpPr>
          <p:nvPr>
            <p:ph type="body" idx="1"/>
          </p:nvPr>
        </p:nvSpPr>
        <p:spPr>
          <a:xfrm>
            <a:off x="222161" y="1121806"/>
            <a:ext cx="7886700" cy="1681029"/>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Clr>
                <a:schemeClr val="dk1"/>
              </a:buClr>
              <a:buSzPts val="2100"/>
              <a:buNone/>
            </a:pPr>
            <a:br>
              <a:rPr lang="en-US"/>
            </a:br>
            <a:endParaRPr>
              <a:latin typeface="Garamond"/>
              <a:ea typeface="Garamond"/>
              <a:cs typeface="Garamond"/>
              <a:sym typeface="Garamond"/>
            </a:endParaRPr>
          </a:p>
        </p:txBody>
      </p:sp>
      <p:pic>
        <p:nvPicPr>
          <p:cNvPr id="124" name="Google Shape;124;p17"/>
          <p:cNvPicPr preferRelativeResize="0"/>
          <p:nvPr/>
        </p:nvPicPr>
        <p:blipFill rotWithShape="1">
          <a:blip r:embed="rId3">
            <a:alphaModFix/>
          </a:blip>
          <a:srcRect/>
          <a:stretch/>
        </p:blipFill>
        <p:spPr>
          <a:xfrm>
            <a:off x="7743462" y="4436745"/>
            <a:ext cx="1214049" cy="545067"/>
          </a:xfrm>
          <a:prstGeom prst="rect">
            <a:avLst/>
          </a:prstGeom>
          <a:noFill/>
          <a:ln>
            <a:noFill/>
          </a:ln>
        </p:spPr>
      </p:pic>
      <p:pic>
        <p:nvPicPr>
          <p:cNvPr id="125" name="Google Shape;125;p17"/>
          <p:cNvPicPr preferRelativeResize="0"/>
          <p:nvPr/>
        </p:nvPicPr>
        <p:blipFill rotWithShape="1">
          <a:blip r:embed="rId4">
            <a:alphaModFix/>
          </a:blip>
          <a:srcRect b="5952"/>
          <a:stretch/>
        </p:blipFill>
        <p:spPr>
          <a:xfrm>
            <a:off x="0" y="3789046"/>
            <a:ext cx="9144000" cy="1354454"/>
          </a:xfrm>
          <a:prstGeom prst="rect">
            <a:avLst/>
          </a:prstGeom>
          <a:noFill/>
          <a:ln>
            <a:noFill/>
          </a:ln>
        </p:spPr>
      </p:pic>
      <p:pic>
        <p:nvPicPr>
          <p:cNvPr id="126" name="Google Shape;126;p17"/>
          <p:cNvPicPr preferRelativeResize="0"/>
          <p:nvPr/>
        </p:nvPicPr>
        <p:blipFill rotWithShape="1">
          <a:blip r:embed="rId3">
            <a:alphaModFix/>
          </a:blip>
          <a:srcRect/>
          <a:stretch/>
        </p:blipFill>
        <p:spPr>
          <a:xfrm>
            <a:off x="7743462" y="4385310"/>
            <a:ext cx="1214049" cy="545067"/>
          </a:xfrm>
          <a:prstGeom prst="rect">
            <a:avLst/>
          </a:prstGeom>
          <a:noFill/>
          <a:ln>
            <a:noFill/>
          </a:ln>
        </p:spPr>
      </p:pic>
      <p:sp>
        <p:nvSpPr>
          <p:cNvPr id="127" name="Google Shape;127;p17"/>
          <p:cNvSpPr/>
          <p:nvPr/>
        </p:nvSpPr>
        <p:spPr>
          <a:xfrm>
            <a:off x="222161" y="634200"/>
            <a:ext cx="8735350" cy="2246769"/>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600">
              <a:solidFill>
                <a:srgbClr val="000000"/>
              </a:solidFill>
              <a:latin typeface="Arial"/>
              <a:ea typeface="Arial"/>
              <a:cs typeface="Arial"/>
              <a:sym typeface="Arial"/>
            </a:endParaRPr>
          </a:p>
          <a:p>
            <a:pPr marL="0" marR="0" lvl="0" indent="0" algn="l" rtl="0">
              <a:spcBef>
                <a:spcPts val="0"/>
              </a:spcBef>
              <a:spcAft>
                <a:spcPts val="0"/>
              </a:spcAft>
              <a:buNone/>
            </a:pPr>
            <a:endParaRPr sz="1600">
              <a:solidFill>
                <a:schemeClr val="dk1"/>
              </a:solidFill>
              <a:latin typeface="Arial"/>
              <a:ea typeface="Arial"/>
              <a:cs typeface="Arial"/>
              <a:sym typeface="Arial"/>
            </a:endParaRPr>
          </a:p>
          <a:p>
            <a:pPr marL="0" marR="0" lvl="0" indent="0" algn="l" rtl="0">
              <a:spcBef>
                <a:spcPts val="0"/>
              </a:spcBef>
              <a:spcAft>
                <a:spcPts val="0"/>
              </a:spcAft>
              <a:buNone/>
            </a:pPr>
            <a:r>
              <a:rPr lang="en-US" sz="1800" b="1">
                <a:solidFill>
                  <a:srgbClr val="323232"/>
                </a:solidFill>
                <a:latin typeface="Arial"/>
                <a:ea typeface="Arial"/>
                <a:cs typeface="Arial"/>
                <a:sym typeface="Arial"/>
              </a:rPr>
              <a:t>Campus climate surveys:</a:t>
            </a:r>
            <a:endParaRPr/>
          </a:p>
          <a:p>
            <a:pPr marL="0" marR="0" lvl="0" indent="0" algn="l" rtl="0">
              <a:spcBef>
                <a:spcPts val="0"/>
              </a:spcBef>
              <a:spcAft>
                <a:spcPts val="0"/>
              </a:spcAft>
              <a:buNone/>
            </a:pPr>
            <a:r>
              <a:rPr lang="en-US" sz="1800">
                <a:solidFill>
                  <a:srgbClr val="323232"/>
                </a:solidFill>
                <a:latin typeface="Arial"/>
                <a:ea typeface="Arial"/>
                <a:cs typeface="Arial"/>
                <a:sym typeface="Arial"/>
              </a:rPr>
              <a:t>Using the National Assessment of Collegiate Campus Climates (NACCC) as a model, the students, faculty and staff of each member institution will be surveyed about their feelings of belonging and inclusion, encounters with racism on campus, the frequency and depth of cross-cultural interactions, appraisals of institutional commitment to diversity and inclusion, and other related topics.</a:t>
            </a:r>
            <a:endParaRPr/>
          </a:p>
        </p:txBody>
      </p:sp>
    </p:spTree>
  </p:cSld>
  <p:clrMapOvr>
    <a:masterClrMapping/>
  </p:clrMapOvr>
  <p:transition spd="slow">
    <p:push/>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32"/>
        <p:cNvGrpSpPr/>
        <p:nvPr/>
      </p:nvGrpSpPr>
      <p:grpSpPr>
        <a:xfrm>
          <a:off x="0" y="0"/>
          <a:ext cx="0" cy="0"/>
          <a:chOff x="0" y="0"/>
          <a:chExt cx="0" cy="0"/>
        </a:xfrm>
      </p:grpSpPr>
      <p:sp>
        <p:nvSpPr>
          <p:cNvPr id="133" name="Google Shape;133;p18"/>
          <p:cNvSpPr txBox="1">
            <a:spLocks noGrp="1"/>
          </p:cNvSpPr>
          <p:nvPr>
            <p:ph type="title"/>
          </p:nvPr>
        </p:nvSpPr>
        <p:spPr>
          <a:xfrm>
            <a:off x="152401" y="139486"/>
            <a:ext cx="8885582" cy="874305"/>
          </a:xfrm>
          <a:prstGeom prst="rect">
            <a:avLst/>
          </a:prstGeom>
          <a:noFill/>
          <a:ln>
            <a:noFill/>
          </a:ln>
        </p:spPr>
        <p:txBody>
          <a:bodyPr spcFirstLastPara="1" wrap="square" lIns="91425" tIns="45700" rIns="91425" bIns="45700" anchor="ctr" anchorCtr="0">
            <a:noAutofit/>
          </a:bodyPr>
          <a:lstStyle/>
          <a:p>
            <a:pPr marL="0" lvl="0" indent="0" algn="l" rtl="0">
              <a:lnSpc>
                <a:spcPct val="115000"/>
              </a:lnSpc>
              <a:spcBef>
                <a:spcPts val="0"/>
              </a:spcBef>
              <a:spcAft>
                <a:spcPts val="0"/>
              </a:spcAft>
              <a:buClr>
                <a:schemeClr val="dk1"/>
              </a:buClr>
              <a:buSzPts val="1200"/>
              <a:buFont typeface="Calibri"/>
              <a:buNone/>
            </a:pPr>
            <a:r>
              <a:rPr lang="en-US" sz="1200" b="1">
                <a:latin typeface="Calibri"/>
                <a:ea typeface="Calibri"/>
                <a:cs typeface="Calibri"/>
                <a:sym typeface="Calibri"/>
              </a:rPr>
              <a:t>Fostering and Sustaining Inclusive Classrooms for Students of Color</a:t>
            </a:r>
            <a:r>
              <a:rPr lang="en-US" sz="1200" b="1"/>
              <a:t> USC Race and Equity Center E-Convening, September 10, 2020</a:t>
            </a:r>
            <a:endParaRPr sz="1200" b="1">
              <a:solidFill>
                <a:srgbClr val="0C0C0C"/>
              </a:solidFill>
              <a:latin typeface="Arial Black"/>
              <a:ea typeface="Arial Black"/>
              <a:cs typeface="Arial Black"/>
              <a:sym typeface="Arial Black"/>
            </a:endParaRPr>
          </a:p>
        </p:txBody>
      </p:sp>
      <p:sp>
        <p:nvSpPr>
          <p:cNvPr id="134" name="Google Shape;134;p18"/>
          <p:cNvSpPr txBox="1">
            <a:spLocks noGrp="1"/>
          </p:cNvSpPr>
          <p:nvPr>
            <p:ph type="body" idx="1"/>
          </p:nvPr>
        </p:nvSpPr>
        <p:spPr>
          <a:xfrm>
            <a:off x="222160" y="921026"/>
            <a:ext cx="8279109" cy="3302596"/>
          </a:xfrm>
          <a:prstGeom prst="rect">
            <a:avLst/>
          </a:prstGeom>
          <a:noFill/>
          <a:ln>
            <a:noFill/>
          </a:ln>
        </p:spPr>
        <p:txBody>
          <a:bodyPr spcFirstLastPara="1" wrap="square" lIns="91425" tIns="45700" rIns="91425" bIns="45700" anchor="t" anchorCtr="0">
            <a:noAutofit/>
          </a:bodyPr>
          <a:lstStyle/>
          <a:p>
            <a:pPr marL="82550" lvl="0" indent="0" algn="ctr" rtl="0">
              <a:lnSpc>
                <a:spcPct val="80000"/>
              </a:lnSpc>
              <a:spcBef>
                <a:spcPts val="0"/>
              </a:spcBef>
              <a:spcAft>
                <a:spcPts val="0"/>
              </a:spcAft>
              <a:buClr>
                <a:schemeClr val="dk1"/>
              </a:buClr>
              <a:buSzPts val="2300"/>
              <a:buNone/>
            </a:pPr>
            <a:r>
              <a:rPr lang="en-US" sz="3237"/>
              <a:t>The Research </a:t>
            </a:r>
            <a:endParaRPr/>
          </a:p>
          <a:p>
            <a:pPr marL="0" lvl="0" indent="0" algn="l" rtl="0">
              <a:lnSpc>
                <a:spcPct val="80000"/>
              </a:lnSpc>
              <a:spcBef>
                <a:spcPts val="800"/>
              </a:spcBef>
              <a:spcAft>
                <a:spcPts val="0"/>
              </a:spcAft>
              <a:buClr>
                <a:schemeClr val="dk1"/>
              </a:buClr>
              <a:buSzPts val="1100"/>
              <a:buNone/>
            </a:pPr>
            <a:r>
              <a:rPr lang="en-US" sz="1942" b="1">
                <a:solidFill>
                  <a:schemeClr val="dk1"/>
                </a:solidFill>
              </a:rPr>
              <a:t>Qualitative assessments: 50 campuses across U.S., 15+ years, range institutions. </a:t>
            </a:r>
            <a:endParaRPr/>
          </a:p>
          <a:p>
            <a:pPr marL="457200" lvl="0" indent="-361950" algn="l" rtl="0">
              <a:lnSpc>
                <a:spcPct val="80000"/>
              </a:lnSpc>
              <a:spcBef>
                <a:spcPts val="800"/>
              </a:spcBef>
              <a:spcAft>
                <a:spcPts val="0"/>
              </a:spcAft>
              <a:buClr>
                <a:schemeClr val="dk1"/>
              </a:buClr>
              <a:buSzPts val="2100"/>
              <a:buChar char="●"/>
            </a:pPr>
            <a:r>
              <a:rPr lang="en-US" sz="1942">
                <a:solidFill>
                  <a:schemeClr val="dk1"/>
                </a:solidFill>
              </a:rPr>
              <a:t>Interviews 10,000+ recent graduates.</a:t>
            </a:r>
            <a:endParaRPr/>
          </a:p>
          <a:p>
            <a:pPr marL="457200" lvl="0" indent="-361950" algn="l" rtl="0">
              <a:lnSpc>
                <a:spcPct val="80000"/>
              </a:lnSpc>
              <a:spcBef>
                <a:spcPts val="0"/>
              </a:spcBef>
              <a:spcAft>
                <a:spcPts val="0"/>
              </a:spcAft>
              <a:buClr>
                <a:schemeClr val="dk1"/>
              </a:buClr>
              <a:buSzPts val="2100"/>
              <a:buChar char="●"/>
            </a:pPr>
            <a:r>
              <a:rPr lang="en-US" sz="1942">
                <a:solidFill>
                  <a:schemeClr val="dk1"/>
                </a:solidFill>
              </a:rPr>
              <a:t>Focus groups with Students of Color and White Students</a:t>
            </a:r>
            <a:endParaRPr/>
          </a:p>
          <a:p>
            <a:pPr marL="914400" lvl="1" indent="-342900" algn="l" rtl="0">
              <a:lnSpc>
                <a:spcPct val="80000"/>
              </a:lnSpc>
              <a:spcBef>
                <a:spcPts val="0"/>
              </a:spcBef>
              <a:spcAft>
                <a:spcPts val="0"/>
              </a:spcAft>
              <a:buClr>
                <a:schemeClr val="dk1"/>
              </a:buClr>
              <a:buSzPts val="1800"/>
              <a:buChar char="○"/>
            </a:pPr>
            <a:r>
              <a:rPr lang="en-US" sz="1665">
                <a:solidFill>
                  <a:schemeClr val="dk1"/>
                </a:solidFill>
              </a:rPr>
              <a:t>Specific racial groups: Latino males, Latina females, multi-racial etc..</a:t>
            </a:r>
            <a:endParaRPr/>
          </a:p>
          <a:p>
            <a:pPr marL="0" lvl="0" indent="0" algn="l" rtl="0">
              <a:lnSpc>
                <a:spcPct val="80000"/>
              </a:lnSpc>
              <a:spcBef>
                <a:spcPts val="800"/>
              </a:spcBef>
              <a:spcAft>
                <a:spcPts val="0"/>
              </a:spcAft>
              <a:buClr>
                <a:schemeClr val="dk1"/>
              </a:buClr>
              <a:buSzPts val="1942"/>
              <a:buNone/>
            </a:pPr>
            <a:r>
              <a:rPr lang="en-US" sz="1942" b="1">
                <a:solidFill>
                  <a:schemeClr val="dk1"/>
                </a:solidFill>
              </a:rPr>
              <a:t>Focus on:</a:t>
            </a:r>
            <a:endParaRPr/>
          </a:p>
          <a:p>
            <a:pPr marL="914400" lvl="1" indent="-342900" algn="l" rtl="0">
              <a:lnSpc>
                <a:spcPct val="80000"/>
              </a:lnSpc>
              <a:spcBef>
                <a:spcPts val="400"/>
              </a:spcBef>
              <a:spcAft>
                <a:spcPts val="0"/>
              </a:spcAft>
              <a:buClr>
                <a:schemeClr val="dk1"/>
              </a:buClr>
              <a:buSzPts val="1800"/>
              <a:buChar char="○"/>
            </a:pPr>
            <a:r>
              <a:rPr lang="en-US" sz="1665">
                <a:solidFill>
                  <a:schemeClr val="dk1"/>
                </a:solidFill>
              </a:rPr>
              <a:t>Sense of belonging in and outside of classrooms</a:t>
            </a:r>
            <a:endParaRPr/>
          </a:p>
          <a:p>
            <a:pPr marL="914400" lvl="1" indent="-342900" algn="l" rtl="0">
              <a:lnSpc>
                <a:spcPct val="80000"/>
              </a:lnSpc>
              <a:spcBef>
                <a:spcPts val="0"/>
              </a:spcBef>
              <a:spcAft>
                <a:spcPts val="0"/>
              </a:spcAft>
              <a:buClr>
                <a:schemeClr val="dk1"/>
              </a:buClr>
              <a:buSzPts val="1800"/>
              <a:buChar char="○"/>
            </a:pPr>
            <a:r>
              <a:rPr lang="en-US" sz="1665">
                <a:solidFill>
                  <a:schemeClr val="dk1"/>
                </a:solidFill>
              </a:rPr>
              <a:t>Get a sense of encounters with micro-aggressions and more overt and harmful manifestations</a:t>
            </a:r>
            <a:endParaRPr/>
          </a:p>
          <a:p>
            <a:pPr marL="914400" lvl="1" indent="-342900" algn="l" rtl="0">
              <a:lnSpc>
                <a:spcPct val="80000"/>
              </a:lnSpc>
              <a:spcBef>
                <a:spcPts val="0"/>
              </a:spcBef>
              <a:spcAft>
                <a:spcPts val="0"/>
              </a:spcAft>
              <a:buClr>
                <a:schemeClr val="dk1"/>
              </a:buClr>
              <a:buSzPts val="1800"/>
              <a:buChar char="○"/>
            </a:pPr>
            <a:r>
              <a:rPr lang="en-US" sz="1665">
                <a:solidFill>
                  <a:schemeClr val="dk1"/>
                </a:solidFill>
              </a:rPr>
              <a:t>Cross-racial engagement</a:t>
            </a:r>
            <a:endParaRPr/>
          </a:p>
          <a:p>
            <a:pPr marL="914400" lvl="1" indent="-342900" algn="l" rtl="0">
              <a:lnSpc>
                <a:spcPct val="80000"/>
              </a:lnSpc>
              <a:spcBef>
                <a:spcPts val="0"/>
              </a:spcBef>
              <a:spcAft>
                <a:spcPts val="0"/>
              </a:spcAft>
              <a:buClr>
                <a:schemeClr val="dk1"/>
              </a:buClr>
              <a:buSzPts val="1800"/>
              <a:buChar char="○"/>
            </a:pPr>
            <a:r>
              <a:rPr lang="en-US" sz="1665">
                <a:solidFill>
                  <a:schemeClr val="dk1"/>
                </a:solidFill>
              </a:rPr>
              <a:t>Appraisals of institutional commitment</a:t>
            </a:r>
            <a:endParaRPr/>
          </a:p>
          <a:p>
            <a:pPr marL="0" lvl="0" indent="0" algn="l" rtl="0">
              <a:lnSpc>
                <a:spcPct val="80000"/>
              </a:lnSpc>
              <a:spcBef>
                <a:spcPts val="750"/>
              </a:spcBef>
              <a:spcAft>
                <a:spcPts val="0"/>
              </a:spcAft>
              <a:buClr>
                <a:schemeClr val="dk1"/>
              </a:buClr>
              <a:buSzPts val="1942"/>
              <a:buNone/>
            </a:pPr>
            <a:endParaRPr sz="1942">
              <a:latin typeface="Garamond"/>
              <a:ea typeface="Garamond"/>
              <a:cs typeface="Garamond"/>
              <a:sym typeface="Garamond"/>
            </a:endParaRPr>
          </a:p>
        </p:txBody>
      </p:sp>
      <p:pic>
        <p:nvPicPr>
          <p:cNvPr id="135" name="Google Shape;135;p18"/>
          <p:cNvPicPr preferRelativeResize="0"/>
          <p:nvPr/>
        </p:nvPicPr>
        <p:blipFill rotWithShape="1">
          <a:blip r:embed="rId3">
            <a:alphaModFix/>
          </a:blip>
          <a:srcRect/>
          <a:stretch/>
        </p:blipFill>
        <p:spPr>
          <a:xfrm>
            <a:off x="7743462" y="4436745"/>
            <a:ext cx="1214049" cy="545067"/>
          </a:xfrm>
          <a:prstGeom prst="rect">
            <a:avLst/>
          </a:prstGeom>
          <a:noFill/>
          <a:ln>
            <a:noFill/>
          </a:ln>
        </p:spPr>
      </p:pic>
      <p:pic>
        <p:nvPicPr>
          <p:cNvPr id="136" name="Google Shape;136;p18"/>
          <p:cNvPicPr preferRelativeResize="0"/>
          <p:nvPr/>
        </p:nvPicPr>
        <p:blipFill rotWithShape="1">
          <a:blip r:embed="rId4">
            <a:alphaModFix/>
          </a:blip>
          <a:srcRect b="5952"/>
          <a:stretch/>
        </p:blipFill>
        <p:spPr>
          <a:xfrm>
            <a:off x="0" y="3789046"/>
            <a:ext cx="9144000" cy="1354454"/>
          </a:xfrm>
          <a:prstGeom prst="rect">
            <a:avLst/>
          </a:prstGeom>
          <a:noFill/>
          <a:ln>
            <a:noFill/>
          </a:ln>
        </p:spPr>
      </p:pic>
      <p:pic>
        <p:nvPicPr>
          <p:cNvPr id="137" name="Google Shape;137;p18"/>
          <p:cNvPicPr preferRelativeResize="0"/>
          <p:nvPr/>
        </p:nvPicPr>
        <p:blipFill rotWithShape="1">
          <a:blip r:embed="rId3">
            <a:alphaModFix/>
          </a:blip>
          <a:srcRect/>
          <a:stretch/>
        </p:blipFill>
        <p:spPr>
          <a:xfrm>
            <a:off x="7743462" y="4385310"/>
            <a:ext cx="1214049" cy="545067"/>
          </a:xfrm>
          <a:prstGeom prst="rect">
            <a:avLst/>
          </a:prstGeom>
          <a:noFill/>
          <a:ln>
            <a:noFill/>
          </a:ln>
        </p:spPr>
      </p:pic>
    </p:spTree>
  </p:cSld>
  <p:clrMapOvr>
    <a:masterClrMapping/>
  </p:clrMapOvr>
  <p:transition spd="slow">
    <p:push/>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42"/>
        <p:cNvGrpSpPr/>
        <p:nvPr/>
      </p:nvGrpSpPr>
      <p:grpSpPr>
        <a:xfrm>
          <a:off x="0" y="0"/>
          <a:ext cx="0" cy="0"/>
          <a:chOff x="0" y="0"/>
          <a:chExt cx="0" cy="0"/>
        </a:xfrm>
      </p:grpSpPr>
      <p:sp>
        <p:nvSpPr>
          <p:cNvPr id="143" name="Google Shape;143;p19"/>
          <p:cNvSpPr txBox="1">
            <a:spLocks noGrp="1"/>
          </p:cNvSpPr>
          <p:nvPr>
            <p:ph type="title"/>
          </p:nvPr>
        </p:nvSpPr>
        <p:spPr>
          <a:xfrm>
            <a:off x="152401" y="139486"/>
            <a:ext cx="8885582" cy="403853"/>
          </a:xfrm>
          <a:prstGeom prst="rect">
            <a:avLst/>
          </a:prstGeom>
          <a:noFill/>
          <a:ln>
            <a:noFill/>
          </a:ln>
        </p:spPr>
        <p:txBody>
          <a:bodyPr spcFirstLastPara="1" wrap="square" lIns="91425" tIns="45700" rIns="91425" bIns="45700" anchor="ctr" anchorCtr="0">
            <a:noAutofit/>
          </a:bodyPr>
          <a:lstStyle/>
          <a:p>
            <a:pPr marL="0" lvl="0" indent="0" algn="l" rtl="0">
              <a:lnSpc>
                <a:spcPct val="115000"/>
              </a:lnSpc>
              <a:spcBef>
                <a:spcPts val="0"/>
              </a:spcBef>
              <a:spcAft>
                <a:spcPts val="0"/>
              </a:spcAft>
              <a:buClr>
                <a:schemeClr val="dk1"/>
              </a:buClr>
              <a:buSzPts val="1200"/>
              <a:buFont typeface="Calibri"/>
              <a:buNone/>
            </a:pPr>
            <a:r>
              <a:rPr lang="en-US" sz="1200" b="1">
                <a:latin typeface="Calibri"/>
                <a:ea typeface="Calibri"/>
                <a:cs typeface="Calibri"/>
                <a:sym typeface="Calibri"/>
              </a:rPr>
              <a:t>Fostering and Sustaining Inclusive Classrooms for Students of Color</a:t>
            </a:r>
            <a:r>
              <a:rPr lang="en-US" sz="1200" b="1"/>
              <a:t> USC Race and Equity Center E-Convening, September 10, 2020</a:t>
            </a:r>
            <a:endParaRPr sz="1200" b="1">
              <a:solidFill>
                <a:srgbClr val="0C0C0C"/>
              </a:solidFill>
              <a:latin typeface="Arial Black"/>
              <a:ea typeface="Arial Black"/>
              <a:cs typeface="Arial Black"/>
              <a:sym typeface="Arial Black"/>
            </a:endParaRPr>
          </a:p>
        </p:txBody>
      </p:sp>
      <p:sp>
        <p:nvSpPr>
          <p:cNvPr id="144" name="Google Shape;144;p19"/>
          <p:cNvSpPr txBox="1">
            <a:spLocks noGrp="1"/>
          </p:cNvSpPr>
          <p:nvPr>
            <p:ph type="body" idx="1"/>
          </p:nvPr>
        </p:nvSpPr>
        <p:spPr>
          <a:xfrm>
            <a:off x="215534" y="708991"/>
            <a:ext cx="8279109" cy="3302596"/>
          </a:xfrm>
          <a:prstGeom prst="rect">
            <a:avLst/>
          </a:prstGeom>
          <a:noFill/>
          <a:ln>
            <a:noFill/>
          </a:ln>
        </p:spPr>
        <p:txBody>
          <a:bodyPr spcFirstLastPara="1" wrap="square" lIns="91425" tIns="45700" rIns="91425" bIns="45700" anchor="t" anchorCtr="0">
            <a:noAutofit/>
          </a:bodyPr>
          <a:lstStyle/>
          <a:p>
            <a:pPr marL="82550" lvl="0" indent="0" algn="ctr" rtl="0">
              <a:lnSpc>
                <a:spcPct val="80000"/>
              </a:lnSpc>
              <a:spcBef>
                <a:spcPts val="0"/>
              </a:spcBef>
              <a:spcAft>
                <a:spcPts val="0"/>
              </a:spcAft>
              <a:buClr>
                <a:schemeClr val="dk1"/>
              </a:buClr>
              <a:buSzPts val="2300"/>
              <a:buNone/>
            </a:pPr>
            <a:r>
              <a:rPr lang="en-US" sz="3237"/>
              <a:t>The Research </a:t>
            </a:r>
            <a:endParaRPr/>
          </a:p>
          <a:p>
            <a:pPr marL="0" lvl="0" indent="0" algn="l" rtl="0">
              <a:lnSpc>
                <a:spcPct val="80000"/>
              </a:lnSpc>
              <a:spcBef>
                <a:spcPts val="800"/>
              </a:spcBef>
              <a:spcAft>
                <a:spcPts val="0"/>
              </a:spcAft>
              <a:buClr>
                <a:schemeClr val="dk1"/>
              </a:buClr>
              <a:buSzPts val="1942"/>
              <a:buNone/>
            </a:pPr>
            <a:r>
              <a:rPr lang="en-US" sz="1942" b="1">
                <a:solidFill>
                  <a:schemeClr val="dk1"/>
                </a:solidFill>
              </a:rPr>
              <a:t>National Center Qualitative Assessment (NACC)</a:t>
            </a:r>
            <a:endParaRPr/>
          </a:p>
          <a:p>
            <a:pPr marL="457200" lvl="0" indent="-342900" algn="l" rtl="0">
              <a:lnSpc>
                <a:spcPct val="80000"/>
              </a:lnSpc>
              <a:spcBef>
                <a:spcPts val="800"/>
              </a:spcBef>
              <a:spcAft>
                <a:spcPts val="0"/>
              </a:spcAft>
              <a:buClr>
                <a:schemeClr val="dk1"/>
              </a:buClr>
              <a:buSzPts val="1800"/>
              <a:buChar char="●"/>
            </a:pPr>
            <a:r>
              <a:rPr lang="en-US" sz="1665">
                <a:solidFill>
                  <a:schemeClr val="dk1"/>
                </a:solidFill>
              </a:rPr>
              <a:t>Insights into the complexities of racial experiences</a:t>
            </a:r>
            <a:endParaRPr/>
          </a:p>
          <a:p>
            <a:pPr marL="457200" lvl="0" indent="-342900" algn="l" rtl="0">
              <a:lnSpc>
                <a:spcPct val="80000"/>
              </a:lnSpc>
              <a:spcBef>
                <a:spcPts val="0"/>
              </a:spcBef>
              <a:spcAft>
                <a:spcPts val="0"/>
              </a:spcAft>
              <a:buClr>
                <a:schemeClr val="dk1"/>
              </a:buClr>
              <a:buSzPts val="1800"/>
              <a:buChar char="●"/>
            </a:pPr>
            <a:r>
              <a:rPr lang="en-US" sz="1665">
                <a:solidFill>
                  <a:schemeClr val="dk1"/>
                </a:solidFill>
              </a:rPr>
              <a:t>Where and what students learn about race</a:t>
            </a:r>
            <a:endParaRPr/>
          </a:p>
          <a:p>
            <a:pPr marL="457200" lvl="0" indent="-342900" algn="l" rtl="0">
              <a:lnSpc>
                <a:spcPct val="80000"/>
              </a:lnSpc>
              <a:spcBef>
                <a:spcPts val="0"/>
              </a:spcBef>
              <a:spcAft>
                <a:spcPts val="0"/>
              </a:spcAft>
              <a:buClr>
                <a:schemeClr val="dk1"/>
              </a:buClr>
              <a:buSzPts val="1800"/>
              <a:buChar char="●"/>
            </a:pPr>
            <a:r>
              <a:rPr lang="en-US" sz="1665">
                <a:solidFill>
                  <a:schemeClr val="dk1"/>
                </a:solidFill>
              </a:rPr>
              <a:t>Feelings for preparedness in diverse democracy after college</a:t>
            </a:r>
            <a:endParaRPr/>
          </a:p>
          <a:p>
            <a:pPr marL="0" lvl="0" indent="0" algn="l" rtl="0">
              <a:lnSpc>
                <a:spcPct val="80000"/>
              </a:lnSpc>
              <a:spcBef>
                <a:spcPts val="800"/>
              </a:spcBef>
              <a:spcAft>
                <a:spcPts val="0"/>
              </a:spcAft>
              <a:buClr>
                <a:schemeClr val="dk1"/>
              </a:buClr>
              <a:buSzPts val="1942"/>
              <a:buNone/>
            </a:pPr>
            <a:endParaRPr sz="1942">
              <a:solidFill>
                <a:schemeClr val="dk1"/>
              </a:solidFill>
            </a:endParaRPr>
          </a:p>
          <a:p>
            <a:pPr marL="0" lvl="0" indent="0" algn="l" rtl="0">
              <a:lnSpc>
                <a:spcPct val="80000"/>
              </a:lnSpc>
              <a:spcBef>
                <a:spcPts val="800"/>
              </a:spcBef>
              <a:spcAft>
                <a:spcPts val="0"/>
              </a:spcAft>
              <a:buClr>
                <a:schemeClr val="dk1"/>
              </a:buClr>
              <a:buSzPts val="1942"/>
              <a:buNone/>
            </a:pPr>
            <a:r>
              <a:rPr lang="en-US" sz="1942" b="1">
                <a:solidFill>
                  <a:schemeClr val="dk1"/>
                </a:solidFill>
              </a:rPr>
              <a:t>Administered to ½ million students throughout CA and across U.S. since March 2019</a:t>
            </a:r>
            <a:endParaRPr/>
          </a:p>
          <a:p>
            <a:pPr marL="457200" lvl="0" indent="-361950" algn="l" rtl="0">
              <a:lnSpc>
                <a:spcPct val="80000"/>
              </a:lnSpc>
              <a:spcBef>
                <a:spcPts val="800"/>
              </a:spcBef>
              <a:spcAft>
                <a:spcPts val="0"/>
              </a:spcAft>
              <a:buClr>
                <a:schemeClr val="dk1"/>
              </a:buClr>
              <a:buSzPts val="2100"/>
              <a:buChar char="•"/>
            </a:pPr>
            <a:r>
              <a:rPr lang="en-US" sz="1942">
                <a:solidFill>
                  <a:schemeClr val="dk1"/>
                </a:solidFill>
              </a:rPr>
              <a:t>Will go to every student in CA CC Racial Equity Leadership Alliance member Institutions</a:t>
            </a:r>
            <a:endParaRPr/>
          </a:p>
          <a:p>
            <a:pPr marL="457200" lvl="0" indent="-361950" algn="l" rtl="0">
              <a:lnSpc>
                <a:spcPct val="80000"/>
              </a:lnSpc>
              <a:spcBef>
                <a:spcPts val="0"/>
              </a:spcBef>
              <a:spcAft>
                <a:spcPts val="0"/>
              </a:spcAft>
              <a:buClr>
                <a:schemeClr val="dk1"/>
              </a:buClr>
              <a:buSzPts val="2100"/>
              <a:buChar char="•"/>
            </a:pPr>
            <a:r>
              <a:rPr lang="en-US" sz="1942">
                <a:solidFill>
                  <a:schemeClr val="dk1"/>
                </a:solidFill>
              </a:rPr>
              <a:t>Not sub-sample - every full and part time student</a:t>
            </a:r>
            <a:endParaRPr/>
          </a:p>
          <a:p>
            <a:pPr marL="0" lvl="0" indent="0" algn="l" rtl="0">
              <a:lnSpc>
                <a:spcPct val="80000"/>
              </a:lnSpc>
              <a:spcBef>
                <a:spcPts val="750"/>
              </a:spcBef>
              <a:spcAft>
                <a:spcPts val="0"/>
              </a:spcAft>
              <a:buClr>
                <a:schemeClr val="dk1"/>
              </a:buClr>
              <a:buSzPts val="1942"/>
              <a:buNone/>
            </a:pPr>
            <a:endParaRPr sz="1942">
              <a:latin typeface="Garamond"/>
              <a:ea typeface="Garamond"/>
              <a:cs typeface="Garamond"/>
              <a:sym typeface="Garamond"/>
            </a:endParaRPr>
          </a:p>
        </p:txBody>
      </p:sp>
      <p:pic>
        <p:nvPicPr>
          <p:cNvPr id="145" name="Google Shape;145;p19"/>
          <p:cNvPicPr preferRelativeResize="0"/>
          <p:nvPr/>
        </p:nvPicPr>
        <p:blipFill rotWithShape="1">
          <a:blip r:embed="rId3">
            <a:alphaModFix/>
          </a:blip>
          <a:srcRect/>
          <a:stretch/>
        </p:blipFill>
        <p:spPr>
          <a:xfrm>
            <a:off x="7743462" y="4436745"/>
            <a:ext cx="1214049" cy="545067"/>
          </a:xfrm>
          <a:prstGeom prst="rect">
            <a:avLst/>
          </a:prstGeom>
          <a:noFill/>
          <a:ln>
            <a:noFill/>
          </a:ln>
        </p:spPr>
      </p:pic>
      <p:pic>
        <p:nvPicPr>
          <p:cNvPr id="146" name="Google Shape;146;p19"/>
          <p:cNvPicPr preferRelativeResize="0"/>
          <p:nvPr/>
        </p:nvPicPr>
        <p:blipFill rotWithShape="1">
          <a:blip r:embed="rId4">
            <a:alphaModFix/>
          </a:blip>
          <a:srcRect b="5952"/>
          <a:stretch/>
        </p:blipFill>
        <p:spPr>
          <a:xfrm>
            <a:off x="0" y="3789046"/>
            <a:ext cx="9144000" cy="1354454"/>
          </a:xfrm>
          <a:prstGeom prst="rect">
            <a:avLst/>
          </a:prstGeom>
          <a:noFill/>
          <a:ln>
            <a:noFill/>
          </a:ln>
        </p:spPr>
      </p:pic>
      <p:pic>
        <p:nvPicPr>
          <p:cNvPr id="147" name="Google Shape;147;p19"/>
          <p:cNvPicPr preferRelativeResize="0"/>
          <p:nvPr/>
        </p:nvPicPr>
        <p:blipFill rotWithShape="1">
          <a:blip r:embed="rId3">
            <a:alphaModFix/>
          </a:blip>
          <a:srcRect/>
          <a:stretch/>
        </p:blipFill>
        <p:spPr>
          <a:xfrm>
            <a:off x="7743462" y="4385310"/>
            <a:ext cx="1214049" cy="545067"/>
          </a:xfrm>
          <a:prstGeom prst="rect">
            <a:avLst/>
          </a:prstGeom>
          <a:noFill/>
          <a:ln>
            <a:noFill/>
          </a:ln>
        </p:spPr>
      </p:pic>
    </p:spTree>
  </p:cSld>
  <p:clrMapOvr>
    <a:masterClrMapping/>
  </p:clrMapOvr>
  <p:transition spd="slow">
    <p:push/>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52"/>
        <p:cNvGrpSpPr/>
        <p:nvPr/>
      </p:nvGrpSpPr>
      <p:grpSpPr>
        <a:xfrm>
          <a:off x="0" y="0"/>
          <a:ext cx="0" cy="0"/>
          <a:chOff x="0" y="0"/>
          <a:chExt cx="0" cy="0"/>
        </a:xfrm>
      </p:grpSpPr>
      <p:sp>
        <p:nvSpPr>
          <p:cNvPr id="153" name="Google Shape;153;p20"/>
          <p:cNvSpPr txBox="1">
            <a:spLocks noGrp="1"/>
          </p:cNvSpPr>
          <p:nvPr>
            <p:ph type="title"/>
          </p:nvPr>
        </p:nvSpPr>
        <p:spPr>
          <a:xfrm>
            <a:off x="152401" y="139486"/>
            <a:ext cx="8885582" cy="403853"/>
          </a:xfrm>
          <a:prstGeom prst="rect">
            <a:avLst/>
          </a:prstGeom>
          <a:noFill/>
          <a:ln>
            <a:noFill/>
          </a:ln>
        </p:spPr>
        <p:txBody>
          <a:bodyPr spcFirstLastPara="1" wrap="square" lIns="91425" tIns="45700" rIns="91425" bIns="45700" anchor="ctr" anchorCtr="0">
            <a:noAutofit/>
          </a:bodyPr>
          <a:lstStyle/>
          <a:p>
            <a:pPr marL="0" lvl="0" indent="0" algn="l" rtl="0">
              <a:lnSpc>
                <a:spcPct val="115000"/>
              </a:lnSpc>
              <a:spcBef>
                <a:spcPts val="0"/>
              </a:spcBef>
              <a:spcAft>
                <a:spcPts val="0"/>
              </a:spcAft>
              <a:buClr>
                <a:schemeClr val="dk1"/>
              </a:buClr>
              <a:buSzPts val="1200"/>
              <a:buFont typeface="Calibri"/>
              <a:buNone/>
            </a:pPr>
            <a:r>
              <a:rPr lang="en-US" sz="1200" b="1">
                <a:latin typeface="Calibri"/>
                <a:ea typeface="Calibri"/>
                <a:cs typeface="Calibri"/>
                <a:sym typeface="Calibri"/>
              </a:rPr>
              <a:t>Fostering and Sustaining Inclusive Classrooms for Students of Color</a:t>
            </a:r>
            <a:r>
              <a:rPr lang="en-US" sz="1200" b="1"/>
              <a:t> USC Race and Equity Center E-Convening, September 10, 2020</a:t>
            </a:r>
            <a:endParaRPr sz="1200" b="1">
              <a:solidFill>
                <a:srgbClr val="0C0C0C"/>
              </a:solidFill>
              <a:latin typeface="Arial Black"/>
              <a:ea typeface="Arial Black"/>
              <a:cs typeface="Arial Black"/>
              <a:sym typeface="Arial Black"/>
            </a:endParaRPr>
          </a:p>
        </p:txBody>
      </p:sp>
      <p:sp>
        <p:nvSpPr>
          <p:cNvPr id="154" name="Google Shape;154;p20"/>
          <p:cNvSpPr txBox="1">
            <a:spLocks noGrp="1"/>
          </p:cNvSpPr>
          <p:nvPr>
            <p:ph type="body" idx="1"/>
          </p:nvPr>
        </p:nvSpPr>
        <p:spPr>
          <a:xfrm>
            <a:off x="215534" y="708991"/>
            <a:ext cx="8279109" cy="3302596"/>
          </a:xfrm>
          <a:prstGeom prst="rect">
            <a:avLst/>
          </a:prstGeom>
          <a:noFill/>
          <a:ln>
            <a:noFill/>
          </a:ln>
        </p:spPr>
        <p:txBody>
          <a:bodyPr spcFirstLastPara="1" wrap="square" lIns="91425" tIns="45700" rIns="91425" bIns="45700" anchor="t" anchorCtr="0">
            <a:noAutofit/>
          </a:bodyPr>
          <a:lstStyle/>
          <a:p>
            <a:pPr marL="0" lvl="0" indent="0" algn="ctr" rtl="0">
              <a:lnSpc>
                <a:spcPct val="90000"/>
              </a:lnSpc>
              <a:spcBef>
                <a:spcPts val="0"/>
              </a:spcBef>
              <a:spcAft>
                <a:spcPts val="0"/>
              </a:spcAft>
              <a:buClr>
                <a:schemeClr val="dk1"/>
              </a:buClr>
              <a:buSzPts val="3600"/>
              <a:buNone/>
            </a:pPr>
            <a:r>
              <a:rPr lang="en-US" sz="3600" b="1"/>
              <a:t>RESULTS: </a:t>
            </a:r>
            <a:endParaRPr/>
          </a:p>
          <a:p>
            <a:pPr marL="0" lvl="0" indent="0" algn="l" rtl="0">
              <a:lnSpc>
                <a:spcPct val="90000"/>
              </a:lnSpc>
              <a:spcBef>
                <a:spcPts val="0"/>
              </a:spcBef>
              <a:spcAft>
                <a:spcPts val="0"/>
              </a:spcAft>
              <a:buClr>
                <a:schemeClr val="dk1"/>
              </a:buClr>
              <a:buSzPts val="2400"/>
              <a:buNone/>
            </a:pPr>
            <a:r>
              <a:rPr lang="en-US" sz="2400" b="1"/>
              <a:t>WHAT STUDENTS OF COLOR SAY THE PROBLEMS ARE: </a:t>
            </a:r>
            <a:endParaRPr/>
          </a:p>
          <a:p>
            <a:pPr marL="0" lvl="0" indent="0" algn="l" rtl="0">
              <a:lnSpc>
                <a:spcPct val="90000"/>
              </a:lnSpc>
              <a:spcBef>
                <a:spcPts val="0"/>
              </a:spcBef>
              <a:spcAft>
                <a:spcPts val="0"/>
              </a:spcAft>
              <a:buClr>
                <a:schemeClr val="dk1"/>
              </a:buClr>
              <a:buSzPts val="2400"/>
              <a:buNone/>
            </a:pPr>
            <a:r>
              <a:rPr lang="en-US" sz="2400" b="1"/>
              <a:t>NINE KEY AREAS</a:t>
            </a:r>
            <a:endParaRPr/>
          </a:p>
          <a:p>
            <a:pPr marL="171450" lvl="0" indent="-171450" algn="l" rtl="0">
              <a:lnSpc>
                <a:spcPct val="90000"/>
              </a:lnSpc>
              <a:spcBef>
                <a:spcPts val="750"/>
              </a:spcBef>
              <a:spcAft>
                <a:spcPts val="0"/>
              </a:spcAft>
              <a:buClr>
                <a:schemeClr val="dk1"/>
              </a:buClr>
              <a:buSzPts val="2100"/>
              <a:buChar char="•"/>
            </a:pPr>
            <a:r>
              <a:rPr lang="en-US"/>
              <a:t>You will be choosing a pair of these to discuss with your colleagues!</a:t>
            </a:r>
            <a:endParaRPr/>
          </a:p>
          <a:p>
            <a:pPr marL="0" lvl="0" indent="0" algn="l" rtl="0">
              <a:lnSpc>
                <a:spcPct val="90000"/>
              </a:lnSpc>
              <a:spcBef>
                <a:spcPts val="750"/>
              </a:spcBef>
              <a:spcAft>
                <a:spcPts val="0"/>
              </a:spcAft>
              <a:buClr>
                <a:schemeClr val="dk1"/>
              </a:buClr>
              <a:buSzPts val="2100"/>
              <a:buNone/>
            </a:pPr>
            <a:br>
              <a:rPr lang="en-US"/>
            </a:br>
            <a:r>
              <a:rPr lang="en-US"/>
              <a:t>Please go to this link to tell us your breakout room preference:</a:t>
            </a:r>
            <a:endParaRPr/>
          </a:p>
          <a:p>
            <a:pPr marL="0" lvl="0" indent="0" algn="l" rtl="0">
              <a:lnSpc>
                <a:spcPct val="90000"/>
              </a:lnSpc>
              <a:spcBef>
                <a:spcPts val="750"/>
              </a:spcBef>
              <a:spcAft>
                <a:spcPts val="0"/>
              </a:spcAft>
              <a:buClr>
                <a:schemeClr val="dk1"/>
              </a:buClr>
              <a:buSzPts val="2100"/>
              <a:buNone/>
            </a:pPr>
            <a:r>
              <a:rPr lang="en-US" u="sng">
                <a:solidFill>
                  <a:schemeClr val="hlink"/>
                </a:solidFill>
                <a:hlinkClick r:id="rId3"/>
              </a:rPr>
              <a:t>https://forms.gle/sXqNM9miiRh9tuRK6</a:t>
            </a:r>
            <a:endParaRPr/>
          </a:p>
          <a:p>
            <a:pPr marL="0" lvl="0" indent="0" algn="l" rtl="0">
              <a:lnSpc>
                <a:spcPct val="90000"/>
              </a:lnSpc>
              <a:spcBef>
                <a:spcPts val="750"/>
              </a:spcBef>
              <a:spcAft>
                <a:spcPts val="0"/>
              </a:spcAft>
              <a:buClr>
                <a:schemeClr val="dk1"/>
              </a:buClr>
              <a:buSzPts val="2100"/>
              <a:buNone/>
            </a:pPr>
            <a:endParaRPr>
              <a:latin typeface="Garamond"/>
              <a:ea typeface="Garamond"/>
              <a:cs typeface="Garamond"/>
              <a:sym typeface="Garamond"/>
            </a:endParaRPr>
          </a:p>
        </p:txBody>
      </p:sp>
      <p:pic>
        <p:nvPicPr>
          <p:cNvPr id="155" name="Google Shape;155;p20"/>
          <p:cNvPicPr preferRelativeResize="0"/>
          <p:nvPr/>
        </p:nvPicPr>
        <p:blipFill rotWithShape="1">
          <a:blip r:embed="rId4">
            <a:alphaModFix/>
          </a:blip>
          <a:srcRect/>
          <a:stretch/>
        </p:blipFill>
        <p:spPr>
          <a:xfrm>
            <a:off x="7743462" y="4436745"/>
            <a:ext cx="1214049" cy="545067"/>
          </a:xfrm>
          <a:prstGeom prst="rect">
            <a:avLst/>
          </a:prstGeom>
          <a:noFill/>
          <a:ln>
            <a:noFill/>
          </a:ln>
        </p:spPr>
      </p:pic>
      <p:pic>
        <p:nvPicPr>
          <p:cNvPr id="156" name="Google Shape;156;p20"/>
          <p:cNvPicPr preferRelativeResize="0"/>
          <p:nvPr/>
        </p:nvPicPr>
        <p:blipFill rotWithShape="1">
          <a:blip r:embed="rId5">
            <a:alphaModFix/>
          </a:blip>
          <a:srcRect b="5952"/>
          <a:stretch/>
        </p:blipFill>
        <p:spPr>
          <a:xfrm>
            <a:off x="0" y="3789046"/>
            <a:ext cx="9144000" cy="1354454"/>
          </a:xfrm>
          <a:prstGeom prst="rect">
            <a:avLst/>
          </a:prstGeom>
          <a:noFill/>
          <a:ln>
            <a:noFill/>
          </a:ln>
        </p:spPr>
      </p:pic>
      <p:pic>
        <p:nvPicPr>
          <p:cNvPr id="157" name="Google Shape;157;p20"/>
          <p:cNvPicPr preferRelativeResize="0"/>
          <p:nvPr/>
        </p:nvPicPr>
        <p:blipFill rotWithShape="1">
          <a:blip r:embed="rId4">
            <a:alphaModFix/>
          </a:blip>
          <a:srcRect/>
          <a:stretch/>
        </p:blipFill>
        <p:spPr>
          <a:xfrm>
            <a:off x="7743462" y="4385310"/>
            <a:ext cx="1214049" cy="545067"/>
          </a:xfrm>
          <a:prstGeom prst="rect">
            <a:avLst/>
          </a:prstGeom>
          <a:noFill/>
          <a:ln>
            <a:noFill/>
          </a:ln>
        </p:spPr>
      </p:pic>
    </p:spTree>
  </p:cSld>
  <p:clrMapOvr>
    <a:masterClrMapping/>
  </p:clrMapOvr>
  <p:transition spd="slow">
    <p:push/>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62"/>
        <p:cNvGrpSpPr/>
        <p:nvPr/>
      </p:nvGrpSpPr>
      <p:grpSpPr>
        <a:xfrm>
          <a:off x="0" y="0"/>
          <a:ext cx="0" cy="0"/>
          <a:chOff x="0" y="0"/>
          <a:chExt cx="0" cy="0"/>
        </a:xfrm>
      </p:grpSpPr>
      <p:sp>
        <p:nvSpPr>
          <p:cNvPr id="163" name="Google Shape;163;p21"/>
          <p:cNvSpPr txBox="1">
            <a:spLocks noGrp="1"/>
          </p:cNvSpPr>
          <p:nvPr>
            <p:ph type="title"/>
          </p:nvPr>
        </p:nvSpPr>
        <p:spPr>
          <a:xfrm>
            <a:off x="728870" y="424408"/>
            <a:ext cx="6944139" cy="403853"/>
          </a:xfrm>
          <a:prstGeom prst="rect">
            <a:avLst/>
          </a:prstGeom>
          <a:noFill/>
          <a:ln>
            <a:noFill/>
          </a:ln>
        </p:spPr>
        <p:txBody>
          <a:bodyPr spcFirstLastPara="1" wrap="square" lIns="91425" tIns="45700" rIns="91425" bIns="45700" anchor="ctr" anchorCtr="0">
            <a:noAutofit/>
          </a:bodyPr>
          <a:lstStyle/>
          <a:p>
            <a:pPr marL="0" lvl="0" indent="0" algn="l" rtl="0">
              <a:lnSpc>
                <a:spcPct val="115000"/>
              </a:lnSpc>
              <a:spcBef>
                <a:spcPts val="0"/>
              </a:spcBef>
              <a:spcAft>
                <a:spcPts val="0"/>
              </a:spcAft>
              <a:buClr>
                <a:schemeClr val="dk1"/>
              </a:buClr>
              <a:buSzPts val="3200"/>
              <a:buFont typeface="Calibri"/>
              <a:buNone/>
            </a:pPr>
            <a:r>
              <a:rPr lang="en-US" sz="3200" b="1"/>
              <a:t>Students of Color say the problems are….</a:t>
            </a:r>
            <a:endParaRPr sz="3200" b="1">
              <a:solidFill>
                <a:srgbClr val="0C0C0C"/>
              </a:solidFill>
              <a:latin typeface="Arial Black"/>
              <a:ea typeface="Arial Black"/>
              <a:cs typeface="Arial Black"/>
              <a:sym typeface="Arial Black"/>
            </a:endParaRPr>
          </a:p>
        </p:txBody>
      </p:sp>
      <p:sp>
        <p:nvSpPr>
          <p:cNvPr id="164" name="Google Shape;164;p21"/>
          <p:cNvSpPr txBox="1">
            <a:spLocks noGrp="1"/>
          </p:cNvSpPr>
          <p:nvPr>
            <p:ph type="body" idx="1"/>
          </p:nvPr>
        </p:nvSpPr>
        <p:spPr>
          <a:xfrm>
            <a:off x="255290" y="921026"/>
            <a:ext cx="8279109" cy="3302596"/>
          </a:xfrm>
          <a:prstGeom prst="rect">
            <a:avLst/>
          </a:prstGeom>
          <a:noFill/>
          <a:ln>
            <a:noFill/>
          </a:ln>
        </p:spPr>
        <p:txBody>
          <a:bodyPr spcFirstLastPara="1" wrap="square" lIns="91425" tIns="45700" rIns="91425" bIns="45700" anchor="t" anchorCtr="0">
            <a:noAutofit/>
          </a:bodyPr>
          <a:lstStyle/>
          <a:p>
            <a:pPr marL="457200" lvl="0" indent="-419100" algn="l" rtl="0">
              <a:lnSpc>
                <a:spcPct val="200000"/>
              </a:lnSpc>
              <a:spcBef>
                <a:spcPts val="0"/>
              </a:spcBef>
              <a:spcAft>
                <a:spcPts val="0"/>
              </a:spcAft>
              <a:buClr>
                <a:schemeClr val="dk1"/>
              </a:buClr>
              <a:buSzPts val="3000"/>
              <a:buAutoNum type="arabicPeriod"/>
            </a:pPr>
            <a:r>
              <a:rPr lang="en-US" sz="2400" b="1">
                <a:solidFill>
                  <a:schemeClr val="dk1"/>
                </a:solidFill>
              </a:rPr>
              <a:t>Curricular erasure</a:t>
            </a:r>
            <a:endParaRPr sz="2400">
              <a:solidFill>
                <a:schemeClr val="dk1"/>
              </a:solidFill>
            </a:endParaRPr>
          </a:p>
          <a:p>
            <a:pPr marL="457200" lvl="0" indent="-419100" algn="l" rtl="0">
              <a:lnSpc>
                <a:spcPct val="200000"/>
              </a:lnSpc>
              <a:spcBef>
                <a:spcPts val="0"/>
              </a:spcBef>
              <a:spcAft>
                <a:spcPts val="0"/>
              </a:spcAft>
              <a:buClr>
                <a:schemeClr val="dk1"/>
              </a:buClr>
              <a:buSzPts val="3000"/>
              <a:buAutoNum type="arabicPeriod"/>
            </a:pPr>
            <a:r>
              <a:rPr lang="en-US" sz="2400" b="1">
                <a:solidFill>
                  <a:schemeClr val="dk1"/>
                </a:solidFill>
              </a:rPr>
              <a:t>One-sided, deficit representation</a:t>
            </a:r>
            <a:endParaRPr/>
          </a:p>
          <a:p>
            <a:pPr marL="457200" lvl="0" indent="-419100" algn="l" rtl="0">
              <a:lnSpc>
                <a:spcPct val="200000"/>
              </a:lnSpc>
              <a:spcBef>
                <a:spcPts val="0"/>
              </a:spcBef>
              <a:spcAft>
                <a:spcPts val="0"/>
              </a:spcAft>
              <a:buClr>
                <a:schemeClr val="dk1"/>
              </a:buClr>
              <a:buSzPts val="3000"/>
              <a:buAutoNum type="arabicPeriod"/>
            </a:pPr>
            <a:r>
              <a:rPr lang="en-US" sz="2400" b="1">
                <a:solidFill>
                  <a:schemeClr val="dk1"/>
                </a:solidFill>
              </a:rPr>
              <a:t>Forced “spokespersonship”</a:t>
            </a:r>
            <a:endParaRPr/>
          </a:p>
          <a:p>
            <a:pPr marL="0" lvl="0" indent="0" algn="l" rtl="0">
              <a:lnSpc>
                <a:spcPct val="90000"/>
              </a:lnSpc>
              <a:spcBef>
                <a:spcPts val="750"/>
              </a:spcBef>
              <a:spcAft>
                <a:spcPts val="0"/>
              </a:spcAft>
              <a:buClr>
                <a:schemeClr val="dk1"/>
              </a:buClr>
              <a:buSzPts val="2100"/>
              <a:buNone/>
            </a:pPr>
            <a:endParaRPr>
              <a:latin typeface="Garamond"/>
              <a:ea typeface="Garamond"/>
              <a:cs typeface="Garamond"/>
              <a:sym typeface="Garamond"/>
            </a:endParaRPr>
          </a:p>
        </p:txBody>
      </p:sp>
      <p:pic>
        <p:nvPicPr>
          <p:cNvPr id="165" name="Google Shape;165;p21"/>
          <p:cNvPicPr preferRelativeResize="0"/>
          <p:nvPr/>
        </p:nvPicPr>
        <p:blipFill rotWithShape="1">
          <a:blip r:embed="rId3">
            <a:alphaModFix/>
          </a:blip>
          <a:srcRect/>
          <a:stretch/>
        </p:blipFill>
        <p:spPr>
          <a:xfrm>
            <a:off x="7743462" y="4436745"/>
            <a:ext cx="1214049" cy="545067"/>
          </a:xfrm>
          <a:prstGeom prst="rect">
            <a:avLst/>
          </a:prstGeom>
          <a:noFill/>
          <a:ln>
            <a:noFill/>
          </a:ln>
        </p:spPr>
      </p:pic>
      <p:pic>
        <p:nvPicPr>
          <p:cNvPr id="166" name="Google Shape;166;p21"/>
          <p:cNvPicPr preferRelativeResize="0"/>
          <p:nvPr/>
        </p:nvPicPr>
        <p:blipFill rotWithShape="1">
          <a:blip r:embed="rId4">
            <a:alphaModFix/>
          </a:blip>
          <a:srcRect b="5952"/>
          <a:stretch/>
        </p:blipFill>
        <p:spPr>
          <a:xfrm>
            <a:off x="0" y="3789046"/>
            <a:ext cx="9144000" cy="1354454"/>
          </a:xfrm>
          <a:prstGeom prst="rect">
            <a:avLst/>
          </a:prstGeom>
          <a:noFill/>
          <a:ln>
            <a:noFill/>
          </a:ln>
        </p:spPr>
      </p:pic>
      <p:pic>
        <p:nvPicPr>
          <p:cNvPr id="167" name="Google Shape;167;p21"/>
          <p:cNvPicPr preferRelativeResize="0"/>
          <p:nvPr/>
        </p:nvPicPr>
        <p:blipFill rotWithShape="1">
          <a:blip r:embed="rId3">
            <a:alphaModFix/>
          </a:blip>
          <a:srcRect/>
          <a:stretch/>
        </p:blipFill>
        <p:spPr>
          <a:xfrm>
            <a:off x="7743462" y="4385310"/>
            <a:ext cx="1214049" cy="545067"/>
          </a:xfrm>
          <a:prstGeom prst="rect">
            <a:avLst/>
          </a:prstGeom>
          <a:noFill/>
          <a:ln>
            <a:noFill/>
          </a:ln>
        </p:spPr>
      </p:pic>
    </p:spTree>
  </p:cSld>
  <p:clrMapOvr>
    <a:masterClrMapping/>
  </p:clrMapOvr>
  <p:transition spd="slow">
    <p:push/>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72"/>
        <p:cNvGrpSpPr/>
        <p:nvPr/>
      </p:nvGrpSpPr>
      <p:grpSpPr>
        <a:xfrm>
          <a:off x="0" y="0"/>
          <a:ext cx="0" cy="0"/>
          <a:chOff x="0" y="0"/>
          <a:chExt cx="0" cy="0"/>
        </a:xfrm>
      </p:grpSpPr>
      <p:sp>
        <p:nvSpPr>
          <p:cNvPr id="173" name="Google Shape;173;p22"/>
          <p:cNvSpPr txBox="1">
            <a:spLocks noGrp="1"/>
          </p:cNvSpPr>
          <p:nvPr>
            <p:ph type="title"/>
          </p:nvPr>
        </p:nvSpPr>
        <p:spPr>
          <a:xfrm>
            <a:off x="728870" y="424408"/>
            <a:ext cx="6944139" cy="403853"/>
          </a:xfrm>
          <a:prstGeom prst="rect">
            <a:avLst/>
          </a:prstGeom>
          <a:noFill/>
          <a:ln>
            <a:noFill/>
          </a:ln>
        </p:spPr>
        <p:txBody>
          <a:bodyPr spcFirstLastPara="1" wrap="square" lIns="91425" tIns="45700" rIns="91425" bIns="45700" anchor="ctr" anchorCtr="0">
            <a:noAutofit/>
          </a:bodyPr>
          <a:lstStyle/>
          <a:p>
            <a:pPr marL="0" lvl="0" indent="0" algn="l" rtl="0">
              <a:lnSpc>
                <a:spcPct val="115000"/>
              </a:lnSpc>
              <a:spcBef>
                <a:spcPts val="0"/>
              </a:spcBef>
              <a:spcAft>
                <a:spcPts val="0"/>
              </a:spcAft>
              <a:buClr>
                <a:schemeClr val="dk1"/>
              </a:buClr>
              <a:buSzPts val="3200"/>
              <a:buFont typeface="Calibri"/>
              <a:buNone/>
            </a:pPr>
            <a:r>
              <a:rPr lang="en-US" sz="3200" b="1"/>
              <a:t>Students of Color say the problems are….</a:t>
            </a:r>
            <a:endParaRPr sz="3200" b="1">
              <a:solidFill>
                <a:srgbClr val="0C0C0C"/>
              </a:solidFill>
              <a:latin typeface="Arial Black"/>
              <a:ea typeface="Arial Black"/>
              <a:cs typeface="Arial Black"/>
              <a:sym typeface="Arial Black"/>
            </a:endParaRPr>
          </a:p>
        </p:txBody>
      </p:sp>
      <p:sp>
        <p:nvSpPr>
          <p:cNvPr id="174" name="Google Shape;174;p22"/>
          <p:cNvSpPr txBox="1">
            <a:spLocks noGrp="1"/>
          </p:cNvSpPr>
          <p:nvPr>
            <p:ph type="body" idx="1"/>
          </p:nvPr>
        </p:nvSpPr>
        <p:spPr>
          <a:xfrm>
            <a:off x="432445" y="1148736"/>
            <a:ext cx="8279109" cy="3302596"/>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Clr>
                <a:schemeClr val="dk1"/>
              </a:buClr>
              <a:buSzPts val="2400"/>
              <a:buNone/>
            </a:pPr>
            <a:r>
              <a:rPr lang="en-US" sz="2400" b="1">
                <a:solidFill>
                  <a:schemeClr val="dk1"/>
                </a:solidFill>
              </a:rPr>
              <a:t>4. Being confused for another student from same ethnic/racial     group even when they bear no resemblance. Assigning wrong name to wrong person, etc.</a:t>
            </a:r>
            <a:endParaRPr/>
          </a:p>
          <a:p>
            <a:pPr marL="0" lvl="0" indent="0" algn="l" rtl="0">
              <a:lnSpc>
                <a:spcPct val="90000"/>
              </a:lnSpc>
              <a:spcBef>
                <a:spcPts val="800"/>
              </a:spcBef>
              <a:spcAft>
                <a:spcPts val="0"/>
              </a:spcAft>
              <a:buClr>
                <a:schemeClr val="dk1"/>
              </a:buClr>
              <a:buSzPts val="2400"/>
              <a:buNone/>
            </a:pPr>
            <a:r>
              <a:rPr lang="en-US" sz="2400">
                <a:solidFill>
                  <a:schemeClr val="dk1"/>
                </a:solidFill>
              </a:rPr>
              <a:t> </a:t>
            </a:r>
            <a:endParaRPr/>
          </a:p>
          <a:p>
            <a:pPr marL="0" lvl="0" indent="0" algn="l" rtl="0">
              <a:lnSpc>
                <a:spcPct val="90000"/>
              </a:lnSpc>
              <a:spcBef>
                <a:spcPts val="800"/>
              </a:spcBef>
              <a:spcAft>
                <a:spcPts val="0"/>
              </a:spcAft>
              <a:buClr>
                <a:schemeClr val="dk1"/>
              </a:buClr>
              <a:buSzPts val="2400"/>
              <a:buNone/>
            </a:pPr>
            <a:r>
              <a:rPr lang="en-US" sz="2400" b="1">
                <a:solidFill>
                  <a:schemeClr val="dk1"/>
                </a:solidFill>
              </a:rPr>
              <a:t>5. Faculty surprised or unbelieving of students academic  performance</a:t>
            </a:r>
            <a:r>
              <a:rPr lang="en-US" sz="2400">
                <a:solidFill>
                  <a:schemeClr val="dk1"/>
                </a:solidFill>
              </a:rPr>
              <a:t> </a:t>
            </a:r>
            <a:endParaRPr/>
          </a:p>
          <a:p>
            <a:pPr marL="0" lvl="0" indent="0" algn="l" rtl="0">
              <a:lnSpc>
                <a:spcPct val="90000"/>
              </a:lnSpc>
              <a:spcBef>
                <a:spcPts val="750"/>
              </a:spcBef>
              <a:spcAft>
                <a:spcPts val="0"/>
              </a:spcAft>
              <a:buClr>
                <a:schemeClr val="dk1"/>
              </a:buClr>
              <a:buSzPts val="2100"/>
              <a:buNone/>
            </a:pPr>
            <a:endParaRPr>
              <a:latin typeface="Garamond"/>
              <a:ea typeface="Garamond"/>
              <a:cs typeface="Garamond"/>
              <a:sym typeface="Garamond"/>
            </a:endParaRPr>
          </a:p>
        </p:txBody>
      </p:sp>
      <p:pic>
        <p:nvPicPr>
          <p:cNvPr id="175" name="Google Shape;175;p22"/>
          <p:cNvPicPr preferRelativeResize="0"/>
          <p:nvPr/>
        </p:nvPicPr>
        <p:blipFill rotWithShape="1">
          <a:blip r:embed="rId3">
            <a:alphaModFix/>
          </a:blip>
          <a:srcRect/>
          <a:stretch/>
        </p:blipFill>
        <p:spPr>
          <a:xfrm>
            <a:off x="7743462" y="4436745"/>
            <a:ext cx="1214049" cy="545067"/>
          </a:xfrm>
          <a:prstGeom prst="rect">
            <a:avLst/>
          </a:prstGeom>
          <a:noFill/>
          <a:ln>
            <a:noFill/>
          </a:ln>
        </p:spPr>
      </p:pic>
      <p:pic>
        <p:nvPicPr>
          <p:cNvPr id="176" name="Google Shape;176;p22"/>
          <p:cNvPicPr preferRelativeResize="0"/>
          <p:nvPr/>
        </p:nvPicPr>
        <p:blipFill rotWithShape="1">
          <a:blip r:embed="rId4">
            <a:alphaModFix/>
          </a:blip>
          <a:srcRect b="5952"/>
          <a:stretch/>
        </p:blipFill>
        <p:spPr>
          <a:xfrm>
            <a:off x="0" y="3759518"/>
            <a:ext cx="9144000" cy="1354454"/>
          </a:xfrm>
          <a:prstGeom prst="rect">
            <a:avLst/>
          </a:prstGeom>
          <a:noFill/>
          <a:ln>
            <a:noFill/>
          </a:ln>
        </p:spPr>
      </p:pic>
      <p:pic>
        <p:nvPicPr>
          <p:cNvPr id="177" name="Google Shape;177;p22"/>
          <p:cNvPicPr preferRelativeResize="0"/>
          <p:nvPr/>
        </p:nvPicPr>
        <p:blipFill rotWithShape="1">
          <a:blip r:embed="rId3">
            <a:alphaModFix/>
          </a:blip>
          <a:srcRect/>
          <a:stretch/>
        </p:blipFill>
        <p:spPr>
          <a:xfrm>
            <a:off x="7743462" y="4385310"/>
            <a:ext cx="1214049" cy="545067"/>
          </a:xfrm>
          <a:prstGeom prst="rect">
            <a:avLst/>
          </a:prstGeom>
          <a:noFill/>
          <a:ln>
            <a:noFill/>
          </a:ln>
        </p:spPr>
      </p:pic>
    </p:spTree>
  </p:cSld>
  <p:clrMapOvr>
    <a:masterClrMapping/>
  </p:clrMapOvr>
  <p:transition spd="slow">
    <p:push/>
  </p:transition>
</p:sld>
</file>

<file path=ppt/theme/theme1.xml><?xml version="1.0" encoding="utf-8"?>
<a:theme xmlns:a="http://schemas.openxmlformats.org/drawingml/2006/main" name="Template">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2331</Words>
  <Application>Microsoft Macintosh PowerPoint</Application>
  <PresentationFormat>On-screen Show (16:9)</PresentationFormat>
  <Paragraphs>171</Paragraphs>
  <Slides>15</Slides>
  <Notes>15</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15</vt:i4>
      </vt:variant>
    </vt:vector>
  </HeadingPairs>
  <TitlesOfParts>
    <vt:vector size="20" baseType="lpstr">
      <vt:lpstr>Calibri</vt:lpstr>
      <vt:lpstr>Arial Black</vt:lpstr>
      <vt:lpstr>Garamond</vt:lpstr>
      <vt:lpstr>Arial</vt:lpstr>
      <vt:lpstr>Template</vt:lpstr>
      <vt:lpstr>Fostering and Sustaining Inclusive Classrooms for Students of Color USC Race and Equity Center E-Convening, September 10, 2020</vt:lpstr>
      <vt:lpstr>Fostering and Sustaining Inclusive Classrooms for Students of Color USC Race and Equity Center E-Convening, September 10, 2020</vt:lpstr>
      <vt:lpstr> What is the USC Race and Equity Center E-Convening? </vt:lpstr>
      <vt:lpstr> What is the USC Race and Equity Center E-Convening? </vt:lpstr>
      <vt:lpstr>Fostering and Sustaining Inclusive Classrooms for Students of Color USC Race and Equity Center E-Convening, September 10, 2020</vt:lpstr>
      <vt:lpstr>Fostering and Sustaining Inclusive Classrooms for Students of Color USC Race and Equity Center E-Convening, September 10, 2020</vt:lpstr>
      <vt:lpstr>Fostering and Sustaining Inclusive Classrooms for Students of Color USC Race and Equity Center E-Convening, September 10, 2020</vt:lpstr>
      <vt:lpstr>Students of Color say the problems are….</vt:lpstr>
      <vt:lpstr>Students of Color say the problems are….</vt:lpstr>
      <vt:lpstr>Students of Color say the problems are….</vt:lpstr>
      <vt:lpstr>Students of Color say the problems are….</vt:lpstr>
      <vt:lpstr>Students of Color say the problems are….</vt:lpstr>
      <vt:lpstr>Group Activity: Which of the top nine stand out to you?</vt:lpstr>
      <vt:lpstr>PowerPoint Presentation</vt:lpstr>
      <vt:lpstr>Conclusion (1 min) David?</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Fostering and Sustaining Inclusive Classrooms for Students of Color USC Race and Equity Center E-Convening, September 10, 2020</dc:title>
  <cp:lastModifiedBy>Sebastien Taveau</cp:lastModifiedBy>
  <cp:revision>1</cp:revision>
  <dcterms:modified xsi:type="dcterms:W3CDTF">2021-03-18T06:40:20Z</dcterms:modified>
</cp:coreProperties>
</file>