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notesMasterIdLst>
    <p:notesMasterId r:id="rId9"/>
  </p:notesMasterIdLst>
  <p:sldIdLst>
    <p:sldId id="256" r:id="rId2"/>
    <p:sldId id="261" r:id="rId3"/>
    <p:sldId id="258" r:id="rId4"/>
    <p:sldId id="257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BD312-4119-4DEE-AEAE-3015DA51949D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05C33-0ABD-44FF-8174-5D81FCE8F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6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05C33-0ABD-44FF-8174-5D81FCE8FD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6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416ED-49CA-4C32-9631-0F360A9E5F64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92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BB73-F9EE-41C1-91EC-FC199D48D60B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5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E7C7-94C1-4B30-AF2F-9C37A3C3C284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9834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DD9A-EB3F-4A41-8E5A-0CAC840CA1FE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48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9060-57FB-487F-8CB4-DF270C1BE893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321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C0543-3006-4A5D-A2EB-063C0311D24F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26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AA030-2881-45B4-9AFB-AB6ACE5D5F23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18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FEC8-9E21-46CB-8B69-9CD6843EB8F5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4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1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2D97-7F60-471B-8DBB-434E9FD4CCE0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8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84A1-3B43-49F7-9D82-D4B1EDB0044B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6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E90C-2CB0-46F4-94F4-539D304C1E57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6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F259-9D83-4688-8A1E-AD48B43D8D1F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3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787C-B615-4687-8422-029F5672B735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8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9A78-22D9-49B0-8077-5FA55FFA4385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8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EE5EE-8C41-4D74-93A8-252E71ADB88B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21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70DF-6D67-4097-9C12-F16765D1B50B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971550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Cañada College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Educational Master Plan 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Progress Report 2013-14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353058"/>
          </a:xfrm>
        </p:spPr>
        <p:txBody>
          <a:bodyPr>
            <a:normAutofit/>
          </a:bodyPr>
          <a:lstStyle/>
          <a:p>
            <a:r>
              <a:rPr lang="en-US" dirty="0" smtClean="0"/>
              <a:t>Prepared for Planning &amp; Budgeting Council</a:t>
            </a:r>
          </a:p>
          <a:p>
            <a:r>
              <a:rPr lang="en-US" dirty="0" smtClean="0"/>
              <a:t>Prepared by PBC Co-Chairs</a:t>
            </a:r>
          </a:p>
          <a:p>
            <a:r>
              <a:rPr lang="en-US" dirty="0"/>
              <a:t>	</a:t>
            </a:r>
            <a:r>
              <a:rPr lang="en-US" dirty="0" smtClean="0"/>
              <a:t>		 Dean of Planning, Research, and Institutional Effectiveness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3572-D269-489B-9E38-A14403D0C24C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 Goals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4 Goals:</a:t>
            </a:r>
          </a:p>
          <a:p>
            <a:pPr lvl="1"/>
            <a:r>
              <a:rPr lang="en-US" dirty="0" smtClean="0"/>
              <a:t>Teaching and Learning</a:t>
            </a:r>
          </a:p>
          <a:p>
            <a:pPr lvl="1"/>
            <a:r>
              <a:rPr lang="en-US" dirty="0" smtClean="0"/>
              <a:t>Completion</a:t>
            </a:r>
          </a:p>
          <a:p>
            <a:pPr lvl="1"/>
            <a:r>
              <a:rPr lang="en-US" dirty="0" smtClean="0"/>
              <a:t>Community Connections</a:t>
            </a:r>
          </a:p>
          <a:p>
            <a:pPr lvl="1"/>
            <a:r>
              <a:rPr lang="en-US" dirty="0" smtClean="0"/>
              <a:t>Global and Sustainable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25 objectives</a:t>
            </a:r>
          </a:p>
          <a:p>
            <a:pPr lvl="1"/>
            <a:r>
              <a:rPr lang="en-US" dirty="0"/>
              <a:t>Teaching and </a:t>
            </a:r>
            <a:r>
              <a:rPr lang="en-US" dirty="0" smtClean="0"/>
              <a:t>Learning: 5 objectives</a:t>
            </a:r>
            <a:endParaRPr lang="en-US" dirty="0"/>
          </a:p>
          <a:p>
            <a:pPr lvl="1"/>
            <a:r>
              <a:rPr lang="en-US" dirty="0" smtClean="0"/>
              <a:t>Completion: 12 objectives</a:t>
            </a:r>
            <a:endParaRPr lang="en-US" dirty="0"/>
          </a:p>
          <a:p>
            <a:pPr lvl="1"/>
            <a:r>
              <a:rPr lang="en-US" dirty="0"/>
              <a:t>Community </a:t>
            </a:r>
            <a:r>
              <a:rPr lang="en-US" dirty="0" smtClean="0"/>
              <a:t>Connections: 4 objectives</a:t>
            </a:r>
            <a:endParaRPr lang="en-US" dirty="0"/>
          </a:p>
          <a:p>
            <a:pPr lvl="1"/>
            <a:r>
              <a:rPr lang="en-US" dirty="0"/>
              <a:t>Global and </a:t>
            </a:r>
            <a:r>
              <a:rPr lang="en-US" dirty="0" smtClean="0"/>
              <a:t>Sustainable: 4 objectives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3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 Goals and Objectives Accomplishment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r>
              <a:rPr lang="en-US" dirty="0" smtClean="0"/>
              <a:t>4 Goals</a:t>
            </a:r>
          </a:p>
          <a:p>
            <a:r>
              <a:rPr lang="en-US" dirty="0" smtClean="0"/>
              <a:t>25 objectives</a:t>
            </a:r>
          </a:p>
          <a:p>
            <a:pPr lvl="1"/>
            <a:r>
              <a:rPr lang="en-US" dirty="0" smtClean="0"/>
              <a:t>12 objectives –100% accomplished</a:t>
            </a:r>
          </a:p>
          <a:p>
            <a:pPr lvl="1"/>
            <a:r>
              <a:rPr lang="en-US" dirty="0" smtClean="0"/>
              <a:t>2 objectives – 80+% accomplished (2.8 and 4.2)</a:t>
            </a:r>
          </a:p>
          <a:p>
            <a:pPr lvl="1"/>
            <a:r>
              <a:rPr lang="en-US" dirty="0" smtClean="0"/>
              <a:t>5 objectives – 50% accomplished (2.4, 2.7, 2.10, 2.11, and 3.3)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objectives – 25% accomplished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objectives – 0% accomplished (4.3)</a:t>
            </a:r>
          </a:p>
          <a:p>
            <a:pPr lvl="1"/>
            <a:r>
              <a:rPr lang="en-US" dirty="0" smtClean="0"/>
              <a:t>4 objectives – unknown (1.5, 3.1, 3.2, and 4.4)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F9A6-5075-4260-B8D1-A2DF5A20D832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12" y="217136"/>
            <a:ext cx="11308080" cy="645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5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F259-9D83-4688-8A1E-AD48B43D8D1F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579" y="162470"/>
            <a:ext cx="10744200" cy="669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787C-B615-4687-8422-029F5672B735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282" y="222339"/>
            <a:ext cx="11097717" cy="419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5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787C-B615-4687-8422-029F5672B735}" type="datetime1">
              <a:rPr lang="en-US" smtClean="0"/>
              <a:t>9/30/2014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878" y="84866"/>
            <a:ext cx="10512122" cy="677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2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</TotalTime>
  <Words>146</Words>
  <Application>Microsoft Office PowerPoint</Application>
  <PresentationFormat>Widescreen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Cañada College Educational Master Plan  Progress Report 2013-14</vt:lpstr>
      <vt:lpstr>EMP Goals and Objectives</vt:lpstr>
      <vt:lpstr>EMP Goals and Objectives Accomplishment</vt:lpstr>
      <vt:lpstr>PowerPoint Presentation</vt:lpstr>
      <vt:lpstr>PowerPoint Presentation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Hsieh, Chialin</dc:creator>
  <cp:lastModifiedBy>Hsieh, Chialin</cp:lastModifiedBy>
  <cp:revision>9</cp:revision>
  <dcterms:created xsi:type="dcterms:W3CDTF">2014-09-20T05:07:13Z</dcterms:created>
  <dcterms:modified xsi:type="dcterms:W3CDTF">2014-09-30T19:21:11Z</dcterms:modified>
</cp:coreProperties>
</file>