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038EB-0769-4603-99BF-6933C6B3AACD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2963DB52-9ACD-4A97-935E-07C58AA2FE70}">
      <dgm:prSet phldrT="[Text]"/>
      <dgm:spPr/>
      <dgm:t>
        <a:bodyPr/>
        <a:lstStyle/>
        <a:p>
          <a:r>
            <a:rPr lang="en-US" dirty="0"/>
            <a:t>June</a:t>
          </a:r>
        </a:p>
      </dgm:t>
    </dgm:pt>
    <dgm:pt modelId="{CA71DC92-9B68-4882-BDC9-12002CA8CC45}" type="parTrans" cxnId="{F3F8423D-CB2F-455E-A227-E23D9824A654}">
      <dgm:prSet/>
      <dgm:spPr/>
      <dgm:t>
        <a:bodyPr/>
        <a:lstStyle/>
        <a:p>
          <a:endParaRPr lang="en-US"/>
        </a:p>
      </dgm:t>
    </dgm:pt>
    <dgm:pt modelId="{220B701C-A673-49D9-94EF-D8F81CD7809D}" type="sibTrans" cxnId="{F3F8423D-CB2F-455E-A227-E23D9824A654}">
      <dgm:prSet/>
      <dgm:spPr/>
      <dgm:t>
        <a:bodyPr/>
        <a:lstStyle/>
        <a:p>
          <a:endParaRPr lang="en-US"/>
        </a:p>
      </dgm:t>
    </dgm:pt>
    <dgm:pt modelId="{A0EB9BB6-ABFB-4BDF-A699-6AA817C1BED1}">
      <dgm:prSet phldrT="[Text]"/>
      <dgm:spPr/>
      <dgm:t>
        <a:bodyPr/>
        <a:lstStyle/>
        <a:p>
          <a:r>
            <a:rPr lang="en-US" dirty="0"/>
            <a:t>August</a:t>
          </a:r>
        </a:p>
      </dgm:t>
    </dgm:pt>
    <dgm:pt modelId="{E5D575C4-4EE2-4901-A8DB-8C69398ABAA2}" type="parTrans" cxnId="{1FE03BFF-7F16-4D48-BB9C-39583F49B432}">
      <dgm:prSet/>
      <dgm:spPr/>
      <dgm:t>
        <a:bodyPr/>
        <a:lstStyle/>
        <a:p>
          <a:endParaRPr lang="en-US"/>
        </a:p>
      </dgm:t>
    </dgm:pt>
    <dgm:pt modelId="{4E25E954-F33C-4145-A06D-E03AE8CC42EA}" type="sibTrans" cxnId="{1FE03BFF-7F16-4D48-BB9C-39583F49B432}">
      <dgm:prSet/>
      <dgm:spPr/>
      <dgm:t>
        <a:bodyPr/>
        <a:lstStyle/>
        <a:p>
          <a:endParaRPr lang="en-US"/>
        </a:p>
      </dgm:t>
    </dgm:pt>
    <dgm:pt modelId="{7952251E-C892-4F5A-A8A9-37900995BB9E}">
      <dgm:prSet phldrT="[Text]"/>
      <dgm:spPr/>
      <dgm:t>
        <a:bodyPr/>
        <a:lstStyle/>
        <a:p>
          <a:r>
            <a:rPr lang="en-US" dirty="0"/>
            <a:t>September</a:t>
          </a:r>
        </a:p>
      </dgm:t>
    </dgm:pt>
    <dgm:pt modelId="{E0C4E9E8-2198-4F71-9600-1920BB8F49D2}" type="parTrans" cxnId="{8401BE83-2DDD-4EFA-9691-159764FE7131}">
      <dgm:prSet/>
      <dgm:spPr/>
      <dgm:t>
        <a:bodyPr/>
        <a:lstStyle/>
        <a:p>
          <a:endParaRPr lang="en-US"/>
        </a:p>
      </dgm:t>
    </dgm:pt>
    <dgm:pt modelId="{065A2704-0154-4920-9A98-009CF4E35B97}" type="sibTrans" cxnId="{8401BE83-2DDD-4EFA-9691-159764FE7131}">
      <dgm:prSet/>
      <dgm:spPr/>
      <dgm:t>
        <a:bodyPr/>
        <a:lstStyle/>
        <a:p>
          <a:endParaRPr lang="en-US"/>
        </a:p>
      </dgm:t>
    </dgm:pt>
    <dgm:pt modelId="{DE628EAF-9780-4151-805A-B632BEE7A2F8}">
      <dgm:prSet phldrT="[Text]"/>
      <dgm:spPr/>
      <dgm:t>
        <a:bodyPr/>
        <a:lstStyle/>
        <a:p>
          <a:r>
            <a:rPr lang="en-US" dirty="0"/>
            <a:t>July</a:t>
          </a:r>
        </a:p>
      </dgm:t>
    </dgm:pt>
    <dgm:pt modelId="{D98A5631-1619-4575-BA1F-37B757691373}" type="parTrans" cxnId="{3880455B-9DBB-4C0F-A85E-734F698F59B8}">
      <dgm:prSet/>
      <dgm:spPr/>
      <dgm:t>
        <a:bodyPr/>
        <a:lstStyle/>
        <a:p>
          <a:endParaRPr lang="en-US"/>
        </a:p>
      </dgm:t>
    </dgm:pt>
    <dgm:pt modelId="{C079503B-A05A-4E8D-8C32-EF0218869ADB}" type="sibTrans" cxnId="{3880455B-9DBB-4C0F-A85E-734F698F59B8}">
      <dgm:prSet/>
      <dgm:spPr/>
      <dgm:t>
        <a:bodyPr/>
        <a:lstStyle/>
        <a:p>
          <a:endParaRPr lang="en-US"/>
        </a:p>
      </dgm:t>
    </dgm:pt>
    <dgm:pt modelId="{520BB6FB-AC8B-47F8-838C-B276A9C9DC71}">
      <dgm:prSet phldrT="[Text]"/>
      <dgm:spPr/>
      <dgm:t>
        <a:bodyPr/>
        <a:lstStyle/>
        <a:p>
          <a:r>
            <a:rPr lang="en-US" dirty="0"/>
            <a:t>October</a:t>
          </a:r>
        </a:p>
      </dgm:t>
    </dgm:pt>
    <dgm:pt modelId="{356C7A5C-2ED8-433F-B801-34BFBB517A07}" type="parTrans" cxnId="{D8B74645-E263-4C53-8D5E-4364178F0877}">
      <dgm:prSet/>
      <dgm:spPr/>
      <dgm:t>
        <a:bodyPr/>
        <a:lstStyle/>
        <a:p>
          <a:endParaRPr lang="en-US"/>
        </a:p>
      </dgm:t>
    </dgm:pt>
    <dgm:pt modelId="{7D444CD2-B3C6-4431-B614-D2193C3A0AD6}" type="sibTrans" cxnId="{D8B74645-E263-4C53-8D5E-4364178F0877}">
      <dgm:prSet/>
      <dgm:spPr/>
      <dgm:t>
        <a:bodyPr/>
        <a:lstStyle/>
        <a:p>
          <a:endParaRPr lang="en-US"/>
        </a:p>
      </dgm:t>
    </dgm:pt>
    <dgm:pt modelId="{C06F31BF-5834-4EBF-8438-4789CD8F2540}">
      <dgm:prSet phldrT="[Text]"/>
      <dgm:spPr/>
      <dgm:t>
        <a:bodyPr/>
        <a:lstStyle/>
        <a:p>
          <a:r>
            <a:rPr lang="en-US" dirty="0"/>
            <a:t>November</a:t>
          </a:r>
        </a:p>
      </dgm:t>
    </dgm:pt>
    <dgm:pt modelId="{8C50FCA9-1DE6-4B1F-AB3B-717FCA5F3573}" type="parTrans" cxnId="{D535C187-BA54-4D01-AD7D-BD971C33E353}">
      <dgm:prSet/>
      <dgm:spPr/>
      <dgm:t>
        <a:bodyPr/>
        <a:lstStyle/>
        <a:p>
          <a:endParaRPr lang="en-US"/>
        </a:p>
      </dgm:t>
    </dgm:pt>
    <dgm:pt modelId="{A6A6C79C-F29F-408F-818D-347A7B7B6100}" type="sibTrans" cxnId="{D535C187-BA54-4D01-AD7D-BD971C33E353}">
      <dgm:prSet/>
      <dgm:spPr/>
      <dgm:t>
        <a:bodyPr/>
        <a:lstStyle/>
        <a:p>
          <a:endParaRPr lang="en-US"/>
        </a:p>
      </dgm:t>
    </dgm:pt>
    <dgm:pt modelId="{DBE71649-56F2-4450-A9A5-9859835877EE}">
      <dgm:prSet phldrT="[Text]"/>
      <dgm:spPr/>
      <dgm:t>
        <a:bodyPr/>
        <a:lstStyle/>
        <a:p>
          <a:r>
            <a:rPr lang="en-US" dirty="0"/>
            <a:t>December</a:t>
          </a:r>
        </a:p>
      </dgm:t>
    </dgm:pt>
    <dgm:pt modelId="{E32FD613-DA18-4420-9F0A-462A908F89DC}" type="parTrans" cxnId="{6F587232-1285-4EBD-A951-52D55297DDA3}">
      <dgm:prSet/>
      <dgm:spPr/>
      <dgm:t>
        <a:bodyPr/>
        <a:lstStyle/>
        <a:p>
          <a:endParaRPr lang="en-US"/>
        </a:p>
      </dgm:t>
    </dgm:pt>
    <dgm:pt modelId="{2B290C50-B4C0-4608-B85B-43A1BDBE2EA2}" type="sibTrans" cxnId="{6F587232-1285-4EBD-A951-52D55297DDA3}">
      <dgm:prSet/>
      <dgm:spPr/>
      <dgm:t>
        <a:bodyPr/>
        <a:lstStyle/>
        <a:p>
          <a:endParaRPr lang="en-US"/>
        </a:p>
      </dgm:t>
    </dgm:pt>
    <dgm:pt modelId="{2438E6F6-02DC-48D5-9707-868F29922D9A}">
      <dgm:prSet phldrT="[Text]"/>
      <dgm:spPr/>
      <dgm:t>
        <a:bodyPr/>
        <a:lstStyle/>
        <a:p>
          <a:r>
            <a:rPr lang="en-US" dirty="0"/>
            <a:t>January</a:t>
          </a:r>
        </a:p>
      </dgm:t>
    </dgm:pt>
    <dgm:pt modelId="{D162A8A6-38A9-4E20-A8C8-414BEF2DF7E3}" type="parTrans" cxnId="{EE735B13-4EE3-45AC-B776-FED4F76069C5}">
      <dgm:prSet/>
      <dgm:spPr/>
      <dgm:t>
        <a:bodyPr/>
        <a:lstStyle/>
        <a:p>
          <a:endParaRPr lang="en-US"/>
        </a:p>
      </dgm:t>
    </dgm:pt>
    <dgm:pt modelId="{8051EE3F-C71D-4F65-B667-8C9B52C0470A}" type="sibTrans" cxnId="{EE735B13-4EE3-45AC-B776-FED4F76069C5}">
      <dgm:prSet/>
      <dgm:spPr/>
      <dgm:t>
        <a:bodyPr/>
        <a:lstStyle/>
        <a:p>
          <a:endParaRPr lang="en-US"/>
        </a:p>
      </dgm:t>
    </dgm:pt>
    <dgm:pt modelId="{63B4CE4B-6B80-4E7A-A307-0DF90D3955D1}">
      <dgm:prSet phldrT="[Text]"/>
      <dgm:spPr/>
      <dgm:t>
        <a:bodyPr/>
        <a:lstStyle/>
        <a:p>
          <a:r>
            <a:rPr lang="en-US" dirty="0"/>
            <a:t>February</a:t>
          </a:r>
        </a:p>
      </dgm:t>
    </dgm:pt>
    <dgm:pt modelId="{2C3B9058-0D35-4610-96FB-0AEDF2660D3C}" type="parTrans" cxnId="{9782CA21-CEE2-4B69-8C27-98E7C8967C47}">
      <dgm:prSet/>
      <dgm:spPr/>
      <dgm:t>
        <a:bodyPr/>
        <a:lstStyle/>
        <a:p>
          <a:endParaRPr lang="en-US"/>
        </a:p>
      </dgm:t>
    </dgm:pt>
    <dgm:pt modelId="{688F21C8-B670-4A5B-817D-786227D32736}" type="sibTrans" cxnId="{9782CA21-CEE2-4B69-8C27-98E7C8967C47}">
      <dgm:prSet/>
      <dgm:spPr/>
      <dgm:t>
        <a:bodyPr/>
        <a:lstStyle/>
        <a:p>
          <a:endParaRPr lang="en-US"/>
        </a:p>
      </dgm:t>
    </dgm:pt>
    <dgm:pt modelId="{B3A46885-EFD8-4770-81FD-AD577780CA47}">
      <dgm:prSet phldrT="[Text]"/>
      <dgm:spPr/>
      <dgm:t>
        <a:bodyPr/>
        <a:lstStyle/>
        <a:p>
          <a:r>
            <a:rPr lang="en-US" dirty="0"/>
            <a:t>March</a:t>
          </a:r>
        </a:p>
      </dgm:t>
    </dgm:pt>
    <dgm:pt modelId="{1B319DB2-9C1D-4BD1-9D27-D799DD6B8AF3}" type="parTrans" cxnId="{DBA77E56-8266-4BEF-9056-8E7798009C69}">
      <dgm:prSet/>
      <dgm:spPr/>
      <dgm:t>
        <a:bodyPr/>
        <a:lstStyle/>
        <a:p>
          <a:endParaRPr lang="en-US"/>
        </a:p>
      </dgm:t>
    </dgm:pt>
    <dgm:pt modelId="{D7B83733-3911-475E-9521-15BC51DE080D}" type="sibTrans" cxnId="{DBA77E56-8266-4BEF-9056-8E7798009C69}">
      <dgm:prSet/>
      <dgm:spPr/>
      <dgm:t>
        <a:bodyPr/>
        <a:lstStyle/>
        <a:p>
          <a:endParaRPr lang="en-US"/>
        </a:p>
      </dgm:t>
    </dgm:pt>
    <dgm:pt modelId="{F9B95F15-C33F-4C51-823A-96120A1DEA3F}">
      <dgm:prSet phldrT="[Text]"/>
      <dgm:spPr/>
      <dgm:t>
        <a:bodyPr/>
        <a:lstStyle/>
        <a:p>
          <a:r>
            <a:rPr lang="en-US" dirty="0"/>
            <a:t>April</a:t>
          </a:r>
        </a:p>
      </dgm:t>
    </dgm:pt>
    <dgm:pt modelId="{CD7BE6E4-104C-4A15-B088-3CC7E8245798}" type="parTrans" cxnId="{3E1F43FC-DE1F-40D5-A894-442469FFE9E2}">
      <dgm:prSet/>
      <dgm:spPr/>
      <dgm:t>
        <a:bodyPr/>
        <a:lstStyle/>
        <a:p>
          <a:endParaRPr lang="en-US"/>
        </a:p>
      </dgm:t>
    </dgm:pt>
    <dgm:pt modelId="{18384246-9601-48E4-B3A5-7F62ECE7D64E}" type="sibTrans" cxnId="{3E1F43FC-DE1F-40D5-A894-442469FFE9E2}">
      <dgm:prSet/>
      <dgm:spPr/>
      <dgm:t>
        <a:bodyPr/>
        <a:lstStyle/>
        <a:p>
          <a:endParaRPr lang="en-US"/>
        </a:p>
      </dgm:t>
    </dgm:pt>
    <dgm:pt modelId="{F01E4153-9D51-4DDD-8E96-57298207D0F7}">
      <dgm:prSet phldrT="[Text]"/>
      <dgm:spPr/>
      <dgm:t>
        <a:bodyPr/>
        <a:lstStyle/>
        <a:p>
          <a:r>
            <a:rPr lang="en-US" dirty="0"/>
            <a:t>May</a:t>
          </a:r>
        </a:p>
      </dgm:t>
    </dgm:pt>
    <dgm:pt modelId="{670A6FF7-FAFB-49B2-BFFE-812BB7E49EEB}" type="parTrans" cxnId="{06EFDA27-396C-48E4-81B9-8F2B7C2810D6}">
      <dgm:prSet/>
      <dgm:spPr/>
      <dgm:t>
        <a:bodyPr/>
        <a:lstStyle/>
        <a:p>
          <a:endParaRPr lang="en-US"/>
        </a:p>
      </dgm:t>
    </dgm:pt>
    <dgm:pt modelId="{BCFB3072-40A0-4DE7-8CE8-01C8BEC16A96}" type="sibTrans" cxnId="{06EFDA27-396C-48E4-81B9-8F2B7C2810D6}">
      <dgm:prSet/>
      <dgm:spPr/>
      <dgm:t>
        <a:bodyPr/>
        <a:lstStyle/>
        <a:p>
          <a:endParaRPr lang="en-US"/>
        </a:p>
      </dgm:t>
    </dgm:pt>
    <dgm:pt modelId="{677BEFBB-1A6A-4026-8E41-523499461EDB}" type="pres">
      <dgm:prSet presAssocID="{6C6038EB-0769-4603-99BF-6933C6B3AACD}" presName="Name0" presStyleCnt="0">
        <dgm:presLayoutVars>
          <dgm:dir/>
          <dgm:resizeHandles val="exact"/>
        </dgm:presLayoutVars>
      </dgm:prSet>
      <dgm:spPr/>
    </dgm:pt>
    <dgm:pt modelId="{7F9096E5-ECAF-42A3-AD12-D8F14B02B7AA}" type="pres">
      <dgm:prSet presAssocID="{2963DB52-9ACD-4A97-935E-07C58AA2FE70}" presName="parTxOnly" presStyleLbl="node1" presStyleIdx="0" presStyleCnt="12">
        <dgm:presLayoutVars>
          <dgm:bulletEnabled val="1"/>
        </dgm:presLayoutVars>
      </dgm:prSet>
      <dgm:spPr/>
    </dgm:pt>
    <dgm:pt modelId="{6B9FC186-9E76-457A-84C6-AEF92C5B4335}" type="pres">
      <dgm:prSet presAssocID="{220B701C-A673-49D9-94EF-D8F81CD7809D}" presName="parSpace" presStyleCnt="0"/>
      <dgm:spPr/>
    </dgm:pt>
    <dgm:pt modelId="{0B0B9B29-A241-439E-97A8-A2A21491903C}" type="pres">
      <dgm:prSet presAssocID="{DE628EAF-9780-4151-805A-B632BEE7A2F8}" presName="parTxOnly" presStyleLbl="node1" presStyleIdx="1" presStyleCnt="12">
        <dgm:presLayoutVars>
          <dgm:bulletEnabled val="1"/>
        </dgm:presLayoutVars>
      </dgm:prSet>
      <dgm:spPr/>
    </dgm:pt>
    <dgm:pt modelId="{63E31518-586C-4F29-8CE3-436A7DF2973E}" type="pres">
      <dgm:prSet presAssocID="{C079503B-A05A-4E8D-8C32-EF0218869ADB}" presName="parSpace" presStyleCnt="0"/>
      <dgm:spPr/>
    </dgm:pt>
    <dgm:pt modelId="{1872715A-3D8E-40AE-8C84-7D2E0E948940}" type="pres">
      <dgm:prSet presAssocID="{A0EB9BB6-ABFB-4BDF-A699-6AA817C1BED1}" presName="parTxOnly" presStyleLbl="node1" presStyleIdx="2" presStyleCnt="12">
        <dgm:presLayoutVars>
          <dgm:bulletEnabled val="1"/>
        </dgm:presLayoutVars>
      </dgm:prSet>
      <dgm:spPr/>
    </dgm:pt>
    <dgm:pt modelId="{DD8ACFF7-5D58-4832-BD8D-016A5CB9D055}" type="pres">
      <dgm:prSet presAssocID="{4E25E954-F33C-4145-A06D-E03AE8CC42EA}" presName="parSpace" presStyleCnt="0"/>
      <dgm:spPr/>
    </dgm:pt>
    <dgm:pt modelId="{D7F4DE36-D048-43D6-B910-4671252D6F4A}" type="pres">
      <dgm:prSet presAssocID="{7952251E-C892-4F5A-A8A9-37900995BB9E}" presName="parTxOnly" presStyleLbl="node1" presStyleIdx="3" presStyleCnt="12">
        <dgm:presLayoutVars>
          <dgm:bulletEnabled val="1"/>
        </dgm:presLayoutVars>
      </dgm:prSet>
      <dgm:spPr/>
    </dgm:pt>
    <dgm:pt modelId="{DCAADD98-BF1B-4053-A68D-3FCAAB819613}" type="pres">
      <dgm:prSet presAssocID="{065A2704-0154-4920-9A98-009CF4E35B97}" presName="parSpace" presStyleCnt="0"/>
      <dgm:spPr/>
    </dgm:pt>
    <dgm:pt modelId="{69A76658-A14D-4007-A64E-53CC9D99ADF2}" type="pres">
      <dgm:prSet presAssocID="{520BB6FB-AC8B-47F8-838C-B276A9C9DC71}" presName="parTxOnly" presStyleLbl="node1" presStyleIdx="4" presStyleCnt="12">
        <dgm:presLayoutVars>
          <dgm:bulletEnabled val="1"/>
        </dgm:presLayoutVars>
      </dgm:prSet>
      <dgm:spPr/>
    </dgm:pt>
    <dgm:pt modelId="{CC4A5FB4-EB12-44C9-897D-B9340EB7AB17}" type="pres">
      <dgm:prSet presAssocID="{7D444CD2-B3C6-4431-B614-D2193C3A0AD6}" presName="parSpace" presStyleCnt="0"/>
      <dgm:spPr/>
    </dgm:pt>
    <dgm:pt modelId="{8386AFD6-E2C2-414E-A032-CA5472B4DAB3}" type="pres">
      <dgm:prSet presAssocID="{C06F31BF-5834-4EBF-8438-4789CD8F2540}" presName="parTxOnly" presStyleLbl="node1" presStyleIdx="5" presStyleCnt="12">
        <dgm:presLayoutVars>
          <dgm:bulletEnabled val="1"/>
        </dgm:presLayoutVars>
      </dgm:prSet>
      <dgm:spPr/>
    </dgm:pt>
    <dgm:pt modelId="{1C0BBA61-A0E5-4ECE-B222-06A51B2D9948}" type="pres">
      <dgm:prSet presAssocID="{A6A6C79C-F29F-408F-818D-347A7B7B6100}" presName="parSpace" presStyleCnt="0"/>
      <dgm:spPr/>
    </dgm:pt>
    <dgm:pt modelId="{51EDF737-BAC6-4A98-921C-6DF9CCF9DEFE}" type="pres">
      <dgm:prSet presAssocID="{DBE71649-56F2-4450-A9A5-9859835877EE}" presName="parTxOnly" presStyleLbl="node1" presStyleIdx="6" presStyleCnt="12">
        <dgm:presLayoutVars>
          <dgm:bulletEnabled val="1"/>
        </dgm:presLayoutVars>
      </dgm:prSet>
      <dgm:spPr/>
    </dgm:pt>
    <dgm:pt modelId="{CAC86208-8B4F-49BD-BE3E-403A67FE54CC}" type="pres">
      <dgm:prSet presAssocID="{2B290C50-B4C0-4608-B85B-43A1BDBE2EA2}" presName="parSpace" presStyleCnt="0"/>
      <dgm:spPr/>
    </dgm:pt>
    <dgm:pt modelId="{87B1CEB4-A23D-41F8-B117-81035E144517}" type="pres">
      <dgm:prSet presAssocID="{2438E6F6-02DC-48D5-9707-868F29922D9A}" presName="parTxOnly" presStyleLbl="node1" presStyleIdx="7" presStyleCnt="12">
        <dgm:presLayoutVars>
          <dgm:bulletEnabled val="1"/>
        </dgm:presLayoutVars>
      </dgm:prSet>
      <dgm:spPr/>
    </dgm:pt>
    <dgm:pt modelId="{C2696B50-8652-49A3-A4C1-D1C7FCCE7174}" type="pres">
      <dgm:prSet presAssocID="{8051EE3F-C71D-4F65-B667-8C9B52C0470A}" presName="parSpace" presStyleCnt="0"/>
      <dgm:spPr/>
    </dgm:pt>
    <dgm:pt modelId="{71EBD8F2-B31D-49FE-92E0-22ED4EB17815}" type="pres">
      <dgm:prSet presAssocID="{63B4CE4B-6B80-4E7A-A307-0DF90D3955D1}" presName="parTxOnly" presStyleLbl="node1" presStyleIdx="8" presStyleCnt="12">
        <dgm:presLayoutVars>
          <dgm:bulletEnabled val="1"/>
        </dgm:presLayoutVars>
      </dgm:prSet>
      <dgm:spPr/>
    </dgm:pt>
    <dgm:pt modelId="{8EB83F5C-DFC5-4CF1-B3E0-51CAEE16F9A9}" type="pres">
      <dgm:prSet presAssocID="{688F21C8-B670-4A5B-817D-786227D32736}" presName="parSpace" presStyleCnt="0"/>
      <dgm:spPr/>
    </dgm:pt>
    <dgm:pt modelId="{63EF4700-CDD2-440A-B41E-7E88AE6DA764}" type="pres">
      <dgm:prSet presAssocID="{B3A46885-EFD8-4770-81FD-AD577780CA47}" presName="parTxOnly" presStyleLbl="node1" presStyleIdx="9" presStyleCnt="12">
        <dgm:presLayoutVars>
          <dgm:bulletEnabled val="1"/>
        </dgm:presLayoutVars>
      </dgm:prSet>
      <dgm:spPr/>
    </dgm:pt>
    <dgm:pt modelId="{FBFB91A7-8EAB-414A-88E5-169B7DFA8821}" type="pres">
      <dgm:prSet presAssocID="{D7B83733-3911-475E-9521-15BC51DE080D}" presName="parSpace" presStyleCnt="0"/>
      <dgm:spPr/>
    </dgm:pt>
    <dgm:pt modelId="{B15B2420-B475-4FDD-84F9-CCF90E7D3C2F}" type="pres">
      <dgm:prSet presAssocID="{F9B95F15-C33F-4C51-823A-96120A1DEA3F}" presName="parTxOnly" presStyleLbl="node1" presStyleIdx="10" presStyleCnt="12">
        <dgm:presLayoutVars>
          <dgm:bulletEnabled val="1"/>
        </dgm:presLayoutVars>
      </dgm:prSet>
      <dgm:spPr/>
    </dgm:pt>
    <dgm:pt modelId="{FDFCC665-D2B9-4DAE-8596-DEC7B32A0E4B}" type="pres">
      <dgm:prSet presAssocID="{18384246-9601-48E4-B3A5-7F62ECE7D64E}" presName="parSpace" presStyleCnt="0"/>
      <dgm:spPr/>
    </dgm:pt>
    <dgm:pt modelId="{8B770AC5-00F9-4378-A521-533739D668C8}" type="pres">
      <dgm:prSet presAssocID="{F01E4153-9D51-4DDD-8E96-57298207D0F7}" presName="parTxOnly" presStyleLbl="node1" presStyleIdx="11" presStyleCnt="12">
        <dgm:presLayoutVars>
          <dgm:bulletEnabled val="1"/>
        </dgm:presLayoutVars>
      </dgm:prSet>
      <dgm:spPr/>
    </dgm:pt>
  </dgm:ptLst>
  <dgm:cxnLst>
    <dgm:cxn modelId="{EE735B13-4EE3-45AC-B776-FED4F76069C5}" srcId="{6C6038EB-0769-4603-99BF-6933C6B3AACD}" destId="{2438E6F6-02DC-48D5-9707-868F29922D9A}" srcOrd="7" destOrd="0" parTransId="{D162A8A6-38A9-4E20-A8C8-414BEF2DF7E3}" sibTransId="{8051EE3F-C71D-4F65-B667-8C9B52C0470A}"/>
    <dgm:cxn modelId="{BD636113-520D-423B-AAAF-2B6D08B940F3}" type="presOf" srcId="{DE628EAF-9780-4151-805A-B632BEE7A2F8}" destId="{0B0B9B29-A241-439E-97A8-A2A21491903C}" srcOrd="0" destOrd="0" presId="urn:microsoft.com/office/officeart/2005/8/layout/hChevron3"/>
    <dgm:cxn modelId="{9782CA21-CEE2-4B69-8C27-98E7C8967C47}" srcId="{6C6038EB-0769-4603-99BF-6933C6B3AACD}" destId="{63B4CE4B-6B80-4E7A-A307-0DF90D3955D1}" srcOrd="8" destOrd="0" parTransId="{2C3B9058-0D35-4610-96FB-0AEDF2660D3C}" sibTransId="{688F21C8-B670-4A5B-817D-786227D32736}"/>
    <dgm:cxn modelId="{05159722-AE51-4B4F-BB0F-317D11607B7E}" type="presOf" srcId="{DBE71649-56F2-4450-A9A5-9859835877EE}" destId="{51EDF737-BAC6-4A98-921C-6DF9CCF9DEFE}" srcOrd="0" destOrd="0" presId="urn:microsoft.com/office/officeart/2005/8/layout/hChevron3"/>
    <dgm:cxn modelId="{06EFDA27-396C-48E4-81B9-8F2B7C2810D6}" srcId="{6C6038EB-0769-4603-99BF-6933C6B3AACD}" destId="{F01E4153-9D51-4DDD-8E96-57298207D0F7}" srcOrd="11" destOrd="0" parTransId="{670A6FF7-FAFB-49B2-BFFE-812BB7E49EEB}" sibTransId="{BCFB3072-40A0-4DE7-8CE8-01C8BEC16A96}"/>
    <dgm:cxn modelId="{6F587232-1285-4EBD-A951-52D55297DDA3}" srcId="{6C6038EB-0769-4603-99BF-6933C6B3AACD}" destId="{DBE71649-56F2-4450-A9A5-9859835877EE}" srcOrd="6" destOrd="0" parTransId="{E32FD613-DA18-4420-9F0A-462A908F89DC}" sibTransId="{2B290C50-B4C0-4608-B85B-43A1BDBE2EA2}"/>
    <dgm:cxn modelId="{D0122F36-EAD1-49F8-8F5C-9D70F1065A7B}" type="presOf" srcId="{2963DB52-9ACD-4A97-935E-07C58AA2FE70}" destId="{7F9096E5-ECAF-42A3-AD12-D8F14B02B7AA}" srcOrd="0" destOrd="0" presId="urn:microsoft.com/office/officeart/2005/8/layout/hChevron3"/>
    <dgm:cxn modelId="{F3F8423D-CB2F-455E-A227-E23D9824A654}" srcId="{6C6038EB-0769-4603-99BF-6933C6B3AACD}" destId="{2963DB52-9ACD-4A97-935E-07C58AA2FE70}" srcOrd="0" destOrd="0" parTransId="{CA71DC92-9B68-4882-BDC9-12002CA8CC45}" sibTransId="{220B701C-A673-49D9-94EF-D8F81CD7809D}"/>
    <dgm:cxn modelId="{3880455B-9DBB-4C0F-A85E-734F698F59B8}" srcId="{6C6038EB-0769-4603-99BF-6933C6B3AACD}" destId="{DE628EAF-9780-4151-805A-B632BEE7A2F8}" srcOrd="1" destOrd="0" parTransId="{D98A5631-1619-4575-BA1F-37B757691373}" sibTransId="{C079503B-A05A-4E8D-8C32-EF0218869ADB}"/>
    <dgm:cxn modelId="{0185FA5D-41E8-43CE-84FC-D31EAFE1224D}" type="presOf" srcId="{7952251E-C892-4F5A-A8A9-37900995BB9E}" destId="{D7F4DE36-D048-43D6-B910-4671252D6F4A}" srcOrd="0" destOrd="0" presId="urn:microsoft.com/office/officeart/2005/8/layout/hChevron3"/>
    <dgm:cxn modelId="{280F5561-A87A-4C5B-98B1-E75DC7F9BE07}" type="presOf" srcId="{63B4CE4B-6B80-4E7A-A307-0DF90D3955D1}" destId="{71EBD8F2-B31D-49FE-92E0-22ED4EB17815}" srcOrd="0" destOrd="0" presId="urn:microsoft.com/office/officeart/2005/8/layout/hChevron3"/>
    <dgm:cxn modelId="{348CB043-CE3C-4114-8B67-794B3095EE54}" type="presOf" srcId="{6C6038EB-0769-4603-99BF-6933C6B3AACD}" destId="{677BEFBB-1A6A-4026-8E41-523499461EDB}" srcOrd="0" destOrd="0" presId="urn:microsoft.com/office/officeart/2005/8/layout/hChevron3"/>
    <dgm:cxn modelId="{D8B74645-E263-4C53-8D5E-4364178F0877}" srcId="{6C6038EB-0769-4603-99BF-6933C6B3AACD}" destId="{520BB6FB-AC8B-47F8-838C-B276A9C9DC71}" srcOrd="4" destOrd="0" parTransId="{356C7A5C-2ED8-433F-B801-34BFBB517A07}" sibTransId="{7D444CD2-B3C6-4431-B614-D2193C3A0AD6}"/>
    <dgm:cxn modelId="{13CDC648-2952-41C2-B120-88E63E1E5E38}" type="presOf" srcId="{B3A46885-EFD8-4770-81FD-AD577780CA47}" destId="{63EF4700-CDD2-440A-B41E-7E88AE6DA764}" srcOrd="0" destOrd="0" presId="urn:microsoft.com/office/officeart/2005/8/layout/hChevron3"/>
    <dgm:cxn modelId="{DBA77E56-8266-4BEF-9056-8E7798009C69}" srcId="{6C6038EB-0769-4603-99BF-6933C6B3AACD}" destId="{B3A46885-EFD8-4770-81FD-AD577780CA47}" srcOrd="9" destOrd="0" parTransId="{1B319DB2-9C1D-4BD1-9D27-D799DD6B8AF3}" sibTransId="{D7B83733-3911-475E-9521-15BC51DE080D}"/>
    <dgm:cxn modelId="{E65F365A-F860-4E8B-9AEE-6A780973EFA8}" type="presOf" srcId="{F01E4153-9D51-4DDD-8E96-57298207D0F7}" destId="{8B770AC5-00F9-4378-A521-533739D668C8}" srcOrd="0" destOrd="0" presId="urn:microsoft.com/office/officeart/2005/8/layout/hChevron3"/>
    <dgm:cxn modelId="{32F5817F-7A43-4030-991B-2F65B592E4E0}" type="presOf" srcId="{A0EB9BB6-ABFB-4BDF-A699-6AA817C1BED1}" destId="{1872715A-3D8E-40AE-8C84-7D2E0E948940}" srcOrd="0" destOrd="0" presId="urn:microsoft.com/office/officeart/2005/8/layout/hChevron3"/>
    <dgm:cxn modelId="{14679983-6F0B-4054-9D58-52C476E22352}" type="presOf" srcId="{520BB6FB-AC8B-47F8-838C-B276A9C9DC71}" destId="{69A76658-A14D-4007-A64E-53CC9D99ADF2}" srcOrd="0" destOrd="0" presId="urn:microsoft.com/office/officeart/2005/8/layout/hChevron3"/>
    <dgm:cxn modelId="{8401BE83-2DDD-4EFA-9691-159764FE7131}" srcId="{6C6038EB-0769-4603-99BF-6933C6B3AACD}" destId="{7952251E-C892-4F5A-A8A9-37900995BB9E}" srcOrd="3" destOrd="0" parTransId="{E0C4E9E8-2198-4F71-9600-1920BB8F49D2}" sibTransId="{065A2704-0154-4920-9A98-009CF4E35B97}"/>
    <dgm:cxn modelId="{D535C187-BA54-4D01-AD7D-BD971C33E353}" srcId="{6C6038EB-0769-4603-99BF-6933C6B3AACD}" destId="{C06F31BF-5834-4EBF-8438-4789CD8F2540}" srcOrd="5" destOrd="0" parTransId="{8C50FCA9-1DE6-4B1F-AB3B-717FCA5F3573}" sibTransId="{A6A6C79C-F29F-408F-818D-347A7B7B6100}"/>
    <dgm:cxn modelId="{11E9449B-4AC1-43E5-B708-55C26AB355FD}" type="presOf" srcId="{C06F31BF-5834-4EBF-8438-4789CD8F2540}" destId="{8386AFD6-E2C2-414E-A032-CA5472B4DAB3}" srcOrd="0" destOrd="0" presId="urn:microsoft.com/office/officeart/2005/8/layout/hChevron3"/>
    <dgm:cxn modelId="{358106B7-8C28-4E31-8F54-1D295F71AF2F}" type="presOf" srcId="{F9B95F15-C33F-4C51-823A-96120A1DEA3F}" destId="{B15B2420-B475-4FDD-84F9-CCF90E7D3C2F}" srcOrd="0" destOrd="0" presId="urn:microsoft.com/office/officeart/2005/8/layout/hChevron3"/>
    <dgm:cxn modelId="{CF57BCF4-F1A4-4B13-B5A3-DD3486A3C4B9}" type="presOf" srcId="{2438E6F6-02DC-48D5-9707-868F29922D9A}" destId="{87B1CEB4-A23D-41F8-B117-81035E144517}" srcOrd="0" destOrd="0" presId="urn:microsoft.com/office/officeart/2005/8/layout/hChevron3"/>
    <dgm:cxn modelId="{3E1F43FC-DE1F-40D5-A894-442469FFE9E2}" srcId="{6C6038EB-0769-4603-99BF-6933C6B3AACD}" destId="{F9B95F15-C33F-4C51-823A-96120A1DEA3F}" srcOrd="10" destOrd="0" parTransId="{CD7BE6E4-104C-4A15-B088-3CC7E8245798}" sibTransId="{18384246-9601-48E4-B3A5-7F62ECE7D64E}"/>
    <dgm:cxn modelId="{1FE03BFF-7F16-4D48-BB9C-39583F49B432}" srcId="{6C6038EB-0769-4603-99BF-6933C6B3AACD}" destId="{A0EB9BB6-ABFB-4BDF-A699-6AA817C1BED1}" srcOrd="2" destOrd="0" parTransId="{E5D575C4-4EE2-4901-A8DB-8C69398ABAA2}" sibTransId="{4E25E954-F33C-4145-A06D-E03AE8CC42EA}"/>
    <dgm:cxn modelId="{6E967B27-71B9-4CC0-B6F1-2E44AA06DECF}" type="presParOf" srcId="{677BEFBB-1A6A-4026-8E41-523499461EDB}" destId="{7F9096E5-ECAF-42A3-AD12-D8F14B02B7AA}" srcOrd="0" destOrd="0" presId="urn:microsoft.com/office/officeart/2005/8/layout/hChevron3"/>
    <dgm:cxn modelId="{FCD4E4F7-7CF9-49F0-AC48-4AA30B6EB832}" type="presParOf" srcId="{677BEFBB-1A6A-4026-8E41-523499461EDB}" destId="{6B9FC186-9E76-457A-84C6-AEF92C5B4335}" srcOrd="1" destOrd="0" presId="urn:microsoft.com/office/officeart/2005/8/layout/hChevron3"/>
    <dgm:cxn modelId="{22CDBC11-25C7-420A-87C2-140874B3A853}" type="presParOf" srcId="{677BEFBB-1A6A-4026-8E41-523499461EDB}" destId="{0B0B9B29-A241-439E-97A8-A2A21491903C}" srcOrd="2" destOrd="0" presId="urn:microsoft.com/office/officeart/2005/8/layout/hChevron3"/>
    <dgm:cxn modelId="{328689EA-8BFD-4BFC-8CCD-DF09CC40FCB2}" type="presParOf" srcId="{677BEFBB-1A6A-4026-8E41-523499461EDB}" destId="{63E31518-586C-4F29-8CE3-436A7DF2973E}" srcOrd="3" destOrd="0" presId="urn:microsoft.com/office/officeart/2005/8/layout/hChevron3"/>
    <dgm:cxn modelId="{C9FF5A57-2CB1-4D5F-9A97-E977E18BD1FE}" type="presParOf" srcId="{677BEFBB-1A6A-4026-8E41-523499461EDB}" destId="{1872715A-3D8E-40AE-8C84-7D2E0E948940}" srcOrd="4" destOrd="0" presId="urn:microsoft.com/office/officeart/2005/8/layout/hChevron3"/>
    <dgm:cxn modelId="{4C01E601-2DE9-430A-847A-10A207219A88}" type="presParOf" srcId="{677BEFBB-1A6A-4026-8E41-523499461EDB}" destId="{DD8ACFF7-5D58-4832-BD8D-016A5CB9D055}" srcOrd="5" destOrd="0" presId="urn:microsoft.com/office/officeart/2005/8/layout/hChevron3"/>
    <dgm:cxn modelId="{8413F7B0-FFAD-4F7F-9779-D873F8B4CDBE}" type="presParOf" srcId="{677BEFBB-1A6A-4026-8E41-523499461EDB}" destId="{D7F4DE36-D048-43D6-B910-4671252D6F4A}" srcOrd="6" destOrd="0" presId="urn:microsoft.com/office/officeart/2005/8/layout/hChevron3"/>
    <dgm:cxn modelId="{EFC137A0-11BA-4699-940D-DC98C1F45939}" type="presParOf" srcId="{677BEFBB-1A6A-4026-8E41-523499461EDB}" destId="{DCAADD98-BF1B-4053-A68D-3FCAAB819613}" srcOrd="7" destOrd="0" presId="urn:microsoft.com/office/officeart/2005/8/layout/hChevron3"/>
    <dgm:cxn modelId="{8F4AD01E-0EE7-4C17-B3F3-4E1BDAF07C7A}" type="presParOf" srcId="{677BEFBB-1A6A-4026-8E41-523499461EDB}" destId="{69A76658-A14D-4007-A64E-53CC9D99ADF2}" srcOrd="8" destOrd="0" presId="urn:microsoft.com/office/officeart/2005/8/layout/hChevron3"/>
    <dgm:cxn modelId="{300DBB32-DCAE-41D1-9614-BB4C12213092}" type="presParOf" srcId="{677BEFBB-1A6A-4026-8E41-523499461EDB}" destId="{CC4A5FB4-EB12-44C9-897D-B9340EB7AB17}" srcOrd="9" destOrd="0" presId="urn:microsoft.com/office/officeart/2005/8/layout/hChevron3"/>
    <dgm:cxn modelId="{3B4E3881-9BED-470E-BDE8-9C98665EF4FB}" type="presParOf" srcId="{677BEFBB-1A6A-4026-8E41-523499461EDB}" destId="{8386AFD6-E2C2-414E-A032-CA5472B4DAB3}" srcOrd="10" destOrd="0" presId="urn:microsoft.com/office/officeart/2005/8/layout/hChevron3"/>
    <dgm:cxn modelId="{BA9E6E77-E732-4784-87A3-893591AAAEF4}" type="presParOf" srcId="{677BEFBB-1A6A-4026-8E41-523499461EDB}" destId="{1C0BBA61-A0E5-4ECE-B222-06A51B2D9948}" srcOrd="11" destOrd="0" presId="urn:microsoft.com/office/officeart/2005/8/layout/hChevron3"/>
    <dgm:cxn modelId="{444992F9-716E-4CF0-8C0C-B580CB4ABB50}" type="presParOf" srcId="{677BEFBB-1A6A-4026-8E41-523499461EDB}" destId="{51EDF737-BAC6-4A98-921C-6DF9CCF9DEFE}" srcOrd="12" destOrd="0" presId="urn:microsoft.com/office/officeart/2005/8/layout/hChevron3"/>
    <dgm:cxn modelId="{C48000BC-297E-42EE-BF83-D355EC2EB4EF}" type="presParOf" srcId="{677BEFBB-1A6A-4026-8E41-523499461EDB}" destId="{CAC86208-8B4F-49BD-BE3E-403A67FE54CC}" srcOrd="13" destOrd="0" presId="urn:microsoft.com/office/officeart/2005/8/layout/hChevron3"/>
    <dgm:cxn modelId="{77F138EB-88E8-4F0E-ADAE-30205B5A9FB5}" type="presParOf" srcId="{677BEFBB-1A6A-4026-8E41-523499461EDB}" destId="{87B1CEB4-A23D-41F8-B117-81035E144517}" srcOrd="14" destOrd="0" presId="urn:microsoft.com/office/officeart/2005/8/layout/hChevron3"/>
    <dgm:cxn modelId="{D1A7D2F0-7A4C-47C7-A160-DEFEB6C80D65}" type="presParOf" srcId="{677BEFBB-1A6A-4026-8E41-523499461EDB}" destId="{C2696B50-8652-49A3-A4C1-D1C7FCCE7174}" srcOrd="15" destOrd="0" presId="urn:microsoft.com/office/officeart/2005/8/layout/hChevron3"/>
    <dgm:cxn modelId="{A2A8C494-659E-44B6-AA0E-A8522B52F60D}" type="presParOf" srcId="{677BEFBB-1A6A-4026-8E41-523499461EDB}" destId="{71EBD8F2-B31D-49FE-92E0-22ED4EB17815}" srcOrd="16" destOrd="0" presId="urn:microsoft.com/office/officeart/2005/8/layout/hChevron3"/>
    <dgm:cxn modelId="{7DBD0C99-8702-4EDC-BD85-AA1CB20653AC}" type="presParOf" srcId="{677BEFBB-1A6A-4026-8E41-523499461EDB}" destId="{8EB83F5C-DFC5-4CF1-B3E0-51CAEE16F9A9}" srcOrd="17" destOrd="0" presId="urn:microsoft.com/office/officeart/2005/8/layout/hChevron3"/>
    <dgm:cxn modelId="{328AACFE-E34C-4DD4-B50E-4448D2856085}" type="presParOf" srcId="{677BEFBB-1A6A-4026-8E41-523499461EDB}" destId="{63EF4700-CDD2-440A-B41E-7E88AE6DA764}" srcOrd="18" destOrd="0" presId="urn:microsoft.com/office/officeart/2005/8/layout/hChevron3"/>
    <dgm:cxn modelId="{90A4D193-9F11-4E48-B2D8-C3706D8E020D}" type="presParOf" srcId="{677BEFBB-1A6A-4026-8E41-523499461EDB}" destId="{FBFB91A7-8EAB-414A-88E5-169B7DFA8821}" srcOrd="19" destOrd="0" presId="urn:microsoft.com/office/officeart/2005/8/layout/hChevron3"/>
    <dgm:cxn modelId="{2B55E7E5-A857-45D0-8AC2-D7061678F338}" type="presParOf" srcId="{677BEFBB-1A6A-4026-8E41-523499461EDB}" destId="{B15B2420-B475-4FDD-84F9-CCF90E7D3C2F}" srcOrd="20" destOrd="0" presId="urn:microsoft.com/office/officeart/2005/8/layout/hChevron3"/>
    <dgm:cxn modelId="{B59A11DE-ACE2-41EE-A835-293448DA19D0}" type="presParOf" srcId="{677BEFBB-1A6A-4026-8E41-523499461EDB}" destId="{FDFCC665-D2B9-4DAE-8596-DEC7B32A0E4B}" srcOrd="21" destOrd="0" presId="urn:microsoft.com/office/officeart/2005/8/layout/hChevron3"/>
    <dgm:cxn modelId="{5FFCC2CC-F69E-4C99-A708-F9D4183A62E8}" type="presParOf" srcId="{677BEFBB-1A6A-4026-8E41-523499461EDB}" destId="{8B770AC5-00F9-4378-A521-533739D668C8}" srcOrd="2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096E5-ECAF-42A3-AD12-D8F14B02B7AA}">
      <dsp:nvSpPr>
        <dsp:cNvPr id="0" name=""/>
        <dsp:cNvSpPr/>
      </dsp:nvSpPr>
      <dsp:spPr>
        <a:xfrm>
          <a:off x="6686" y="3097210"/>
          <a:ext cx="1240723" cy="496289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June</a:t>
          </a:r>
        </a:p>
      </dsp:txBody>
      <dsp:txXfrm>
        <a:off x="6686" y="3097210"/>
        <a:ext cx="1116651" cy="496289"/>
      </dsp:txXfrm>
    </dsp:sp>
    <dsp:sp modelId="{0B0B9B29-A241-439E-97A8-A2A21491903C}">
      <dsp:nvSpPr>
        <dsp:cNvPr id="0" name=""/>
        <dsp:cNvSpPr/>
      </dsp:nvSpPr>
      <dsp:spPr>
        <a:xfrm>
          <a:off x="999265" y="3097210"/>
          <a:ext cx="1240723" cy="496289"/>
        </a:xfrm>
        <a:prstGeom prst="chevron">
          <a:avLst/>
        </a:prstGeom>
        <a:solidFill>
          <a:schemeClr val="accent5">
            <a:hueOff val="-614413"/>
            <a:satOff val="-1584"/>
            <a:lumOff val="-10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July</a:t>
          </a:r>
        </a:p>
      </dsp:txBody>
      <dsp:txXfrm>
        <a:off x="1247410" y="3097210"/>
        <a:ext cx="744434" cy="496289"/>
      </dsp:txXfrm>
    </dsp:sp>
    <dsp:sp modelId="{1872715A-3D8E-40AE-8C84-7D2E0E948940}">
      <dsp:nvSpPr>
        <dsp:cNvPr id="0" name=""/>
        <dsp:cNvSpPr/>
      </dsp:nvSpPr>
      <dsp:spPr>
        <a:xfrm>
          <a:off x="1991843" y="3097210"/>
          <a:ext cx="1240723" cy="496289"/>
        </a:xfrm>
        <a:prstGeom prst="chevron">
          <a:avLst/>
        </a:prstGeom>
        <a:solidFill>
          <a:schemeClr val="accent5">
            <a:hueOff val="-1228826"/>
            <a:satOff val="-3167"/>
            <a:lumOff val="-21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August</a:t>
          </a:r>
        </a:p>
      </dsp:txBody>
      <dsp:txXfrm>
        <a:off x="2239988" y="3097210"/>
        <a:ext cx="744434" cy="496289"/>
      </dsp:txXfrm>
    </dsp:sp>
    <dsp:sp modelId="{D7F4DE36-D048-43D6-B910-4671252D6F4A}">
      <dsp:nvSpPr>
        <dsp:cNvPr id="0" name=""/>
        <dsp:cNvSpPr/>
      </dsp:nvSpPr>
      <dsp:spPr>
        <a:xfrm>
          <a:off x="2984422" y="3097210"/>
          <a:ext cx="1240723" cy="496289"/>
        </a:xfrm>
        <a:prstGeom prst="chevron">
          <a:avLst/>
        </a:prstGeom>
        <a:solidFill>
          <a:schemeClr val="accent5">
            <a:hueOff val="-1843239"/>
            <a:satOff val="-4751"/>
            <a:lumOff val="-3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September</a:t>
          </a:r>
        </a:p>
      </dsp:txBody>
      <dsp:txXfrm>
        <a:off x="3232567" y="3097210"/>
        <a:ext cx="744434" cy="496289"/>
      </dsp:txXfrm>
    </dsp:sp>
    <dsp:sp modelId="{69A76658-A14D-4007-A64E-53CC9D99ADF2}">
      <dsp:nvSpPr>
        <dsp:cNvPr id="0" name=""/>
        <dsp:cNvSpPr/>
      </dsp:nvSpPr>
      <dsp:spPr>
        <a:xfrm>
          <a:off x="3977000" y="3097210"/>
          <a:ext cx="1240723" cy="496289"/>
        </a:xfrm>
        <a:prstGeom prst="chevron">
          <a:avLst/>
        </a:prstGeom>
        <a:solidFill>
          <a:schemeClr val="accent5">
            <a:hueOff val="-2457652"/>
            <a:satOff val="-6334"/>
            <a:lumOff val="-42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October</a:t>
          </a:r>
        </a:p>
      </dsp:txBody>
      <dsp:txXfrm>
        <a:off x="4225145" y="3097210"/>
        <a:ext cx="744434" cy="496289"/>
      </dsp:txXfrm>
    </dsp:sp>
    <dsp:sp modelId="{8386AFD6-E2C2-414E-A032-CA5472B4DAB3}">
      <dsp:nvSpPr>
        <dsp:cNvPr id="0" name=""/>
        <dsp:cNvSpPr/>
      </dsp:nvSpPr>
      <dsp:spPr>
        <a:xfrm>
          <a:off x="4969579" y="3097210"/>
          <a:ext cx="1240723" cy="496289"/>
        </a:xfrm>
        <a:prstGeom prst="chevron">
          <a:avLst/>
        </a:prstGeom>
        <a:solidFill>
          <a:schemeClr val="accent5">
            <a:hueOff val="-3072065"/>
            <a:satOff val="-7918"/>
            <a:lumOff val="-53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November</a:t>
          </a:r>
        </a:p>
      </dsp:txBody>
      <dsp:txXfrm>
        <a:off x="5217724" y="3097210"/>
        <a:ext cx="744434" cy="496289"/>
      </dsp:txXfrm>
    </dsp:sp>
    <dsp:sp modelId="{51EDF737-BAC6-4A98-921C-6DF9CCF9DEFE}">
      <dsp:nvSpPr>
        <dsp:cNvPr id="0" name=""/>
        <dsp:cNvSpPr/>
      </dsp:nvSpPr>
      <dsp:spPr>
        <a:xfrm>
          <a:off x="5962158" y="3097210"/>
          <a:ext cx="1240723" cy="496289"/>
        </a:xfrm>
        <a:prstGeom prst="chevron">
          <a:avLst/>
        </a:prstGeom>
        <a:solidFill>
          <a:schemeClr val="accent5">
            <a:hueOff val="-3686478"/>
            <a:satOff val="-9501"/>
            <a:lumOff val="-64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December</a:t>
          </a:r>
        </a:p>
      </dsp:txBody>
      <dsp:txXfrm>
        <a:off x="6210303" y="3097210"/>
        <a:ext cx="744434" cy="496289"/>
      </dsp:txXfrm>
    </dsp:sp>
    <dsp:sp modelId="{87B1CEB4-A23D-41F8-B117-81035E144517}">
      <dsp:nvSpPr>
        <dsp:cNvPr id="0" name=""/>
        <dsp:cNvSpPr/>
      </dsp:nvSpPr>
      <dsp:spPr>
        <a:xfrm>
          <a:off x="6954736" y="3097210"/>
          <a:ext cx="1240723" cy="496289"/>
        </a:xfrm>
        <a:prstGeom prst="chevron">
          <a:avLst/>
        </a:prstGeom>
        <a:solidFill>
          <a:schemeClr val="accent5">
            <a:hueOff val="-4300891"/>
            <a:satOff val="-11085"/>
            <a:lumOff val="-74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January</a:t>
          </a:r>
        </a:p>
      </dsp:txBody>
      <dsp:txXfrm>
        <a:off x="7202881" y="3097210"/>
        <a:ext cx="744434" cy="496289"/>
      </dsp:txXfrm>
    </dsp:sp>
    <dsp:sp modelId="{71EBD8F2-B31D-49FE-92E0-22ED4EB17815}">
      <dsp:nvSpPr>
        <dsp:cNvPr id="0" name=""/>
        <dsp:cNvSpPr/>
      </dsp:nvSpPr>
      <dsp:spPr>
        <a:xfrm>
          <a:off x="7947315" y="3097210"/>
          <a:ext cx="1240723" cy="496289"/>
        </a:xfrm>
        <a:prstGeom prst="chevron">
          <a:avLst/>
        </a:prstGeom>
        <a:solidFill>
          <a:schemeClr val="accent5">
            <a:hueOff val="-4915304"/>
            <a:satOff val="-12668"/>
            <a:lumOff val="-85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February</a:t>
          </a:r>
        </a:p>
      </dsp:txBody>
      <dsp:txXfrm>
        <a:off x="8195460" y="3097210"/>
        <a:ext cx="744434" cy="496289"/>
      </dsp:txXfrm>
    </dsp:sp>
    <dsp:sp modelId="{63EF4700-CDD2-440A-B41E-7E88AE6DA764}">
      <dsp:nvSpPr>
        <dsp:cNvPr id="0" name=""/>
        <dsp:cNvSpPr/>
      </dsp:nvSpPr>
      <dsp:spPr>
        <a:xfrm>
          <a:off x="8939893" y="3097210"/>
          <a:ext cx="1240723" cy="496289"/>
        </a:xfrm>
        <a:prstGeom prst="chevron">
          <a:avLst/>
        </a:prstGeom>
        <a:solidFill>
          <a:schemeClr val="accent5">
            <a:hueOff val="-5529717"/>
            <a:satOff val="-14252"/>
            <a:lumOff val="-96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March</a:t>
          </a:r>
        </a:p>
      </dsp:txBody>
      <dsp:txXfrm>
        <a:off x="9188038" y="3097210"/>
        <a:ext cx="744434" cy="496289"/>
      </dsp:txXfrm>
    </dsp:sp>
    <dsp:sp modelId="{B15B2420-B475-4FDD-84F9-CCF90E7D3C2F}">
      <dsp:nvSpPr>
        <dsp:cNvPr id="0" name=""/>
        <dsp:cNvSpPr/>
      </dsp:nvSpPr>
      <dsp:spPr>
        <a:xfrm>
          <a:off x="9932472" y="3097210"/>
          <a:ext cx="1240723" cy="496289"/>
        </a:xfrm>
        <a:prstGeom prst="chevron">
          <a:avLst/>
        </a:prstGeom>
        <a:solidFill>
          <a:schemeClr val="accent5">
            <a:hueOff val="-6144130"/>
            <a:satOff val="-15835"/>
            <a:lumOff val="-106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April</a:t>
          </a:r>
        </a:p>
      </dsp:txBody>
      <dsp:txXfrm>
        <a:off x="10180617" y="3097210"/>
        <a:ext cx="744434" cy="496289"/>
      </dsp:txXfrm>
    </dsp:sp>
    <dsp:sp modelId="{8B770AC5-00F9-4378-A521-533739D668C8}">
      <dsp:nvSpPr>
        <dsp:cNvPr id="0" name=""/>
        <dsp:cNvSpPr/>
      </dsp:nvSpPr>
      <dsp:spPr>
        <a:xfrm>
          <a:off x="10925051" y="3097210"/>
          <a:ext cx="1240723" cy="496289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May</a:t>
          </a:r>
        </a:p>
      </dsp:txBody>
      <dsp:txXfrm>
        <a:off x="11173196" y="3097210"/>
        <a:ext cx="744434" cy="496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22CA1-5997-4970-9DEB-59ABF7B4D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1C776-D522-43FD-A70E-9962036FE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992C-57E9-465B-87E8-96A470B1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2BEC9-8ECC-458E-A095-7E990162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90AF0-3336-45EA-8350-2D3E4F79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091B3-D12C-4067-80A6-6CE60206A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1D829-BD34-4EB6-8591-7F1007150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2986F-4B44-4D55-86B5-546395BF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7A193-42CA-4660-976A-3597B61D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C3179-C42A-4ABF-B930-21FE186C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7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6ED65F-A0D2-4E75-BFDF-7BF5CA133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B273A-B852-481C-95A2-DC6138772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6869F-F976-4D8E-BBC1-9B139073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8F752-4F0F-4DAE-9EC7-FDF8F3ED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1EBF1-1A47-4EBB-B50E-08A27A27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4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9379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E8D4E-7712-4D0D-9633-7A45B23D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1593F-1F86-4510-8A5D-2EF72ECDA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3C7EA-0192-47D5-A0C9-A2998286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79E8F-097F-4CE4-84CD-D39AA6551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4CB8A-CE3E-4611-96BD-E71670AD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0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D531-AE53-48F0-95AC-60BE9B8F5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B71F1-E190-4CD0-B7D7-C675C8E69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4E0AC-14BE-4786-A1E8-745C49E5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91AD5-990D-4A57-BA26-4A6CD3FC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3E295-80C0-475F-BAE7-B1DDBF847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2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7388-16DB-4192-95E6-1EED4C9D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C00-6D10-4029-89EB-C8A1137A1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7906D-2903-44F3-A461-9462FF5C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F6CAC-5BA8-4B74-B089-CED2D48E1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A7490-4AF2-4159-B81A-A2DA21A8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BFEDF-8596-4B98-80BB-3C791FD4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1C163-3481-4E7A-A2DD-DB3AF905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9A3E1-C0F4-4630-8F85-C2EB00915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31DE9-11B7-45ED-BBF5-3C11F77E3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F9F61E-0719-4EBC-A308-F04DB0829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005EF-1A14-408E-8A18-097AF5B10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79291A-9190-46B9-BBD9-37057496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11F1C4-56F4-4F7F-96EE-9F0839DB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1ECE50-742F-4F7F-8D23-FB2EFD13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9D58-20EC-46CF-90F9-6CC77CDF4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97595-41F1-4AA5-9139-6C876266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B5F3A-B040-4B9C-8386-866372EA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B78C3-EEE6-4C62-A6A0-D70D42C0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2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9F6DB4-ADDA-4B47-93A1-EF595064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50B124-9D6F-45C3-A4D6-C4D74D95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55D66-E65C-40BA-A88D-19D243F0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7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AD5D6-DD02-4B79-9119-C758E5AED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E4CB5-5E46-4A28-8784-37BB37738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083E3-560B-49F7-840D-CFEC8FCCE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B9264-D14F-48F5-8C78-2D6472C8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D314A-B343-4D39-A7FB-43A17EA4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8F7B3-86A1-4C03-91B6-EC562DFB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08548-5F70-4A46-AD5D-6CFFA23A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7181BF-046B-4202-88EC-240388055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C459E-45D4-4988-A6E1-E21E5B88E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665B5-CBEE-4805-9D45-44B4CF836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7C55A-E971-4014-B376-CB961BA7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D55C6-FBA2-4D82-8B3B-F1E35F4A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2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5CE25-F082-41ED-AF2C-2830885D6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7FB97-97C2-4444-9FBD-FA730210E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13917-816C-4507-9DE0-15F24E3CB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9925-2E8C-4D6B-B262-D0A23C9BDC3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47470-3FDB-44E2-AF18-2777EEC59E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8579E-BD2E-4FB0-B574-54959F09E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F1AF-C5C2-4E96-83E2-331D506A0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5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1A2D-8ADD-480D-9A87-A9A14026E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362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Timeline (overview) and Specific Dates for the </a:t>
            </a:r>
            <a:br>
              <a:rPr lang="en-US" dirty="0"/>
            </a:br>
            <a:r>
              <a:rPr lang="en-US" dirty="0"/>
              <a:t>2023-24 Program Review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98001-6D8C-454C-B97A-300215F8E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3299"/>
            <a:ext cx="9144000" cy="1655762"/>
          </a:xfrm>
        </p:spPr>
        <p:txBody>
          <a:bodyPr/>
          <a:lstStyle/>
          <a:p>
            <a:r>
              <a:rPr lang="en-US" dirty="0"/>
              <a:t>As of February 7, 2023</a:t>
            </a:r>
          </a:p>
          <a:p>
            <a:endParaRPr lang="en-US" dirty="0"/>
          </a:p>
          <a:p>
            <a:r>
              <a:rPr lang="en-US" dirty="0"/>
              <a:t>Proposed by the PBC Program Review Work Group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309F88-3358-48D4-89CA-8842EBE0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735" y="728939"/>
            <a:ext cx="2458529" cy="11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2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F03CF45F-ABB1-45DF-BAD5-EFED1D4CE9C0}"/>
              </a:ext>
            </a:extLst>
          </p:cNvPr>
          <p:cNvGraphicFramePr/>
          <p:nvPr/>
        </p:nvGraphicFramePr>
        <p:xfrm>
          <a:off x="19538" y="167288"/>
          <a:ext cx="12172461" cy="6690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8754365" y="2329806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8190527" y="1634464"/>
            <a:ext cx="1229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Feb-March</a:t>
            </a:r>
          </a:p>
          <a:p>
            <a:pPr algn="ctr"/>
            <a:r>
              <a:rPr lang="en-US" sz="1000" dirty="0"/>
              <a:t>IPC Program Review Presentations</a:t>
            </a:r>
            <a:endParaRPr lang="en-US" sz="700" i="1" dirty="0"/>
          </a:p>
        </p:txBody>
      </p:sp>
      <p:grpSp>
        <p:nvGrpSpPr>
          <p:cNvPr id="17" name="Group 16"/>
          <p:cNvGrpSpPr/>
          <p:nvPr/>
        </p:nvGrpSpPr>
        <p:grpSpPr>
          <a:xfrm flipV="1">
            <a:off x="8988697" y="3841054"/>
            <a:ext cx="172453" cy="1179066"/>
            <a:chOff x="471716" y="2061028"/>
            <a:chExt cx="123372" cy="856343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9623453" y="2047184"/>
            <a:ext cx="19957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March - May</a:t>
            </a:r>
          </a:p>
          <a:p>
            <a:pPr algn="ctr"/>
            <a:r>
              <a:rPr lang="en-US" sz="1050" dirty="0"/>
              <a:t>VPA presents 3-year revenue and expense projections to PBC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458892" y="4731651"/>
            <a:ext cx="1734184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May - June</a:t>
            </a:r>
          </a:p>
          <a:p>
            <a:pPr algn="ctr"/>
            <a:r>
              <a:rPr lang="en-US" sz="1050" dirty="0"/>
              <a:t>Budget Office notifies programs of approved requests and VPA authorizes Divisions to make purchases starting July 1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3C5C189-4718-4710-8EB7-6FA4790D7112}"/>
              </a:ext>
            </a:extLst>
          </p:cNvPr>
          <p:cNvGrpSpPr/>
          <p:nvPr/>
        </p:nvGrpSpPr>
        <p:grpSpPr>
          <a:xfrm>
            <a:off x="9651054" y="2735107"/>
            <a:ext cx="1940618" cy="444067"/>
            <a:chOff x="8659018" y="2735107"/>
            <a:chExt cx="1940618" cy="444067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8659018" y="2735107"/>
              <a:ext cx="0" cy="435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0599636" y="2735107"/>
              <a:ext cx="0" cy="444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cxnSpLocks/>
            </p:cNvCxnSpPr>
            <p:nvPr/>
          </p:nvCxnSpPr>
          <p:spPr>
            <a:xfrm>
              <a:off x="8659018" y="2735107"/>
              <a:ext cx="19406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4930255" y="747351"/>
            <a:ext cx="1596993" cy="1213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90"/>
              </a:spcBef>
            </a:pPr>
            <a:r>
              <a:rPr lang="en-US" sz="1200" b="1" spc="15" dirty="0">
                <a:cs typeface="Calibri"/>
              </a:rPr>
              <a:t>November</a:t>
            </a:r>
          </a:p>
          <a:p>
            <a:pPr marL="12065" marR="5080" algn="ctr">
              <a:lnSpc>
                <a:spcPct val="104200"/>
              </a:lnSpc>
              <a:spcBef>
                <a:spcPts val="90"/>
              </a:spcBef>
            </a:pPr>
            <a:r>
              <a:rPr lang="en-US" sz="1000" b="1" spc="10" dirty="0">
                <a:solidFill>
                  <a:srgbClr val="FF0000"/>
                </a:solidFill>
                <a:cs typeface="Calibri"/>
              </a:rPr>
              <a:t>PBC hosts </a:t>
            </a:r>
            <a:r>
              <a:rPr lang="en-US" sz="1000" spc="10" dirty="0">
                <a:cs typeface="Calibri"/>
              </a:rPr>
              <a:t>position</a:t>
            </a:r>
            <a:r>
              <a:rPr lang="en-US" sz="1000" spc="-45" dirty="0">
                <a:cs typeface="Calibri"/>
              </a:rPr>
              <a:t> j</a:t>
            </a:r>
            <a:r>
              <a:rPr lang="en-US" sz="1000" dirty="0">
                <a:cs typeface="Calibri"/>
              </a:rPr>
              <a:t>ustification  </a:t>
            </a:r>
            <a:r>
              <a:rPr lang="en-US" sz="1000" spc="10" dirty="0">
                <a:cs typeface="Calibri"/>
              </a:rPr>
              <a:t>presentations</a:t>
            </a:r>
            <a:endParaRPr lang="en-US" sz="1000" dirty="0">
              <a:cs typeface="Calibri"/>
            </a:endParaRPr>
          </a:p>
          <a:p>
            <a:pPr marL="15240" marR="56515" indent="635" algn="ctr">
              <a:lnSpc>
                <a:spcPct val="101499"/>
              </a:lnSpc>
              <a:spcBef>
                <a:spcPts val="325"/>
              </a:spcBef>
            </a:pPr>
            <a:r>
              <a:rPr lang="en-US" sz="800" i="1" dirty="0">
                <a:cs typeface="Calibri"/>
              </a:rPr>
              <a:t>Divisions provide  information about prior‐  year grant‐funded</a:t>
            </a:r>
            <a:r>
              <a:rPr lang="en-US" sz="800" i="1" spc="-30" dirty="0">
                <a:cs typeface="Calibri"/>
              </a:rPr>
              <a:t> </a:t>
            </a:r>
            <a:r>
              <a:rPr lang="en-US" sz="800" i="1" dirty="0">
                <a:cs typeface="Calibri"/>
              </a:rPr>
              <a:t>positions</a:t>
            </a:r>
            <a:endParaRPr lang="en-US" sz="800" dirty="0">
              <a:cs typeface="Calibri"/>
            </a:endParaRPr>
          </a:p>
          <a:p>
            <a:pPr algn="ctr"/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6806588" y="2229665"/>
            <a:ext cx="142436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Dec - January </a:t>
            </a:r>
          </a:p>
          <a:p>
            <a:pPr algn="ctr"/>
            <a:r>
              <a:rPr lang="en-US" sz="1050" dirty="0"/>
              <a:t>President announces approved positions</a:t>
            </a:r>
          </a:p>
          <a:p>
            <a:pPr algn="ctr"/>
            <a:r>
              <a:rPr lang="en-US" sz="800" i="1" dirty="0"/>
              <a:t>(contingent on funding)</a:t>
            </a:r>
            <a:endParaRPr lang="en-US" sz="1000" i="1" dirty="0"/>
          </a:p>
        </p:txBody>
      </p:sp>
      <p:grpSp>
        <p:nvGrpSpPr>
          <p:cNvPr id="42" name="Group 41"/>
          <p:cNvGrpSpPr/>
          <p:nvPr/>
        </p:nvGrpSpPr>
        <p:grpSpPr>
          <a:xfrm flipV="1">
            <a:off x="2652966" y="3838976"/>
            <a:ext cx="123372" cy="856343"/>
            <a:chOff x="471716" y="2061028"/>
            <a:chExt cx="123372" cy="856343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193534" y="4780524"/>
            <a:ext cx="1092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August Flex Day</a:t>
            </a:r>
          </a:p>
          <a:p>
            <a:pPr algn="ctr"/>
            <a:r>
              <a:rPr lang="en-US" sz="1200" dirty="0"/>
              <a:t>Workshops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57065" y="2317339"/>
            <a:ext cx="123372" cy="856343"/>
            <a:chOff x="471716" y="2061028"/>
            <a:chExt cx="123372" cy="856343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-78278" y="1196553"/>
            <a:ext cx="1779135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Mid-June</a:t>
            </a:r>
          </a:p>
          <a:p>
            <a:pPr algn="ctr"/>
            <a:r>
              <a:rPr lang="en-US" sz="1050" dirty="0"/>
              <a:t>Data Dashboards Available;</a:t>
            </a:r>
          </a:p>
          <a:p>
            <a:pPr algn="ctr"/>
            <a:r>
              <a:rPr lang="en-US" sz="1050" dirty="0" err="1"/>
              <a:t>Nuventive</a:t>
            </a:r>
            <a:r>
              <a:rPr lang="en-US" sz="1050" dirty="0"/>
              <a:t> Open</a:t>
            </a:r>
            <a:r>
              <a:rPr lang="en-US" sz="1050" dirty="0">
                <a:solidFill>
                  <a:srgbClr val="FF0000"/>
                </a:solidFill>
              </a:rPr>
              <a:t>; </a:t>
            </a:r>
          </a:p>
          <a:p>
            <a:pPr algn="ctr"/>
            <a:r>
              <a:rPr lang="en-US" sz="1050" dirty="0">
                <a:solidFill>
                  <a:srgbClr val="FF0000"/>
                </a:solidFill>
              </a:rPr>
              <a:t>PRIE reaches out to </a:t>
            </a:r>
          </a:p>
          <a:p>
            <a:pPr algn="ctr"/>
            <a:r>
              <a:rPr lang="en-US" sz="1050" dirty="0">
                <a:solidFill>
                  <a:srgbClr val="FF0000"/>
                </a:solidFill>
              </a:rPr>
              <a:t>Student Services Programs regarding data needs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45711" y="2034169"/>
            <a:ext cx="15400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Early December</a:t>
            </a:r>
          </a:p>
          <a:p>
            <a:pPr algn="ctr"/>
            <a:r>
              <a:rPr lang="en-US" sz="1000" dirty="0"/>
              <a:t>Senates prioritize personnel requests and present President with prioritized list. 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336266" y="817529"/>
            <a:ext cx="1729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Mid-October</a:t>
            </a:r>
          </a:p>
          <a:p>
            <a:pPr algn="ctr"/>
            <a:r>
              <a:rPr lang="en-US" sz="1050" dirty="0"/>
              <a:t>Programs submit complete </a:t>
            </a:r>
            <a:r>
              <a:rPr lang="en-US" sz="1050" dirty="0">
                <a:solidFill>
                  <a:srgbClr val="FF0000"/>
                </a:solidFill>
              </a:rPr>
              <a:t>comprehensive</a:t>
            </a:r>
            <a:r>
              <a:rPr lang="en-US" sz="1050" dirty="0"/>
              <a:t> program reviews/annual updates and </a:t>
            </a:r>
            <a:r>
              <a:rPr lang="en-US" sz="1050" b="1" dirty="0"/>
              <a:t>all</a:t>
            </a:r>
            <a:r>
              <a:rPr lang="en-US" sz="1050" dirty="0"/>
              <a:t> resource requests*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266226" y="5135601"/>
            <a:ext cx="168016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Early March</a:t>
            </a:r>
          </a:p>
          <a:p>
            <a:pPr algn="ctr"/>
            <a:r>
              <a:rPr lang="en-US" sz="1050" dirty="0"/>
              <a:t>Deans, VPs and President submit prioritized non-personnel Division or Department resource requests to PBC.</a:t>
            </a:r>
            <a:endParaRPr lang="en-US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4491558" y="4812358"/>
            <a:ext cx="13356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Early November</a:t>
            </a:r>
          </a:p>
          <a:p>
            <a:pPr algn="ctr"/>
            <a:r>
              <a:rPr lang="en-US" sz="1000" dirty="0"/>
              <a:t>Programs address all Dean/VP feedback and final edits are made and submitted in </a:t>
            </a:r>
            <a:r>
              <a:rPr lang="en-US" sz="1000" dirty="0" err="1"/>
              <a:t>Nuventive</a:t>
            </a:r>
            <a:r>
              <a:rPr lang="en-US" sz="1000" dirty="0"/>
              <a:t>/Improve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9CDD384-E2D4-489A-B733-AE30E898F6E0}"/>
              </a:ext>
            </a:extLst>
          </p:cNvPr>
          <p:cNvGrpSpPr/>
          <p:nvPr/>
        </p:nvGrpSpPr>
        <p:grpSpPr>
          <a:xfrm>
            <a:off x="7518769" y="3820998"/>
            <a:ext cx="1134509" cy="176413"/>
            <a:chOff x="6578494" y="3820998"/>
            <a:chExt cx="1134509" cy="176413"/>
          </a:xfrm>
        </p:grpSpPr>
        <p:cxnSp>
          <p:nvCxnSpPr>
            <p:cNvPr id="66" name="Straight Connector 65"/>
            <p:cNvCxnSpPr>
              <a:cxnSpLocks/>
            </p:cNvCxnSpPr>
            <p:nvPr/>
          </p:nvCxnSpPr>
          <p:spPr>
            <a:xfrm>
              <a:off x="7711032" y="3820998"/>
              <a:ext cx="0" cy="172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cxnSpLocks/>
            </p:cNvCxnSpPr>
            <p:nvPr/>
          </p:nvCxnSpPr>
          <p:spPr>
            <a:xfrm>
              <a:off x="6578494" y="3820998"/>
              <a:ext cx="0" cy="176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cxnSpLocks/>
            </p:cNvCxnSpPr>
            <p:nvPr/>
          </p:nvCxnSpPr>
          <p:spPr>
            <a:xfrm>
              <a:off x="6578494" y="3995694"/>
              <a:ext cx="11345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7237972" y="4053220"/>
            <a:ext cx="16801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January - February</a:t>
            </a:r>
          </a:p>
          <a:p>
            <a:pPr algn="ctr"/>
            <a:r>
              <a:rPr lang="en-US" sz="1050" dirty="0"/>
              <a:t>Divisions prioritize non-personnel resource requests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86052" y="6416222"/>
            <a:ext cx="517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Revised by Program Review Work Group, Spring 2023</a:t>
            </a: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86052" y="60455"/>
            <a:ext cx="7236714" cy="48775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/>
              <a:t>Cañada College: </a:t>
            </a:r>
            <a:r>
              <a:rPr lang="en-US" sz="3200" dirty="0"/>
              <a:t>Program Review Timeline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9107386" y="4267148"/>
            <a:ext cx="11622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Mid-March</a:t>
            </a:r>
          </a:p>
          <a:p>
            <a:pPr algn="ctr"/>
            <a:r>
              <a:rPr lang="en-US" sz="1050" dirty="0"/>
              <a:t>PBC </a:t>
            </a:r>
            <a:r>
              <a:rPr lang="en-US" sz="1050" b="1" dirty="0"/>
              <a:t>certifies </a:t>
            </a:r>
            <a:r>
              <a:rPr lang="en-US" sz="1050" dirty="0"/>
              <a:t>prioritization of non-personnel requests.  </a:t>
            </a:r>
          </a:p>
        </p:txBody>
      </p:sp>
      <p:grpSp>
        <p:nvGrpSpPr>
          <p:cNvPr id="67" name="Group 66"/>
          <p:cNvGrpSpPr/>
          <p:nvPr/>
        </p:nvGrpSpPr>
        <p:grpSpPr>
          <a:xfrm flipV="1">
            <a:off x="9568015" y="3739120"/>
            <a:ext cx="88709" cy="535782"/>
            <a:chOff x="471716" y="2061028"/>
            <a:chExt cx="123372" cy="856343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-48995" y="6640581"/>
            <a:ext cx="5699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*Resource requests include an Annual Update in non-comprehensive program review years. </a:t>
            </a:r>
          </a:p>
        </p:txBody>
      </p:sp>
      <p:grpSp>
        <p:nvGrpSpPr>
          <p:cNvPr id="85" name="Group 84"/>
          <p:cNvGrpSpPr/>
          <p:nvPr/>
        </p:nvGrpSpPr>
        <p:grpSpPr>
          <a:xfrm flipH="1">
            <a:off x="4828354" y="2930365"/>
            <a:ext cx="86753" cy="269462"/>
            <a:chOff x="471716" y="2061028"/>
            <a:chExt cx="123372" cy="856343"/>
          </a:xfrm>
        </p:grpSpPr>
        <p:cxnSp>
          <p:nvCxnSpPr>
            <p:cNvPr id="86" name="Straight Connector 8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4347172" y="2083274"/>
            <a:ext cx="1130865" cy="771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90"/>
              </a:spcBef>
            </a:pPr>
            <a:r>
              <a:rPr lang="en-US" sz="1200" b="1" spc="15" dirty="0">
                <a:cs typeface="Calibri"/>
              </a:rPr>
              <a:t>Late-October</a:t>
            </a:r>
          </a:p>
          <a:p>
            <a:pPr marL="12065" marR="5080" algn="ctr">
              <a:lnSpc>
                <a:spcPct val="104200"/>
              </a:lnSpc>
              <a:spcBef>
                <a:spcPts val="90"/>
              </a:spcBef>
            </a:pPr>
            <a:r>
              <a:rPr lang="en-US" sz="1000" spc="10" dirty="0">
                <a:cs typeface="Calibri"/>
              </a:rPr>
              <a:t>Deans/VPs finish sending feedback to all programs</a:t>
            </a:r>
            <a:endParaRPr lang="en-US" sz="1000" dirty="0">
              <a:cs typeface="Calibri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71DB34F-8C7E-4E87-801D-30E65CEB44F7}"/>
              </a:ext>
            </a:extLst>
          </p:cNvPr>
          <p:cNvGrpSpPr/>
          <p:nvPr/>
        </p:nvGrpSpPr>
        <p:grpSpPr>
          <a:xfrm flipV="1">
            <a:off x="628927" y="3820998"/>
            <a:ext cx="1940618" cy="444067"/>
            <a:chOff x="8659018" y="2735107"/>
            <a:chExt cx="1940618" cy="444067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66790C0-BE4C-41FC-84B1-83964378B2FC}"/>
                </a:ext>
              </a:extLst>
            </p:cNvPr>
            <p:cNvCxnSpPr/>
            <p:nvPr/>
          </p:nvCxnSpPr>
          <p:spPr>
            <a:xfrm flipV="1">
              <a:off x="8659018" y="2735107"/>
              <a:ext cx="0" cy="435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A435CE3E-0661-498D-96C5-1B23481D01C8}"/>
                </a:ext>
              </a:extLst>
            </p:cNvPr>
            <p:cNvCxnSpPr/>
            <p:nvPr/>
          </p:nvCxnSpPr>
          <p:spPr>
            <a:xfrm>
              <a:off x="10599636" y="2735107"/>
              <a:ext cx="0" cy="444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13B1DC5-3BF2-4277-A622-7DD49B3975FE}"/>
                </a:ext>
              </a:extLst>
            </p:cNvPr>
            <p:cNvCxnSpPr>
              <a:cxnSpLocks/>
            </p:cNvCxnSpPr>
            <p:nvPr/>
          </p:nvCxnSpPr>
          <p:spPr>
            <a:xfrm>
              <a:off x="8659018" y="2735107"/>
              <a:ext cx="19406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82C5B0FA-0E57-4B98-85B1-2F734E3CCA73}"/>
              </a:ext>
            </a:extLst>
          </p:cNvPr>
          <p:cNvSpPr txBox="1"/>
          <p:nvPr/>
        </p:nvSpPr>
        <p:spPr>
          <a:xfrm>
            <a:off x="923854" y="4350271"/>
            <a:ext cx="128056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Summer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Student Services Programs are able to work on Program Review;  PRIE support available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DE6B8329-92EA-42D1-8A53-95FE47A9EA7D}"/>
              </a:ext>
            </a:extLst>
          </p:cNvPr>
          <p:cNvGrpSpPr/>
          <p:nvPr/>
        </p:nvGrpSpPr>
        <p:grpSpPr>
          <a:xfrm flipV="1">
            <a:off x="11397843" y="3829399"/>
            <a:ext cx="123372" cy="856343"/>
            <a:chOff x="471716" y="2061028"/>
            <a:chExt cx="123372" cy="856343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E4D60C6B-45A9-47EC-9C78-B0C8FA155C2B}"/>
                </a:ext>
              </a:extLst>
            </p:cNvPr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BFA9E691-3219-4420-8A0D-2728F46F6819}"/>
                </a:ext>
              </a:extLst>
            </p:cNvPr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154C8531-0D24-4071-9B17-2F6D3BEF62A4}"/>
              </a:ext>
            </a:extLst>
          </p:cNvPr>
          <p:cNvGrpSpPr/>
          <p:nvPr/>
        </p:nvGrpSpPr>
        <p:grpSpPr>
          <a:xfrm flipV="1">
            <a:off x="6868908" y="3001446"/>
            <a:ext cx="1134509" cy="176413"/>
            <a:chOff x="6578494" y="3820998"/>
            <a:chExt cx="1134509" cy="176413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9A627705-34BE-46CB-A338-034D9383F8CB}"/>
                </a:ext>
              </a:extLst>
            </p:cNvPr>
            <p:cNvCxnSpPr>
              <a:cxnSpLocks/>
            </p:cNvCxnSpPr>
            <p:nvPr/>
          </p:nvCxnSpPr>
          <p:spPr>
            <a:xfrm>
              <a:off x="7711032" y="3820998"/>
              <a:ext cx="0" cy="172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E81F7AEC-6F38-4E65-BADC-1FD86DE2F62B}"/>
                </a:ext>
              </a:extLst>
            </p:cNvPr>
            <p:cNvCxnSpPr>
              <a:cxnSpLocks/>
            </p:cNvCxnSpPr>
            <p:nvPr/>
          </p:nvCxnSpPr>
          <p:spPr>
            <a:xfrm>
              <a:off x="6578494" y="3820998"/>
              <a:ext cx="0" cy="176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022495F-C213-4D17-9817-35DD77BEC3D0}"/>
                </a:ext>
              </a:extLst>
            </p:cNvPr>
            <p:cNvCxnSpPr>
              <a:cxnSpLocks/>
            </p:cNvCxnSpPr>
            <p:nvPr/>
          </p:nvCxnSpPr>
          <p:spPr>
            <a:xfrm>
              <a:off x="6578494" y="3995694"/>
              <a:ext cx="11345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1369C70B-DFCA-462A-BF2B-379484075557}"/>
              </a:ext>
            </a:extLst>
          </p:cNvPr>
          <p:cNvGrpSpPr/>
          <p:nvPr/>
        </p:nvGrpSpPr>
        <p:grpSpPr>
          <a:xfrm flipV="1">
            <a:off x="5190101" y="3846730"/>
            <a:ext cx="123372" cy="856343"/>
            <a:chOff x="471716" y="2061028"/>
            <a:chExt cx="123372" cy="856343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9ABB35-FC07-4405-8996-D26B4C5E92C0}"/>
                </a:ext>
              </a:extLst>
            </p:cNvPr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31A00DE-A33A-4E59-811E-642ABBE50F32}"/>
                </a:ext>
              </a:extLst>
            </p:cNvPr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EED8F2B-730B-4696-9F83-C6FBD43DDE3D}"/>
              </a:ext>
            </a:extLst>
          </p:cNvPr>
          <p:cNvGrpSpPr/>
          <p:nvPr/>
        </p:nvGrpSpPr>
        <p:grpSpPr>
          <a:xfrm>
            <a:off x="5520712" y="1784019"/>
            <a:ext cx="202369" cy="1402130"/>
            <a:chOff x="471716" y="2061028"/>
            <a:chExt cx="123372" cy="856343"/>
          </a:xfrm>
        </p:grpSpPr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5ED27FB6-8E52-4C50-AD19-4D589FB6950D}"/>
                </a:ext>
              </a:extLst>
            </p:cNvPr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59E87651-FE32-4021-A124-1415DBDD2D1A}"/>
                </a:ext>
              </a:extLst>
            </p:cNvPr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3983B9E7-EDBF-4C14-AA7C-7B1D936364B4}"/>
              </a:ext>
            </a:extLst>
          </p:cNvPr>
          <p:cNvGrpSpPr/>
          <p:nvPr/>
        </p:nvGrpSpPr>
        <p:grpSpPr>
          <a:xfrm>
            <a:off x="5348174" y="3852505"/>
            <a:ext cx="1134509" cy="176413"/>
            <a:chOff x="6578494" y="3820998"/>
            <a:chExt cx="1134509" cy="176413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E55991A6-A081-4AA3-8ABB-0C3E4C5B80E9}"/>
                </a:ext>
              </a:extLst>
            </p:cNvPr>
            <p:cNvCxnSpPr>
              <a:cxnSpLocks/>
            </p:cNvCxnSpPr>
            <p:nvPr/>
          </p:nvCxnSpPr>
          <p:spPr>
            <a:xfrm>
              <a:off x="7711032" y="3820998"/>
              <a:ext cx="0" cy="172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CCFC0270-FFF5-4019-8FDE-503FD0AEB570}"/>
                </a:ext>
              </a:extLst>
            </p:cNvPr>
            <p:cNvCxnSpPr>
              <a:cxnSpLocks/>
            </p:cNvCxnSpPr>
            <p:nvPr/>
          </p:nvCxnSpPr>
          <p:spPr>
            <a:xfrm>
              <a:off x="6578494" y="3820998"/>
              <a:ext cx="0" cy="176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E66BCBB2-ED3A-454D-8888-AEC889CDF0EE}"/>
                </a:ext>
              </a:extLst>
            </p:cNvPr>
            <p:cNvCxnSpPr>
              <a:cxnSpLocks/>
            </p:cNvCxnSpPr>
            <p:nvPr/>
          </p:nvCxnSpPr>
          <p:spPr>
            <a:xfrm>
              <a:off x="6578494" y="3995694"/>
              <a:ext cx="11345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9C929FBB-53D3-4DD1-9595-01D0F80A516D}"/>
              </a:ext>
            </a:extLst>
          </p:cNvPr>
          <p:cNvSpPr txBox="1"/>
          <p:nvPr/>
        </p:nvSpPr>
        <p:spPr>
          <a:xfrm>
            <a:off x="5668450" y="4053220"/>
            <a:ext cx="168016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Nov-December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IPC, SSPC, President’s Office provide peer review and feedback to all programs submitting comprehensive reviews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0CA3F4A5-9536-4DE3-A702-D977F5744CCD}"/>
              </a:ext>
            </a:extLst>
          </p:cNvPr>
          <p:cNvGrpSpPr/>
          <p:nvPr/>
        </p:nvGrpSpPr>
        <p:grpSpPr>
          <a:xfrm>
            <a:off x="4128208" y="1789029"/>
            <a:ext cx="202369" cy="1402130"/>
            <a:chOff x="471716" y="2061028"/>
            <a:chExt cx="123372" cy="856343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A87F475-1981-457E-9A9F-93E155042C6C}"/>
                </a:ext>
              </a:extLst>
            </p:cNvPr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CC7156CF-9D94-4616-9882-E94B118D34D7}"/>
                </a:ext>
              </a:extLst>
            </p:cNvPr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3B366FC0-99D5-45D2-BB1A-812D6B56B778}"/>
              </a:ext>
            </a:extLst>
          </p:cNvPr>
          <p:cNvGrpSpPr/>
          <p:nvPr/>
        </p:nvGrpSpPr>
        <p:grpSpPr>
          <a:xfrm flipH="1">
            <a:off x="6190767" y="2974288"/>
            <a:ext cx="86753" cy="269462"/>
            <a:chOff x="471716" y="2061028"/>
            <a:chExt cx="123372" cy="856343"/>
          </a:xfrm>
        </p:grpSpPr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6176615-4B85-4386-934B-FC68D45415C0}"/>
                </a:ext>
              </a:extLst>
            </p:cNvPr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DA0F88A-E6AF-47BC-AC52-E13E7B00301E}"/>
                </a:ext>
              </a:extLst>
            </p:cNvPr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14F84757-9F55-4A63-8B09-9E3291166781}"/>
              </a:ext>
            </a:extLst>
          </p:cNvPr>
          <p:cNvSpPr txBox="1"/>
          <p:nvPr/>
        </p:nvSpPr>
        <p:spPr>
          <a:xfrm>
            <a:off x="8703337" y="998163"/>
            <a:ext cx="172935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Mid-March</a:t>
            </a:r>
          </a:p>
          <a:p>
            <a:pPr algn="ctr"/>
            <a:r>
              <a:rPr lang="en-US" sz="1050" dirty="0">
                <a:solidFill>
                  <a:srgbClr val="FF0000"/>
                </a:solidFill>
              </a:rPr>
              <a:t>CTE Programs submit complete Mid-Cycle Reviews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B4363D7-8B34-4D96-B8BE-2A5E95E118E5}"/>
              </a:ext>
            </a:extLst>
          </p:cNvPr>
          <p:cNvGrpSpPr/>
          <p:nvPr/>
        </p:nvGrpSpPr>
        <p:grpSpPr>
          <a:xfrm>
            <a:off x="9448686" y="1784019"/>
            <a:ext cx="202369" cy="1402130"/>
            <a:chOff x="471716" y="2061028"/>
            <a:chExt cx="123372" cy="856343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E5B5EAE-4035-4D20-9B29-C2717EE56344}"/>
                </a:ext>
              </a:extLst>
            </p:cNvPr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8C10A6D2-6CFD-4CEF-A9A1-B30A6491202A}"/>
                </a:ext>
              </a:extLst>
            </p:cNvPr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242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4EE1C-CC3A-49DB-A5E8-F8A6E2702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135" y="225665"/>
            <a:ext cx="11341729" cy="6801300"/>
          </a:xfrm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152396" indent="0">
              <a:buNone/>
            </a:pPr>
            <a:endParaRPr lang="en-US" sz="3300" dirty="0"/>
          </a:p>
          <a:p>
            <a:pPr marL="152396" indent="0">
              <a:buNone/>
            </a:pPr>
            <a:r>
              <a:rPr lang="en-US" sz="3600" b="1" dirty="0"/>
              <a:t>2023-2024 Program Review Schedule Proposed Dates</a:t>
            </a:r>
          </a:p>
          <a:p>
            <a:pPr marL="152396" indent="0">
              <a:buNone/>
            </a:pPr>
            <a:endParaRPr lang="en-US" dirty="0"/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June 15</a:t>
            </a:r>
            <a:r>
              <a:rPr lang="en-US" dirty="0"/>
              <a:t> – </a:t>
            </a:r>
            <a:r>
              <a:rPr lang="en-US" dirty="0" err="1"/>
              <a:t>Nuventive</a:t>
            </a:r>
            <a:r>
              <a:rPr lang="en-US" dirty="0"/>
              <a:t>/Improve and Data Dashboards open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August Flex Day</a:t>
            </a:r>
            <a:r>
              <a:rPr lang="en-US" dirty="0"/>
              <a:t> – Program Review Training open to all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September &amp; October Divisions/Department Meetings</a:t>
            </a:r>
            <a:r>
              <a:rPr lang="en-US" dirty="0"/>
              <a:t> – Divisions or departments discuss program reviews at monthly meetings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>
                <a:highlight>
                  <a:srgbClr val="FFFF00"/>
                </a:highlight>
              </a:rPr>
              <a:t>By October 13</a:t>
            </a:r>
            <a:r>
              <a:rPr lang="en-US" b="1" dirty="0"/>
              <a:t> </a:t>
            </a:r>
            <a:r>
              <a:rPr lang="en-US" dirty="0"/>
              <a:t>– all Comprehensive Program Reviews, Annual Updates, Goals and Resource Requests DUE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October 18 &amp; 25</a:t>
            </a:r>
            <a:r>
              <a:rPr lang="en-US" dirty="0"/>
              <a:t> – Deans and VPs review and complete feedback for all program review materials at Cabinet meetings.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>
                <a:highlight>
                  <a:srgbClr val="FFFF00"/>
                </a:highlight>
              </a:rPr>
              <a:t>By October 27 </a:t>
            </a:r>
            <a:r>
              <a:rPr lang="en-US" dirty="0"/>
              <a:t>– Supervisors (Deans and VPs) </a:t>
            </a:r>
            <a:r>
              <a:rPr lang="en-US" dirty="0">
                <a:highlight>
                  <a:srgbClr val="FFFF00"/>
                </a:highlight>
              </a:rPr>
              <a:t>complete their </a:t>
            </a:r>
            <a:r>
              <a:rPr lang="en-US" dirty="0"/>
              <a:t>feedback on submitted program reviews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>
                <a:highlight>
                  <a:srgbClr val="FFFF00"/>
                </a:highlight>
              </a:rPr>
              <a:t>By November 10 </a:t>
            </a:r>
            <a:r>
              <a:rPr lang="en-US" dirty="0"/>
              <a:t>– All responses to supervisor feedback are due and final submittals of all program reviews and materials are DUE in </a:t>
            </a:r>
            <a:r>
              <a:rPr lang="en-US" dirty="0" err="1"/>
              <a:t>Nuventive</a:t>
            </a:r>
            <a:r>
              <a:rPr lang="en-US" dirty="0"/>
              <a:t>/Improve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November 14</a:t>
            </a:r>
            <a:r>
              <a:rPr lang="en-US" dirty="0"/>
              <a:t> - President's Office Program Review Peer Review session 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November 15 &amp; 16</a:t>
            </a:r>
            <a:r>
              <a:rPr lang="en-US" dirty="0"/>
              <a:t> – PBC Hosts Position Proposal Presentations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November 17</a:t>
            </a:r>
            <a:r>
              <a:rPr lang="en-US" dirty="0"/>
              <a:t> – </a:t>
            </a:r>
            <a:r>
              <a:rPr lang="en-US" dirty="0">
                <a:highlight>
                  <a:srgbClr val="FFFF00"/>
                </a:highlight>
              </a:rPr>
              <a:t>IPC Peer Review session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>
                <a:highlight>
                  <a:srgbClr val="FFFF00"/>
                </a:highlight>
              </a:rPr>
              <a:t>November 29</a:t>
            </a:r>
            <a:r>
              <a:rPr lang="en-US" dirty="0">
                <a:highlight>
                  <a:srgbClr val="FFFF00"/>
                </a:highlight>
              </a:rPr>
              <a:t>  – SSPC Peer Review session – special meeting?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December 7</a:t>
            </a:r>
            <a:r>
              <a:rPr lang="en-US" dirty="0"/>
              <a:t> – Senates Prioritize Position Requests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February Division/Department Meetings</a:t>
            </a:r>
            <a:r>
              <a:rPr lang="en-US" dirty="0"/>
              <a:t> – Divisions/departments meet to prioritize non-personnel resource requests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February 7</a:t>
            </a:r>
            <a:r>
              <a:rPr lang="en-US" dirty="0"/>
              <a:t> – Counseling/VPSS Office/Enrollment Services Department Meetings to prioritize non-personnel requests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March 15 – </a:t>
            </a:r>
            <a:r>
              <a:rPr lang="en-US" dirty="0"/>
              <a:t>CTE Programs submit Mid-Cycle Reviews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March 15</a:t>
            </a:r>
            <a:r>
              <a:rPr lang="en-US" dirty="0"/>
              <a:t> – IPC Instructional Program Review Presentations</a:t>
            </a:r>
          </a:p>
          <a:p>
            <a:pPr marL="1674242" indent="-1521846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b="1" dirty="0"/>
              <a:t>March 20</a:t>
            </a:r>
            <a:r>
              <a:rPr lang="en-US" dirty="0"/>
              <a:t> – PBC receives and certifies non-personnel resource request prioritizations</a:t>
            </a:r>
          </a:p>
        </p:txBody>
      </p:sp>
    </p:spTree>
    <p:extLst>
      <p:ext uri="{BB962C8B-B14F-4D97-AF65-F5344CB8AC3E}">
        <p14:creationId xmlns:p14="http://schemas.microsoft.com/office/powerpoint/2010/main" val="305617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530</Words>
  <Application>Microsoft Office PowerPoint</Application>
  <PresentationFormat>Widescreen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Proposed Timeline (overview) and Specific Dates for the  2023-24 Program Review Cycle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Dates for the 2023-24 Program Review Cycle</dc:title>
  <dc:creator>Engel, Karen</dc:creator>
  <cp:lastModifiedBy>Engel, Karen</cp:lastModifiedBy>
  <cp:revision>9</cp:revision>
  <dcterms:created xsi:type="dcterms:W3CDTF">2023-01-26T18:06:21Z</dcterms:created>
  <dcterms:modified xsi:type="dcterms:W3CDTF">2023-02-07T21:08:19Z</dcterms:modified>
</cp:coreProperties>
</file>