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4" r:id="rId7"/>
    <p:sldId id="258" r:id="rId8"/>
    <p:sldId id="259" r:id="rId9"/>
    <p:sldId id="260" r:id="rId10"/>
    <p:sldId id="262" r:id="rId11"/>
    <p:sldId id="261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gel, Karen" userId="b1bdb765-af5a-4eea-b146-a3f1b2df645c" providerId="ADAL" clId="{3B4F44D6-4E6F-40E7-963D-FAB4B46C50CB}"/>
    <pc:docChg chg="undo custSel addSld delSld modSld">
      <pc:chgData name="Engel, Karen" userId="b1bdb765-af5a-4eea-b146-a3f1b2df645c" providerId="ADAL" clId="{3B4F44D6-4E6F-40E7-963D-FAB4B46C50CB}" dt="2024-02-22T17:56:49.508" v="1005" actId="20577"/>
      <pc:docMkLst>
        <pc:docMk/>
      </pc:docMkLst>
      <pc:sldChg chg="addSp modSp">
        <pc:chgData name="Engel, Karen" userId="b1bdb765-af5a-4eea-b146-a3f1b2df645c" providerId="ADAL" clId="{3B4F44D6-4E6F-40E7-963D-FAB4B46C50CB}" dt="2024-02-22T17:24:19.932" v="302" actId="27636"/>
        <pc:sldMkLst>
          <pc:docMk/>
          <pc:sldMk cId="3805751861" sldId="256"/>
        </pc:sldMkLst>
        <pc:spChg chg="mod">
          <ac:chgData name="Engel, Karen" userId="b1bdb765-af5a-4eea-b146-a3f1b2df645c" providerId="ADAL" clId="{3B4F44D6-4E6F-40E7-963D-FAB4B46C50CB}" dt="2024-02-22T17:24:19.932" v="302" actId="27636"/>
          <ac:spMkLst>
            <pc:docMk/>
            <pc:sldMk cId="3805751861" sldId="256"/>
            <ac:spMk id="3" creationId="{F2BACACD-29E6-41A7-B75A-0B4C29E115B8}"/>
          </ac:spMkLst>
        </pc:spChg>
        <pc:spChg chg="add mod">
          <ac:chgData name="Engel, Karen" userId="b1bdb765-af5a-4eea-b146-a3f1b2df645c" providerId="ADAL" clId="{3B4F44D6-4E6F-40E7-963D-FAB4B46C50CB}" dt="2024-02-22T17:23:40.861" v="289" actId="11529"/>
          <ac:spMkLst>
            <pc:docMk/>
            <pc:sldMk cId="3805751861" sldId="256"/>
            <ac:spMk id="4" creationId="{F0648A5E-B389-4606-8B82-4D447B0A49D5}"/>
          </ac:spMkLst>
        </pc:spChg>
      </pc:sldChg>
      <pc:sldChg chg="addSp delSp modSp">
        <pc:chgData name="Engel, Karen" userId="b1bdb765-af5a-4eea-b146-a3f1b2df645c" providerId="ADAL" clId="{3B4F44D6-4E6F-40E7-963D-FAB4B46C50CB}" dt="2024-02-22T17:42:01.027" v="770" actId="20577"/>
        <pc:sldMkLst>
          <pc:docMk/>
          <pc:sldMk cId="538452347" sldId="257"/>
        </pc:sldMkLst>
        <pc:spChg chg="mod">
          <ac:chgData name="Engel, Karen" userId="b1bdb765-af5a-4eea-b146-a3f1b2df645c" providerId="ADAL" clId="{3B4F44D6-4E6F-40E7-963D-FAB4B46C50CB}" dt="2024-02-22T17:42:01.027" v="770" actId="20577"/>
          <ac:spMkLst>
            <pc:docMk/>
            <pc:sldMk cId="538452347" sldId="257"/>
            <ac:spMk id="2" creationId="{41BD7CBB-85D8-41C1-9776-2DE766E7692D}"/>
          </ac:spMkLst>
        </pc:spChg>
        <pc:spChg chg="del">
          <ac:chgData name="Engel, Karen" userId="b1bdb765-af5a-4eea-b146-a3f1b2df645c" providerId="ADAL" clId="{3B4F44D6-4E6F-40E7-963D-FAB4B46C50CB}" dt="2024-02-22T17:19:38.236" v="46" actId="478"/>
          <ac:spMkLst>
            <pc:docMk/>
            <pc:sldMk cId="538452347" sldId="257"/>
            <ac:spMk id="3" creationId="{1E48CA1B-4D84-4B39-9B1C-94AB40B97AEF}"/>
          </ac:spMkLst>
        </pc:spChg>
        <pc:spChg chg="add mod">
          <ac:chgData name="Engel, Karen" userId="b1bdb765-af5a-4eea-b146-a3f1b2df645c" providerId="ADAL" clId="{3B4F44D6-4E6F-40E7-963D-FAB4B46C50CB}" dt="2024-02-22T17:40:11.304" v="637" actId="20577"/>
          <ac:spMkLst>
            <pc:docMk/>
            <pc:sldMk cId="538452347" sldId="257"/>
            <ac:spMk id="4" creationId="{96FE9BE8-F3A6-4C47-9C48-BB4A446C363B}"/>
          </ac:spMkLst>
        </pc:spChg>
      </pc:sldChg>
      <pc:sldChg chg="addSp delSp modSp">
        <pc:chgData name="Engel, Karen" userId="b1bdb765-af5a-4eea-b146-a3f1b2df645c" providerId="ADAL" clId="{3B4F44D6-4E6F-40E7-963D-FAB4B46C50CB}" dt="2024-02-22T17:37:32.758" v="600"/>
        <pc:sldMkLst>
          <pc:docMk/>
          <pc:sldMk cId="191328178" sldId="258"/>
        </pc:sldMkLst>
        <pc:spChg chg="mod">
          <ac:chgData name="Engel, Karen" userId="b1bdb765-af5a-4eea-b146-a3f1b2df645c" providerId="ADAL" clId="{3B4F44D6-4E6F-40E7-963D-FAB4B46C50CB}" dt="2024-02-22T17:37:18.898" v="596" actId="20577"/>
          <ac:spMkLst>
            <pc:docMk/>
            <pc:sldMk cId="191328178" sldId="258"/>
            <ac:spMk id="2" creationId="{008049A3-B823-4084-A89F-85BD4405C1CB}"/>
          </ac:spMkLst>
        </pc:spChg>
        <pc:spChg chg="del">
          <ac:chgData name="Engel, Karen" userId="b1bdb765-af5a-4eea-b146-a3f1b2df645c" providerId="ADAL" clId="{3B4F44D6-4E6F-40E7-963D-FAB4B46C50CB}" dt="2024-02-22T16:50:35.572" v="0" actId="478"/>
          <ac:spMkLst>
            <pc:docMk/>
            <pc:sldMk cId="191328178" sldId="258"/>
            <ac:spMk id="3" creationId="{F10BED05-8919-4214-98FD-676522D63F52}"/>
          </ac:spMkLst>
        </pc:spChg>
        <pc:spChg chg="add del mod">
          <ac:chgData name="Engel, Karen" userId="b1bdb765-af5a-4eea-b146-a3f1b2df645c" providerId="ADAL" clId="{3B4F44D6-4E6F-40E7-963D-FAB4B46C50CB}" dt="2024-02-22T17:37:32.296" v="599" actId="478"/>
          <ac:spMkLst>
            <pc:docMk/>
            <pc:sldMk cId="191328178" sldId="258"/>
            <ac:spMk id="5" creationId="{194C292F-CF2B-4D57-B83B-4974F1EF9290}"/>
          </ac:spMkLst>
        </pc:spChg>
        <pc:spChg chg="add del">
          <ac:chgData name="Engel, Karen" userId="b1bdb765-af5a-4eea-b146-a3f1b2df645c" providerId="ADAL" clId="{3B4F44D6-4E6F-40E7-963D-FAB4B46C50CB}" dt="2024-02-22T17:37:29.925" v="598"/>
          <ac:spMkLst>
            <pc:docMk/>
            <pc:sldMk cId="191328178" sldId="258"/>
            <ac:spMk id="6" creationId="{441DA8F3-2459-4314-B6BB-61A17C86DFFF}"/>
          </ac:spMkLst>
        </pc:spChg>
        <pc:spChg chg="add">
          <ac:chgData name="Engel, Karen" userId="b1bdb765-af5a-4eea-b146-a3f1b2df645c" providerId="ADAL" clId="{3B4F44D6-4E6F-40E7-963D-FAB4B46C50CB}" dt="2024-02-22T17:37:32.758" v="600"/>
          <ac:spMkLst>
            <pc:docMk/>
            <pc:sldMk cId="191328178" sldId="258"/>
            <ac:spMk id="7" creationId="{966603BC-B84F-466A-9486-8EF36529A16F}"/>
          </ac:spMkLst>
        </pc:spChg>
        <pc:picChg chg="add mod">
          <ac:chgData name="Engel, Karen" userId="b1bdb765-af5a-4eea-b146-a3f1b2df645c" providerId="ADAL" clId="{3B4F44D6-4E6F-40E7-963D-FAB4B46C50CB}" dt="2024-02-22T16:50:38.674" v="2" actId="1076"/>
          <ac:picMkLst>
            <pc:docMk/>
            <pc:sldMk cId="191328178" sldId="258"/>
            <ac:picMk id="4" creationId="{DEFBD8AF-AF0F-493B-8368-5D5F5AADBDFE}"/>
          </ac:picMkLst>
        </pc:picChg>
      </pc:sldChg>
      <pc:sldChg chg="addSp delSp modSp">
        <pc:chgData name="Engel, Karen" userId="b1bdb765-af5a-4eea-b146-a3f1b2df645c" providerId="ADAL" clId="{3B4F44D6-4E6F-40E7-963D-FAB4B46C50CB}" dt="2024-02-22T17:37:57.927" v="614" actId="20577"/>
        <pc:sldMkLst>
          <pc:docMk/>
          <pc:sldMk cId="2587277106" sldId="259"/>
        </pc:sldMkLst>
        <pc:spChg chg="del">
          <ac:chgData name="Engel, Karen" userId="b1bdb765-af5a-4eea-b146-a3f1b2df645c" providerId="ADAL" clId="{3B4F44D6-4E6F-40E7-963D-FAB4B46C50CB}" dt="2024-02-22T17:22:02.646" v="114"/>
          <ac:spMkLst>
            <pc:docMk/>
            <pc:sldMk cId="2587277106" sldId="259"/>
            <ac:spMk id="2" creationId="{D62BDE1B-29E3-45E3-9165-F1B4919AA1E5}"/>
          </ac:spMkLst>
        </pc:spChg>
        <pc:spChg chg="del">
          <ac:chgData name="Engel, Karen" userId="b1bdb765-af5a-4eea-b146-a3f1b2df645c" providerId="ADAL" clId="{3B4F44D6-4E6F-40E7-963D-FAB4B46C50CB}" dt="2024-02-22T17:22:02.646" v="114"/>
          <ac:spMkLst>
            <pc:docMk/>
            <pc:sldMk cId="2587277106" sldId="259"/>
            <ac:spMk id="3" creationId="{6DDC0342-BB6F-49F8-AA26-2F007BBFAA40}"/>
          </ac:spMkLst>
        </pc:spChg>
        <pc:spChg chg="add mod">
          <ac:chgData name="Engel, Karen" userId="b1bdb765-af5a-4eea-b146-a3f1b2df645c" providerId="ADAL" clId="{3B4F44D6-4E6F-40E7-963D-FAB4B46C50CB}" dt="2024-02-22T17:34:23.178" v="403" actId="1582"/>
          <ac:spMkLst>
            <pc:docMk/>
            <pc:sldMk cId="2587277106" sldId="259"/>
            <ac:spMk id="4" creationId="{A589D438-D59F-4A7A-89BE-1E1E6A29E7B2}"/>
          </ac:spMkLst>
        </pc:spChg>
        <pc:spChg chg="add mod">
          <ac:chgData name="Engel, Karen" userId="b1bdb765-af5a-4eea-b146-a3f1b2df645c" providerId="ADAL" clId="{3B4F44D6-4E6F-40E7-963D-FAB4B46C50CB}" dt="2024-02-22T17:37:57.927" v="614" actId="20577"/>
          <ac:spMkLst>
            <pc:docMk/>
            <pc:sldMk cId="2587277106" sldId="259"/>
            <ac:spMk id="5" creationId="{EC462C29-A363-4C98-89B6-A7F736FAC825}"/>
          </ac:spMkLst>
        </pc:spChg>
        <pc:spChg chg="add del">
          <ac:chgData name="Engel, Karen" userId="b1bdb765-af5a-4eea-b146-a3f1b2df645c" providerId="ADAL" clId="{3B4F44D6-4E6F-40E7-963D-FAB4B46C50CB}" dt="2024-02-22T17:35:05.440" v="409"/>
          <ac:spMkLst>
            <pc:docMk/>
            <pc:sldMk cId="2587277106" sldId="259"/>
            <ac:spMk id="6" creationId="{38408D6F-1B5D-44D2-BDA1-8EFFEF366E10}"/>
          </ac:spMkLst>
        </pc:spChg>
      </pc:sldChg>
      <pc:sldChg chg="modSp add">
        <pc:chgData name="Engel, Karen" userId="b1bdb765-af5a-4eea-b146-a3f1b2df645c" providerId="ADAL" clId="{3B4F44D6-4E6F-40E7-963D-FAB4B46C50CB}" dt="2024-02-22T17:56:49.508" v="1005" actId="20577"/>
        <pc:sldMkLst>
          <pc:docMk/>
          <pc:sldMk cId="2878532020" sldId="260"/>
        </pc:sldMkLst>
        <pc:spChg chg="mod">
          <ac:chgData name="Engel, Karen" userId="b1bdb765-af5a-4eea-b146-a3f1b2df645c" providerId="ADAL" clId="{3B4F44D6-4E6F-40E7-963D-FAB4B46C50CB}" dt="2024-02-22T17:56:49.508" v="1005" actId="20577"/>
          <ac:spMkLst>
            <pc:docMk/>
            <pc:sldMk cId="2878532020" sldId="260"/>
            <ac:spMk id="5" creationId="{EC462C29-A363-4C98-89B6-A7F736FAC825}"/>
          </ac:spMkLst>
        </pc:spChg>
      </pc:sldChg>
      <pc:sldChg chg="addSp modSp add">
        <pc:chgData name="Engel, Karen" userId="b1bdb765-af5a-4eea-b146-a3f1b2df645c" providerId="ADAL" clId="{3B4F44D6-4E6F-40E7-963D-FAB4B46C50CB}" dt="2024-02-22T17:49:57.047" v="1004" actId="1076"/>
        <pc:sldMkLst>
          <pc:docMk/>
          <pc:sldMk cId="2481768898" sldId="261"/>
        </pc:sldMkLst>
        <pc:spChg chg="add mod">
          <ac:chgData name="Engel, Karen" userId="b1bdb765-af5a-4eea-b146-a3f1b2df645c" providerId="ADAL" clId="{3B4F44D6-4E6F-40E7-963D-FAB4B46C50CB}" dt="2024-02-22T17:49:50.987" v="1003" actId="1076"/>
          <ac:spMkLst>
            <pc:docMk/>
            <pc:sldMk cId="2481768898" sldId="261"/>
            <ac:spMk id="2" creationId="{E8027CC5-EE2F-4BC3-AF18-95733180E7FC}"/>
          </ac:spMkLst>
        </pc:spChg>
        <pc:spChg chg="add mod">
          <ac:chgData name="Engel, Karen" userId="b1bdb765-af5a-4eea-b146-a3f1b2df645c" providerId="ADAL" clId="{3B4F44D6-4E6F-40E7-963D-FAB4B46C50CB}" dt="2024-02-22T17:49:57.047" v="1004" actId="1076"/>
          <ac:spMkLst>
            <pc:docMk/>
            <pc:sldMk cId="2481768898" sldId="261"/>
            <ac:spMk id="3" creationId="{1FD76FDD-FFC5-42D0-8DF3-08854F623F78}"/>
          </ac:spMkLst>
        </pc:spChg>
      </pc:sldChg>
      <pc:sldChg chg="addSp modSp add">
        <pc:chgData name="Engel, Karen" userId="b1bdb765-af5a-4eea-b146-a3f1b2df645c" providerId="ADAL" clId="{3B4F44D6-4E6F-40E7-963D-FAB4B46C50CB}" dt="2024-02-22T17:49:29.839" v="999" actId="1076"/>
        <pc:sldMkLst>
          <pc:docMk/>
          <pc:sldMk cId="3429555372" sldId="262"/>
        </pc:sldMkLst>
        <pc:spChg chg="mod">
          <ac:chgData name="Engel, Karen" userId="b1bdb765-af5a-4eea-b146-a3f1b2df645c" providerId="ADAL" clId="{3B4F44D6-4E6F-40E7-963D-FAB4B46C50CB}" dt="2024-02-22T17:42:32.002" v="780" actId="20577"/>
          <ac:spMkLst>
            <pc:docMk/>
            <pc:sldMk cId="3429555372" sldId="262"/>
            <ac:spMk id="4" creationId="{A589D438-D59F-4A7A-89BE-1E1E6A29E7B2}"/>
          </ac:spMkLst>
        </pc:spChg>
        <pc:spChg chg="mod">
          <ac:chgData name="Engel, Karen" userId="b1bdb765-af5a-4eea-b146-a3f1b2df645c" providerId="ADAL" clId="{3B4F44D6-4E6F-40E7-963D-FAB4B46C50CB}" dt="2024-02-22T17:43:28.596" v="918" actId="403"/>
          <ac:spMkLst>
            <pc:docMk/>
            <pc:sldMk cId="3429555372" sldId="262"/>
            <ac:spMk id="5" creationId="{EC462C29-A363-4C98-89B6-A7F736FAC825}"/>
          </ac:spMkLst>
        </pc:spChg>
        <pc:spChg chg="add mod">
          <ac:chgData name="Engel, Karen" userId="b1bdb765-af5a-4eea-b146-a3f1b2df645c" providerId="ADAL" clId="{3B4F44D6-4E6F-40E7-963D-FAB4B46C50CB}" dt="2024-02-22T17:49:29.839" v="999" actId="1076"/>
          <ac:spMkLst>
            <pc:docMk/>
            <pc:sldMk cId="3429555372" sldId="262"/>
            <ac:spMk id="6" creationId="{7E012518-ED4B-494C-8ADF-7AD09B6ECB46}"/>
          </ac:spMkLst>
        </pc:spChg>
        <pc:picChg chg="add mod">
          <ac:chgData name="Engel, Karen" userId="b1bdb765-af5a-4eea-b146-a3f1b2df645c" providerId="ADAL" clId="{3B4F44D6-4E6F-40E7-963D-FAB4B46C50CB}" dt="2024-02-22T17:49:25.998" v="998" actId="1076"/>
          <ac:picMkLst>
            <pc:docMk/>
            <pc:sldMk cId="3429555372" sldId="262"/>
            <ac:picMk id="1026" creationId="{01350D80-1663-43B7-8F1B-F7EEAAE59B9C}"/>
          </ac:picMkLst>
        </pc:picChg>
      </pc:sldChg>
      <pc:sldChg chg="addSp delSp modSp add">
        <pc:chgData name="Engel, Karen" userId="b1bdb765-af5a-4eea-b146-a3f1b2df645c" providerId="ADAL" clId="{3B4F44D6-4E6F-40E7-963D-FAB4B46C50CB}" dt="2024-02-22T17:45:50.946" v="932" actId="478"/>
        <pc:sldMkLst>
          <pc:docMk/>
          <pc:sldMk cId="1486232246" sldId="263"/>
        </pc:sldMkLst>
        <pc:spChg chg="add mod">
          <ac:chgData name="Engel, Karen" userId="b1bdb765-af5a-4eea-b146-a3f1b2df645c" providerId="ADAL" clId="{3B4F44D6-4E6F-40E7-963D-FAB4B46C50CB}" dt="2024-02-22T17:43:52.132" v="931" actId="20577"/>
          <ac:spMkLst>
            <pc:docMk/>
            <pc:sldMk cId="1486232246" sldId="263"/>
            <ac:spMk id="2" creationId="{B1EC7332-0B46-4B71-AC2E-6BCAFCF2E0D2}"/>
          </ac:spMkLst>
        </pc:spChg>
        <pc:spChg chg="add del mod">
          <ac:chgData name="Engel, Karen" userId="b1bdb765-af5a-4eea-b146-a3f1b2df645c" providerId="ADAL" clId="{3B4F44D6-4E6F-40E7-963D-FAB4B46C50CB}" dt="2024-02-22T17:45:50.946" v="932" actId="478"/>
          <ac:spMkLst>
            <pc:docMk/>
            <pc:sldMk cId="1486232246" sldId="263"/>
            <ac:spMk id="3" creationId="{704F19BE-4372-451C-BDFF-811346D41E6C}"/>
          </ac:spMkLst>
        </pc:spChg>
      </pc:sldChg>
      <pc:sldChg chg="add del">
        <pc:chgData name="Engel, Karen" userId="b1bdb765-af5a-4eea-b146-a3f1b2df645c" providerId="ADAL" clId="{3B4F44D6-4E6F-40E7-963D-FAB4B46C50CB}" dt="2024-02-22T17:43:40.556" v="919" actId="2696"/>
        <pc:sldMkLst>
          <pc:docMk/>
          <pc:sldMk cId="3865046713" sldId="263"/>
        </pc:sldMkLst>
      </pc:sldChg>
      <pc:sldChg chg="addSp delSp modSp add">
        <pc:chgData name="Engel, Karen" userId="b1bdb765-af5a-4eea-b146-a3f1b2df645c" providerId="ADAL" clId="{3B4F44D6-4E6F-40E7-963D-FAB4B46C50CB}" dt="2024-02-22T17:46:52.727" v="985" actId="688"/>
        <pc:sldMkLst>
          <pc:docMk/>
          <pc:sldMk cId="148565242" sldId="264"/>
        </pc:sldMkLst>
        <pc:spChg chg="add del mod">
          <ac:chgData name="Engel, Karen" userId="b1bdb765-af5a-4eea-b146-a3f1b2df645c" providerId="ADAL" clId="{3B4F44D6-4E6F-40E7-963D-FAB4B46C50CB}" dt="2024-02-22T17:46:30.823" v="980"/>
          <ac:spMkLst>
            <pc:docMk/>
            <pc:sldMk cId="148565242" sldId="264"/>
            <ac:spMk id="3" creationId="{F9E63367-7BC2-44CD-9CA4-6631E04BB6EB}"/>
          </ac:spMkLst>
        </pc:spChg>
        <pc:spChg chg="add mod">
          <ac:chgData name="Engel, Karen" userId="b1bdb765-af5a-4eea-b146-a3f1b2df645c" providerId="ADAL" clId="{3B4F44D6-4E6F-40E7-963D-FAB4B46C50CB}" dt="2024-02-22T17:46:52.727" v="985" actId="688"/>
          <ac:spMkLst>
            <pc:docMk/>
            <pc:sldMk cId="148565242" sldId="264"/>
            <ac:spMk id="5" creationId="{BACB480B-F9C2-4C92-9E78-B3F9F95A0A4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E2737-4AC7-4AD9-989C-E51AD1BDC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DC757-B521-4664-9EDA-5C6E9DE58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0D81C-C2EB-4550-9EED-738364AFF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289E-0575-4DBB-B8A0-B2605A6BEBE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2AB0D-4D9B-42A4-A541-53373B492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89339-AE21-4783-8C58-3B8F4AE64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1358-93D9-4452-B0A6-92C794AB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59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CCE62-5035-44ED-AF75-1179BD6CA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EDEB62-A217-4704-B59C-364740C93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73446-95FF-4C39-9886-72350CAEA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289E-0575-4DBB-B8A0-B2605A6BEBE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3080F-654C-4892-8FF6-EB135EE61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8FB32-83FA-4A83-9ECA-56D5CC6F1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1358-93D9-4452-B0A6-92C794AB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0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A772FB-0098-447E-9AD9-926B9F8A09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2CCE52-0109-4A0E-8709-F2AA044B3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58505-388A-4B89-B8AB-F1E0D2876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289E-0575-4DBB-B8A0-B2605A6BEBE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CD8CD-8D4F-43E5-914D-A78059E91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CCA3-B048-4B0E-8DBE-6109AF9FC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1358-93D9-4452-B0A6-92C794AB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E7EC-1CCB-45ED-A751-1D98F6A04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0A4FA-54D0-4F95-A45A-F700213C0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6D9FE-9FEF-40CD-9F42-101DE8423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289E-0575-4DBB-B8A0-B2605A6BEBE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2D1AB-D57F-429F-8CDC-4AB006F79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BE0F7-C0B1-40AB-9C39-95CEAE0D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1358-93D9-4452-B0A6-92C794AB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69581-8EBE-40C0-9C11-CAF44B0C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A68C7-226D-48A0-85C1-E51EC5E84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F60F2-3859-4100-B099-AF9BBD01E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289E-0575-4DBB-B8A0-B2605A6BEBE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FBCC1-6C40-4F25-B33C-092C82C8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94715-24D3-4D2C-A186-2A2247A2B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1358-93D9-4452-B0A6-92C794AB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4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02C57-E62E-45A8-B6C1-21AA6ABD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95C2A-E03C-4992-8A36-FD58882311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88B32C-BB75-46EC-B3A5-CC31A9A83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8405CC-E962-43D8-977D-B6DC935A8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289E-0575-4DBB-B8A0-B2605A6BEBE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4FEAF-6C87-46EB-B9AC-E359301B1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79672-C00F-4CD1-8092-DD873F262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1358-93D9-4452-B0A6-92C794AB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20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6E543-EBE0-4DE5-BB33-9B483493B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AC666-46D7-4BE8-A719-C5B8E4E9F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842A85-D4D8-44D9-A992-CD30ADC86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CAAB4-C3E1-4D43-A62B-2774252010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C31546-9C17-4B17-8222-0DA6D567F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E5A0A7-BE1A-4ABB-90E3-E9040FD7B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289E-0575-4DBB-B8A0-B2605A6BEBE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C2DCE3-B6BE-4E03-8247-170A837AE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0EE05B-1A01-4118-85A8-6846ADF42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1358-93D9-4452-B0A6-92C794AB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1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3A53E-8BE2-4B49-A7F7-C12425455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DE9B56-128F-432D-B77A-5C3904F5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289E-0575-4DBB-B8A0-B2605A6BEBE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69CA3B-5603-4327-820B-68B3FFD72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C3C167-0D8B-43DA-AE16-0773AFA4E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1358-93D9-4452-B0A6-92C794AB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4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209312-A379-4683-840F-F2CEEC7BB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289E-0575-4DBB-B8A0-B2605A6BEBE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460A2E-335C-4A97-A4C6-FFC881D93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61269-FA5D-45F6-A08C-CE328BDE4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1358-93D9-4452-B0A6-92C794AB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6733B-5D9D-455B-8190-1133CFF58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96E33-E9CA-48F6-ABB4-63522D9BD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3F7EA-AED4-4B81-ACAB-E24E004EE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35566-9D8E-4193-996F-FF12ADE81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289E-0575-4DBB-B8A0-B2605A6BEBE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6CBF7-9AA2-4207-BF5F-CA7297C99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0729E-D3A5-4F3A-8A98-87BB872B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1358-93D9-4452-B0A6-92C794AB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9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319E-B68F-4304-BF74-25FFCB83F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7BC0E4-B8CA-4AE0-957B-C2E86FDA8D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605CB-3A25-499E-AF87-B2D80470D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C1193E-8824-4018-81F5-001A249D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289E-0575-4DBB-B8A0-B2605A6BEBE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FD14D6-F783-427E-9133-96FA329E3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FE7DB-C9F7-4865-BC7A-953E4A758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1358-93D9-4452-B0A6-92C794AB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5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DEDECE-F2E6-40C5-B568-9F64F5FE9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5E4B1-763C-4B40-8BE8-853C588C7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3C9B9-B8B6-4823-AD56-CBE16AA03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5289E-0575-4DBB-B8A0-B2605A6BEBE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B62B0-889E-4D51-9695-02386B5DE9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BA231-1FFD-4BBB-A834-7B92F4F67F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61358-93D9-4452-B0A6-92C794AB7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8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sse.org/ccfsse/ccfsse.cfm" TargetMode="External"/><Relationship Id="rId2" Type="http://schemas.openxmlformats.org/officeDocument/2006/relationships/hyperlink" Target="https://www.ccsse.org/aboutsurvey/aboutsurvey.cf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sse.org/ccfsse/ccfsse.cfm" TargetMode="External"/><Relationship Id="rId2" Type="http://schemas.openxmlformats.org/officeDocument/2006/relationships/hyperlink" Target="https://www.ccsse.org/aboutsurvey/aboutsurvey.cf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mccd.instructure.com/courses/57517" TargetMode="External"/><Relationship Id="rId2" Type="http://schemas.openxmlformats.org/officeDocument/2006/relationships/hyperlink" Target="https://www.ccsse.org/canadacolleg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mccd.instructure.com/courses/57517" TargetMode="External"/><Relationship Id="rId2" Type="http://schemas.openxmlformats.org/officeDocument/2006/relationships/hyperlink" Target="https://www.ccsse.org/canadacolleg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csse.org/canadacolleg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ccsse.org/ccfsse/ccfsse.cfm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11E68-8894-4DB7-B824-20AD06D498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engaged are Cañada  students?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BACACD-29E6-41A7-B75A-0B4C29E11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13758"/>
          </a:xfrm>
        </p:spPr>
        <p:txBody>
          <a:bodyPr>
            <a:normAutofit/>
          </a:bodyPr>
          <a:lstStyle/>
          <a:p>
            <a:r>
              <a:rPr lang="en-US" dirty="0"/>
              <a:t>Office of Planning, Research, and Institutional Effectiveness (PRIE)</a:t>
            </a:r>
          </a:p>
          <a:p>
            <a:r>
              <a:rPr lang="en-US" dirty="0"/>
              <a:t>---</a:t>
            </a:r>
          </a:p>
          <a:p>
            <a:r>
              <a:rPr lang="en-US" sz="1900" dirty="0"/>
              <a:t>Dr. Karen Engel</a:t>
            </a:r>
          </a:p>
          <a:p>
            <a:r>
              <a:rPr lang="en-US" sz="1900" dirty="0"/>
              <a:t>February 22, 2024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F0648A5E-B389-4606-8B82-4D447B0A49D5}"/>
              </a:ext>
            </a:extLst>
          </p:cNvPr>
          <p:cNvSpPr/>
          <p:nvPr/>
        </p:nvSpPr>
        <p:spPr>
          <a:xfrm>
            <a:off x="-138023" y="-86264"/>
            <a:ext cx="12465170" cy="7177177"/>
          </a:xfrm>
          <a:prstGeom prst="frame">
            <a:avLst/>
          </a:prstGeom>
          <a:solidFill>
            <a:srgbClr val="0063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51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D7CBB-85D8-41C1-9776-2DE766E76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964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Cañada is participating in </a:t>
            </a:r>
            <a:r>
              <a:rPr lang="en-US" b="1" u="sng" dirty="0"/>
              <a:t>two</a:t>
            </a:r>
            <a:r>
              <a:rPr lang="en-US" dirty="0"/>
              <a:t> national surveys on student engagement this spring: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FE9BE8-F3A6-4C47-9C48-BB4A446C363B}"/>
              </a:ext>
            </a:extLst>
          </p:cNvPr>
          <p:cNvSpPr txBox="1"/>
          <p:nvPr/>
        </p:nvSpPr>
        <p:spPr>
          <a:xfrm>
            <a:off x="3550525" y="2426779"/>
            <a:ext cx="432085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2"/>
              </a:rPr>
              <a:t>A Student Survey</a:t>
            </a:r>
            <a:endParaRPr lang="en-US" sz="4000" dirty="0"/>
          </a:p>
          <a:p>
            <a:pPr algn="ctr"/>
            <a:endParaRPr lang="en-US" sz="4000" dirty="0"/>
          </a:p>
          <a:p>
            <a:pPr algn="ctr"/>
            <a:r>
              <a:rPr lang="en-US" sz="2800" dirty="0"/>
              <a:t>and a</a:t>
            </a:r>
          </a:p>
          <a:p>
            <a:pPr algn="ctr"/>
            <a:endParaRPr lang="en-US" sz="2800" dirty="0"/>
          </a:p>
          <a:p>
            <a:pPr algn="ctr"/>
            <a:r>
              <a:rPr lang="en-US" sz="4000" dirty="0">
                <a:hlinkClick r:id="rId3"/>
              </a:rPr>
              <a:t>A Faculty Survey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38452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D7CBB-85D8-41C1-9776-2DE766E76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964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Cañada is participating in </a:t>
            </a:r>
            <a:r>
              <a:rPr lang="en-US" b="1" u="sng" dirty="0"/>
              <a:t>two</a:t>
            </a:r>
            <a:r>
              <a:rPr lang="en-US" dirty="0"/>
              <a:t> national surveys on student engagement this spring: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FE9BE8-F3A6-4C47-9C48-BB4A446C363B}"/>
              </a:ext>
            </a:extLst>
          </p:cNvPr>
          <p:cNvSpPr txBox="1"/>
          <p:nvPr/>
        </p:nvSpPr>
        <p:spPr>
          <a:xfrm>
            <a:off x="3550525" y="2426779"/>
            <a:ext cx="432085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2"/>
              </a:rPr>
              <a:t>A Student Survey</a:t>
            </a:r>
            <a:endParaRPr lang="en-US" sz="4000" dirty="0"/>
          </a:p>
          <a:p>
            <a:pPr algn="ctr"/>
            <a:endParaRPr lang="en-US" sz="4000" dirty="0"/>
          </a:p>
          <a:p>
            <a:pPr algn="ctr"/>
            <a:r>
              <a:rPr lang="en-US" sz="2800" dirty="0"/>
              <a:t>and a</a:t>
            </a:r>
          </a:p>
          <a:p>
            <a:pPr algn="ctr"/>
            <a:endParaRPr lang="en-US" sz="2800" dirty="0"/>
          </a:p>
          <a:p>
            <a:pPr algn="ctr"/>
            <a:r>
              <a:rPr lang="en-US" sz="4000" dirty="0">
                <a:hlinkClick r:id="rId3"/>
              </a:rPr>
              <a:t>A Faculty Survey</a:t>
            </a:r>
            <a:endParaRPr lang="en-US" sz="4000" dirty="0"/>
          </a:p>
        </p:txBody>
      </p:sp>
      <p:sp>
        <p:nvSpPr>
          <p:cNvPr id="5" name="Star: 7 Points 4">
            <a:extLst>
              <a:ext uri="{FF2B5EF4-FFF2-40B4-BE49-F238E27FC236}">
                <a16:creationId xmlns:a16="http://schemas.microsoft.com/office/drawing/2014/main" id="{BACB480B-F9C2-4C92-9E78-B3F9F95A0A41}"/>
              </a:ext>
            </a:extLst>
          </p:cNvPr>
          <p:cNvSpPr/>
          <p:nvPr/>
        </p:nvSpPr>
        <p:spPr>
          <a:xfrm rot="959305">
            <a:off x="8766928" y="2564091"/>
            <a:ext cx="2586872" cy="218701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New questions about online engagement!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5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49A3-B823-4084-A89F-85BD4405C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728" y="2858595"/>
            <a:ext cx="6555829" cy="1325563"/>
          </a:xfrm>
        </p:spPr>
        <p:txBody>
          <a:bodyPr>
            <a:normAutofit fontScale="90000"/>
          </a:bodyPr>
          <a:lstStyle/>
          <a:p>
            <a:br>
              <a:rPr lang="en-US" sz="5300" b="1" dirty="0"/>
            </a:br>
            <a:br>
              <a:rPr lang="en-US" sz="5300" b="1" dirty="0"/>
            </a:br>
            <a:r>
              <a:rPr lang="en-US" sz="5300" b="1" dirty="0"/>
              <a:t>Direct Link:</a:t>
            </a:r>
            <a:br>
              <a:rPr lang="en-US" sz="5300" b="1" dirty="0"/>
            </a:br>
            <a:r>
              <a:rPr lang="en-US" u="sng" dirty="0">
                <a:hlinkClick r:id="rId2"/>
              </a:rPr>
              <a:t>https://www.ccsse.org/canadacollege</a:t>
            </a:r>
            <a:br>
              <a:rPr lang="en-US" u="sng" dirty="0"/>
            </a:br>
            <a:br>
              <a:rPr lang="en-US" sz="5300" b="1" dirty="0"/>
            </a:br>
            <a:r>
              <a:rPr lang="en-US" sz="5300" b="1" dirty="0"/>
              <a:t>Canvas Link: </a:t>
            </a:r>
            <a:r>
              <a:rPr lang="en-US" sz="3600" dirty="0">
                <a:hlinkClick r:id="rId3"/>
              </a:rPr>
              <a:t>https://smccd.instructure.com/courses/57517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FBD8AF-AF0F-493B-8368-5D5F5AADBD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3231" y="0"/>
            <a:ext cx="5208769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6603BC-B84F-466A-9486-8EF36529A16F}"/>
              </a:ext>
            </a:extLst>
          </p:cNvPr>
          <p:cNvSpPr txBox="1"/>
          <p:nvPr/>
        </p:nvSpPr>
        <p:spPr>
          <a:xfrm>
            <a:off x="246728" y="646981"/>
            <a:ext cx="2353016" cy="40011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Student Survey Info:</a:t>
            </a:r>
          </a:p>
        </p:txBody>
      </p:sp>
    </p:spTree>
    <p:extLst>
      <p:ext uri="{BB962C8B-B14F-4D97-AF65-F5344CB8AC3E}">
        <p14:creationId xmlns:p14="http://schemas.microsoft.com/office/powerpoint/2010/main" val="19132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89D438-D59F-4A7A-89BE-1E1E6A29E7B2}"/>
              </a:ext>
            </a:extLst>
          </p:cNvPr>
          <p:cNvSpPr txBox="1"/>
          <p:nvPr/>
        </p:nvSpPr>
        <p:spPr>
          <a:xfrm>
            <a:off x="246728" y="646981"/>
            <a:ext cx="2353016" cy="40011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Student Survey Info: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C462C29-A363-4C98-89B6-A7F736FAC825}"/>
              </a:ext>
            </a:extLst>
          </p:cNvPr>
          <p:cNvSpPr txBox="1">
            <a:spLocks/>
          </p:cNvSpPr>
          <p:nvPr/>
        </p:nvSpPr>
        <p:spPr>
          <a:xfrm>
            <a:off x="246728" y="1354931"/>
            <a:ext cx="11659692" cy="2992782"/>
          </a:xfrm>
          <a:prstGeom prst="rect">
            <a:avLst/>
          </a:prstGeom>
        </p:spPr>
        <p:txBody>
          <a:bodyPr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5300" b="1" dirty="0"/>
            </a:br>
            <a:r>
              <a:rPr lang="en-US" sz="6000" b="1" dirty="0">
                <a:latin typeface="+mn-lt"/>
              </a:rPr>
              <a:t>Faculty, please consider</a:t>
            </a:r>
            <a:r>
              <a:rPr lang="en-US" sz="5300" b="1" dirty="0"/>
              <a:t>:</a:t>
            </a:r>
          </a:p>
          <a:p>
            <a:endParaRPr lang="en-US" sz="5300" b="1" dirty="0"/>
          </a:p>
          <a:p>
            <a:pPr marL="571500" indent="-5715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4800" dirty="0">
                <a:latin typeface="+mn-lt"/>
              </a:rPr>
              <a:t>Encouraging students to respond to the survey via </a:t>
            </a:r>
            <a:r>
              <a:rPr lang="en-US" sz="4800" dirty="0">
                <a:latin typeface="+mn-lt"/>
                <a:hlinkClick r:id="rId2"/>
              </a:rPr>
              <a:t>this link</a:t>
            </a:r>
            <a:endParaRPr lang="en-US" sz="4800" dirty="0">
              <a:latin typeface="+mn-lt"/>
            </a:endParaRPr>
          </a:p>
          <a:p>
            <a:pPr marL="571500" indent="-5715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4800" dirty="0">
                <a:latin typeface="+mn-lt"/>
              </a:rPr>
              <a:t>Giving class time, or extra credit, to allow students to respond</a:t>
            </a:r>
          </a:p>
          <a:p>
            <a:pPr marL="571500" indent="-5715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4800" dirty="0">
                <a:latin typeface="+mn-lt"/>
              </a:rPr>
              <a:t>Embedding the </a:t>
            </a:r>
            <a:r>
              <a:rPr lang="en-US" sz="4800" dirty="0">
                <a:latin typeface="+mn-lt"/>
                <a:hlinkClick r:id="rId3"/>
              </a:rPr>
              <a:t>Canvas link </a:t>
            </a:r>
            <a:r>
              <a:rPr lang="en-US" sz="4800" dirty="0">
                <a:latin typeface="+mn-lt"/>
              </a:rPr>
              <a:t>to the survey into their Canvas course shells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77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89D438-D59F-4A7A-89BE-1E1E6A29E7B2}"/>
              </a:ext>
            </a:extLst>
          </p:cNvPr>
          <p:cNvSpPr txBox="1"/>
          <p:nvPr/>
        </p:nvSpPr>
        <p:spPr>
          <a:xfrm>
            <a:off x="246728" y="646981"/>
            <a:ext cx="2353016" cy="40011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Student Survey Info: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C462C29-A363-4C98-89B6-A7F736FAC825}"/>
              </a:ext>
            </a:extLst>
          </p:cNvPr>
          <p:cNvSpPr txBox="1">
            <a:spLocks/>
          </p:cNvSpPr>
          <p:nvPr/>
        </p:nvSpPr>
        <p:spPr>
          <a:xfrm>
            <a:off x="246728" y="1354931"/>
            <a:ext cx="11659692" cy="2992782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5300" b="1" dirty="0"/>
            </a:br>
            <a:r>
              <a:rPr lang="en-US" sz="6000" b="1" dirty="0">
                <a:latin typeface="+mn-lt"/>
              </a:rPr>
              <a:t>Classified staff, please consider</a:t>
            </a:r>
            <a:r>
              <a:rPr lang="en-US" sz="5300" b="1" dirty="0"/>
              <a:t>:</a:t>
            </a:r>
          </a:p>
          <a:p>
            <a:endParaRPr lang="en-US" sz="5300" b="1" dirty="0"/>
          </a:p>
          <a:p>
            <a:pPr marL="571500" indent="-5715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4800" dirty="0">
                <a:latin typeface="+mn-lt"/>
              </a:rPr>
              <a:t>Encouraging students to respond to the survey</a:t>
            </a:r>
          </a:p>
          <a:p>
            <a:pPr marL="571500" indent="-5715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4800" dirty="0">
                <a:latin typeface="+mn-lt"/>
              </a:rPr>
              <a:t>Providing </a:t>
            </a:r>
            <a:r>
              <a:rPr lang="en-US" sz="4800" dirty="0">
                <a:latin typeface="+mn-lt"/>
                <a:hlinkClick r:id="rId2"/>
              </a:rPr>
              <a:t>the link to the survey </a:t>
            </a:r>
            <a:r>
              <a:rPr lang="en-US" sz="4800" dirty="0">
                <a:latin typeface="+mn-lt"/>
              </a:rPr>
              <a:t>if possible</a:t>
            </a:r>
          </a:p>
          <a:p>
            <a:pPr marL="571500" indent="-5715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4800" dirty="0">
                <a:latin typeface="+mn-lt"/>
              </a:rPr>
              <a:t>Pointing out the chance to win a $50 cash prize  </a:t>
            </a:r>
            <a:r>
              <a:rPr lang="en-US" sz="4800" dirty="0">
                <a:latin typeface="+mn-lt"/>
                <a:sym typeface="Wingdings" panose="05000000000000000000" pitchFamily="2" charset="2"/>
              </a:rPr>
              <a:t></a:t>
            </a:r>
            <a:endParaRPr lang="en-US" sz="4800" dirty="0">
              <a:latin typeface="+mn-lt"/>
            </a:endParaRPr>
          </a:p>
          <a:p>
            <a:pPr>
              <a:spcAft>
                <a:spcPts val="1200"/>
              </a:spcAft>
            </a:pPr>
            <a:endParaRPr lang="en-US" sz="4800" dirty="0">
              <a:latin typeface="+mn-lt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532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89D438-D59F-4A7A-89BE-1E1E6A29E7B2}"/>
              </a:ext>
            </a:extLst>
          </p:cNvPr>
          <p:cNvSpPr txBox="1"/>
          <p:nvPr/>
        </p:nvSpPr>
        <p:spPr>
          <a:xfrm>
            <a:off x="246728" y="646981"/>
            <a:ext cx="2268250" cy="40011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Faculty Survey Info: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C462C29-A363-4C98-89B6-A7F736FAC825}"/>
              </a:ext>
            </a:extLst>
          </p:cNvPr>
          <p:cNvSpPr txBox="1">
            <a:spLocks/>
          </p:cNvSpPr>
          <p:nvPr/>
        </p:nvSpPr>
        <p:spPr>
          <a:xfrm>
            <a:off x="246728" y="1354931"/>
            <a:ext cx="11659692" cy="2992782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5300" b="1" dirty="0"/>
            </a:br>
            <a:r>
              <a:rPr lang="en-US" sz="6000" b="1" dirty="0">
                <a:latin typeface="+mn-lt"/>
              </a:rPr>
              <a:t>Faculty, please</a:t>
            </a:r>
            <a:r>
              <a:rPr lang="en-US" sz="5300" b="1" dirty="0"/>
              <a:t>:</a:t>
            </a:r>
          </a:p>
          <a:p>
            <a:endParaRPr lang="en-US" sz="5300" b="1" dirty="0"/>
          </a:p>
          <a:p>
            <a:pPr marL="571500" indent="-5715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4800" dirty="0">
                <a:latin typeface="+mn-lt"/>
              </a:rPr>
              <a:t>Check your email and respond to the survey!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en-US" sz="2000" dirty="0"/>
              <a:t>Complete the survey by April 5 and get entered to win a $50 cash prize!</a:t>
            </a:r>
          </a:p>
        </p:txBody>
      </p:sp>
      <p:sp>
        <p:nvSpPr>
          <p:cNvPr id="6" name="Star: 7 Points 5">
            <a:extLst>
              <a:ext uri="{FF2B5EF4-FFF2-40B4-BE49-F238E27FC236}">
                <a16:creationId xmlns:a16="http://schemas.microsoft.com/office/drawing/2014/main" id="{7E012518-ED4B-494C-8ADF-7AD09B6ECB46}"/>
              </a:ext>
            </a:extLst>
          </p:cNvPr>
          <p:cNvSpPr/>
          <p:nvPr/>
        </p:nvSpPr>
        <p:spPr>
          <a:xfrm rot="563028">
            <a:off x="6769556" y="246896"/>
            <a:ext cx="3233615" cy="2498822"/>
          </a:xfrm>
          <a:prstGeom prst="star7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hlinkClick r:id="rId2"/>
              </a:rPr>
              <a:t>Community College Faculty Survey of Student Engagement</a:t>
            </a:r>
            <a:endParaRPr lang="en-US" dirty="0"/>
          </a:p>
        </p:txBody>
      </p:sp>
      <p:pic>
        <p:nvPicPr>
          <p:cNvPr id="1026" name="Picture 2" descr="$50 CASH GIVEAWAY IS BACK!!! | Surf Giveaways">
            <a:extLst>
              <a:ext uri="{FF2B5EF4-FFF2-40B4-BE49-F238E27FC236}">
                <a16:creationId xmlns:a16="http://schemas.microsoft.com/office/drawing/2014/main" id="{01350D80-1663-43B7-8F1B-F7EEAAE59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86" y="4698206"/>
            <a:ext cx="2847975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555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027CC5-EE2F-4BC3-AF18-95733180E7FC}"/>
              </a:ext>
            </a:extLst>
          </p:cNvPr>
          <p:cNvSpPr txBox="1"/>
          <p:nvPr/>
        </p:nvSpPr>
        <p:spPr>
          <a:xfrm>
            <a:off x="1910173" y="1178349"/>
            <a:ext cx="83716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Timing</a:t>
            </a:r>
            <a:r>
              <a:rPr lang="en-US" sz="3600" dirty="0"/>
              <a:t>:</a:t>
            </a:r>
            <a:r>
              <a:rPr lang="en-US" sz="2800" dirty="0"/>
              <a:t>  </a:t>
            </a:r>
          </a:p>
          <a:p>
            <a:pPr algn="ctr"/>
            <a:r>
              <a:rPr lang="en-US" sz="2800" dirty="0"/>
              <a:t>both surveys will be open for about one month (March):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76FDD-FFC5-42D0-8DF3-08854F623F78}"/>
              </a:ext>
            </a:extLst>
          </p:cNvPr>
          <p:cNvSpPr txBox="1"/>
          <p:nvPr/>
        </p:nvSpPr>
        <p:spPr>
          <a:xfrm>
            <a:off x="1785908" y="2743275"/>
            <a:ext cx="86201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February 28 – April 5, 2024</a:t>
            </a:r>
          </a:p>
        </p:txBody>
      </p:sp>
    </p:spTree>
    <p:extLst>
      <p:ext uri="{BB962C8B-B14F-4D97-AF65-F5344CB8AC3E}">
        <p14:creationId xmlns:p14="http://schemas.microsoft.com/office/powerpoint/2010/main" val="2481768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C7332-0B46-4B71-AC2E-6BCAFCF2E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486232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bc55ecc-363e-43e9-bfac-4ba2e86f45e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8" ma:contentTypeDescription="Create a new document." ma:contentTypeScope="" ma:versionID="d4bb8c2641764e3ca70261afe1b33a53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9959290da7346403855fa006fec8fe7c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3D01C9-62DC-4E16-903B-CCBAB42E1B44}">
  <ds:schemaRefs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bb5bbb0b-6c89-44d7-be61-0adfe653f983"/>
    <ds:schemaRef ds:uri="2bc55ecc-363e-43e9-bfac-4ba2e86f45ee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540E85F-E454-41B3-8392-698E0F425C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DC9514-189B-4213-B656-A744EEDF85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259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How engaged are Cañada  students?</vt:lpstr>
      <vt:lpstr>Cañada is participating in two national surveys on student engagement this spring:</vt:lpstr>
      <vt:lpstr>Cañada is participating in two national surveys on student engagement this spring:</vt:lpstr>
      <vt:lpstr>  Direct Link: https://www.ccsse.org/canadacollege  Canvas Link: https://smccd.instructure.com/courses/57517 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engaged are Cañada  students?</dc:title>
  <dc:creator>Engel, Karen</dc:creator>
  <cp:lastModifiedBy>Engel, Karen</cp:lastModifiedBy>
  <cp:revision>3</cp:revision>
  <dcterms:created xsi:type="dcterms:W3CDTF">2024-02-21T23:37:15Z</dcterms:created>
  <dcterms:modified xsi:type="dcterms:W3CDTF">2024-02-22T17:56:56Z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