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392" y="5382519"/>
            <a:ext cx="11800617" cy="128920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1. What is Kurzweil 3000?						3. The Kurzweil Universal Library</a:t>
            </a:r>
          </a:p>
          <a:p>
            <a:endParaRPr lang="en-US" sz="700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2. Accessing Kurzweil 3000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86" y="139115"/>
            <a:ext cx="7306695" cy="2029108"/>
          </a:xfrm>
          <a:prstGeom prst="rect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229163" y="3310198"/>
            <a:ext cx="5733675" cy="1322448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Kurzweil 3000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Module I: The Basics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3245" y="2560325"/>
            <a:ext cx="743776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63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What is Kurzweil 3000?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914145"/>
            <a:ext cx="7699480" cy="484022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Kurzweil 3000 is a software program that uses text-to-speech technology to enhance the student reading experience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Being able to read with more than one sense can help students with: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STAYING FOCUSED WHILE READING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READING COMPREHENSION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READING RETENTION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069" y="4391177"/>
            <a:ext cx="4011930" cy="236319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347" y="2398966"/>
            <a:ext cx="2619375" cy="17430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65884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068" y="447188"/>
            <a:ext cx="11138930" cy="970450"/>
          </a:xfrm>
        </p:spPr>
        <p:txBody>
          <a:bodyPr/>
          <a:lstStyle/>
          <a:p>
            <a:pPr algn="ctr"/>
            <a:r>
              <a:rPr lang="en-US" sz="6000" dirty="0" smtClean="0"/>
              <a:t>Accessing Kurzweil 3000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224" y="2389632"/>
            <a:ext cx="8088775" cy="432816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Kurzweil can be accessed from any smartphone, tablet, or computer with an internet connection, at </a:t>
            </a:r>
            <a:r>
              <a:rPr lang="en-US" sz="2400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kurzweil3000.com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 DRC Alt-Media staff will create a username and password for approved Kurzweil users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Note!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Contact the DRC Alt-Media staff if you need assistance with logging in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7824" t="9597" r="27413" b="4611"/>
          <a:stretch/>
        </p:blipFill>
        <p:spPr>
          <a:xfrm>
            <a:off x="243068" y="2258072"/>
            <a:ext cx="2847371" cy="430361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519157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The Kurzweil Universal Library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685" y="1950334"/>
            <a:ext cx="5532697" cy="4753697"/>
          </a:xfrm>
        </p:spPr>
        <p:txBody>
          <a:bodyPr/>
          <a:lstStyle/>
          <a:p>
            <a:endParaRPr lang="en-US" sz="2000" dirty="0" smtClean="0"/>
          </a:p>
          <a:p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Logging into Kurzweil will direct you to the </a:t>
            </a:r>
            <a:r>
              <a:rPr lang="en-US" sz="2000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Universal Library</a:t>
            </a: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– the document cloud where your textbooks will be uploaded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Your uploaded books will be listed by title in your private folder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Each book will be separated into 10 page files, and each file will be labeled by section and page range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"/>
          <a:stretch/>
        </p:blipFill>
        <p:spPr>
          <a:xfrm>
            <a:off x="5972535" y="3815544"/>
            <a:ext cx="6051632" cy="2888487"/>
          </a:xfrm>
          <a:prstGeom prst="rect">
            <a:avLst/>
          </a:prstGeom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771" y="2054505"/>
            <a:ext cx="5057159" cy="161686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79677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Also in the Universal Library	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6035" y="2089178"/>
            <a:ext cx="5625297" cy="458458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Did you know that Kurzweil can read documents other than textbook files?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There are icons in the </a:t>
            </a:r>
            <a:r>
              <a:rPr lang="en-US" sz="2000" u="sng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Universal Library </a:t>
            </a: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that you can click on to easily open documents saved on: </a:t>
            </a:r>
          </a:p>
          <a:p>
            <a:pPr marL="914400" lvl="2" indent="0">
              <a:buNone/>
            </a:pPr>
            <a:endParaRPr lang="en-US" sz="105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Google Drive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Microsoft One Drive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Your Computer</a:t>
            </a:r>
          </a:p>
          <a:p>
            <a:pPr marL="914400" lvl="2" indent="0">
              <a:buNone/>
            </a:pPr>
            <a:endParaRPr lang="en-US" sz="1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13" b="27323"/>
          <a:stretch/>
        </p:blipFill>
        <p:spPr>
          <a:xfrm>
            <a:off x="568686" y="3804770"/>
            <a:ext cx="4929289" cy="1379623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8793"/>
          <a:stretch/>
        </p:blipFill>
        <p:spPr>
          <a:xfrm>
            <a:off x="167833" y="2355447"/>
            <a:ext cx="2115435" cy="12904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1" r="6357"/>
          <a:stretch/>
        </p:blipFill>
        <p:spPr>
          <a:xfrm>
            <a:off x="2422107" y="2355447"/>
            <a:ext cx="3564898" cy="1290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63" r="19394"/>
          <a:stretch/>
        </p:blipFill>
        <p:spPr>
          <a:xfrm>
            <a:off x="1605550" y="5343312"/>
            <a:ext cx="1452623" cy="13304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688" y="5343312"/>
            <a:ext cx="1076964" cy="1321005"/>
          </a:xfrm>
          <a:prstGeom prst="rect">
            <a:avLst/>
          </a:prstGeom>
        </p:spPr>
      </p:pic>
      <p:sp>
        <p:nvSpPr>
          <p:cNvPr id="11" name="Left Arrow 10"/>
          <p:cNvSpPr/>
          <p:nvPr/>
        </p:nvSpPr>
        <p:spPr>
          <a:xfrm rot="20904560">
            <a:off x="5219786" y="4166976"/>
            <a:ext cx="1623959" cy="184153"/>
          </a:xfrm>
          <a:prstGeom prst="lef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8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6681</TotalTime>
  <Words>227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Wingdings</vt:lpstr>
      <vt:lpstr>Wingdings 2</vt:lpstr>
      <vt:lpstr>Quotable</vt:lpstr>
      <vt:lpstr>PowerPoint Presentation</vt:lpstr>
      <vt:lpstr>What is Kurzweil 3000?</vt:lpstr>
      <vt:lpstr>Accessing Kurzweil 3000</vt:lpstr>
      <vt:lpstr>The Kurzweil Universal Library</vt:lpstr>
      <vt:lpstr>Also in the Universal Library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Kurzweil 3000 Training</dc:title>
  <dc:creator>Kidd, Celeste</dc:creator>
  <cp:lastModifiedBy>Kidd, Celeste</cp:lastModifiedBy>
  <cp:revision>42</cp:revision>
  <dcterms:created xsi:type="dcterms:W3CDTF">2021-08-06T01:03:54Z</dcterms:created>
  <dcterms:modified xsi:type="dcterms:W3CDTF">2021-10-18T14:24:13Z</dcterms:modified>
</cp:coreProperties>
</file>