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280" y="3273979"/>
            <a:ext cx="4663440" cy="132244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Kurzweil </a:t>
            </a:r>
            <a:r>
              <a:rPr lang="en-US" sz="4800" dirty="0" smtClean="0">
                <a:solidFill>
                  <a:schemeClr val="tx1"/>
                </a:solidFill>
              </a:rPr>
              <a:t>3000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Module II: Reading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553" y="5480305"/>
            <a:ext cx="9668255" cy="119481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Basic Reading Controls			3. Customize Document View</a:t>
            </a:r>
          </a:p>
          <a:p>
            <a:endParaRPr lang="en-US" sz="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Using Page Controls				4. Customize Audio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68" y="2477733"/>
            <a:ext cx="748864" cy="74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6" y="152178"/>
            <a:ext cx="7306695" cy="202910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48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Basic Reading Controls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07" y="2110808"/>
            <a:ext cx="6185646" cy="44984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When you open a document in Kurzweil, a red cursor will appear at the beginning of the text</a:t>
            </a:r>
          </a:p>
          <a:p>
            <a:pPr marL="0" indent="0"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Click the </a:t>
            </a:r>
            <a:r>
              <a:rPr lang="en-US" sz="2000" b="1" u="sng" dirty="0" smtClean="0">
                <a:solidFill>
                  <a:srgbClr val="92D050"/>
                </a:solidFill>
              </a:rPr>
              <a:t>Read</a:t>
            </a:r>
            <a:r>
              <a:rPr lang="en-US" sz="2000" dirty="0" smtClean="0">
                <a:solidFill>
                  <a:srgbClr val="92D050"/>
                </a:solidFill>
              </a:rPr>
              <a:t> icon to start audio playback</a:t>
            </a:r>
          </a:p>
          <a:p>
            <a:pPr marL="0" indent="0"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Click the same icon to pause playback</a:t>
            </a:r>
          </a:p>
          <a:p>
            <a:pPr marL="0" indent="0"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If you wish to read a different part of the page, move your cursor to the desired area, and click the </a:t>
            </a:r>
            <a:r>
              <a:rPr lang="en-US" sz="2000" b="1" u="sng" dirty="0" smtClean="0">
                <a:solidFill>
                  <a:srgbClr val="92D050"/>
                </a:solidFill>
              </a:rPr>
              <a:t>Read</a:t>
            </a:r>
            <a:r>
              <a:rPr lang="en-US" sz="2000" dirty="0" smtClean="0">
                <a:solidFill>
                  <a:srgbClr val="92D050"/>
                </a:solidFill>
              </a:rPr>
              <a:t> icon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8"/>
          <a:stretch/>
        </p:blipFill>
        <p:spPr>
          <a:xfrm>
            <a:off x="105895" y="2279276"/>
            <a:ext cx="5484542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Using Page Controls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691" y="2178462"/>
            <a:ext cx="5275089" cy="43236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On either side of the window, there are arrows that allow you to navigate to the previous or next page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In the lower left corner of the window, you can enter a specific page number to go to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0" y="2417205"/>
            <a:ext cx="6053039" cy="339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892"/>
          <a:stretch/>
        </p:blipFill>
        <p:spPr>
          <a:xfrm>
            <a:off x="147458" y="5322004"/>
            <a:ext cx="3508349" cy="11800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66" b="17406"/>
          <a:stretch/>
        </p:blipFill>
        <p:spPr>
          <a:xfrm>
            <a:off x="5696163" y="3473888"/>
            <a:ext cx="799671" cy="12761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807" t="4582" r="30692" b="691"/>
          <a:stretch/>
        </p:blipFill>
        <p:spPr>
          <a:xfrm>
            <a:off x="147458" y="3470431"/>
            <a:ext cx="744399" cy="12796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0261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Customize Document 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72" y="2114952"/>
            <a:ext cx="5422516" cy="474304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Clicking on the </a:t>
            </a:r>
            <a:r>
              <a:rPr lang="en-US" sz="2000" b="1" u="sng" dirty="0" smtClean="0">
                <a:solidFill>
                  <a:srgbClr val="92D050"/>
                </a:solidFill>
              </a:rPr>
              <a:t>Document View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rgbClr val="92D050"/>
                </a:solidFill>
              </a:rPr>
              <a:t>icon will allow you to adjust the zoom of the text on your screen</a:t>
            </a:r>
          </a:p>
          <a:p>
            <a:pPr marL="0" indent="0"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Make sure to use a zoom value that allows you to read without straining your eyes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Tip: </a:t>
            </a:r>
            <a:r>
              <a:rPr lang="en-US" sz="2000" dirty="0" smtClean="0">
                <a:solidFill>
                  <a:srgbClr val="92D050"/>
                </a:solidFill>
              </a:rPr>
              <a:t>Adjusting the background color may be helpful for students with light sensitivity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7" b="57076"/>
          <a:stretch/>
        </p:blipFill>
        <p:spPr>
          <a:xfrm>
            <a:off x="5767580" y="2161977"/>
            <a:ext cx="6233919" cy="2436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1" b="4725"/>
          <a:stretch/>
        </p:blipFill>
        <p:spPr>
          <a:xfrm>
            <a:off x="7905975" y="2310384"/>
            <a:ext cx="3645409" cy="4069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25239" y="2161977"/>
            <a:ext cx="304800" cy="296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7708990">
            <a:off x="7461152" y="2057759"/>
            <a:ext cx="123887" cy="1252167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Customize Audio Options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087"/>
          <a:stretch/>
        </p:blipFill>
        <p:spPr>
          <a:xfrm>
            <a:off x="5757350" y="2099054"/>
            <a:ext cx="6136574" cy="243861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39" y="2321664"/>
            <a:ext cx="3745801" cy="4071524"/>
          </a:xfrm>
        </p:spPr>
      </p:pic>
      <p:sp>
        <p:nvSpPr>
          <p:cNvPr id="6" name="Oval 5"/>
          <p:cNvSpPr/>
          <p:nvPr/>
        </p:nvSpPr>
        <p:spPr>
          <a:xfrm>
            <a:off x="6319509" y="2099054"/>
            <a:ext cx="237744" cy="222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317117">
            <a:off x="6536963" y="2467737"/>
            <a:ext cx="1389888" cy="16100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7672" y="1908048"/>
            <a:ext cx="5301394" cy="525923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2D050"/>
                </a:solidFill>
              </a:rPr>
              <a:t>Clicking on the </a:t>
            </a:r>
            <a:r>
              <a:rPr lang="en-US" sz="2000" b="1" u="sng" dirty="0" smtClean="0">
                <a:solidFill>
                  <a:srgbClr val="92D050"/>
                </a:solidFill>
              </a:rPr>
              <a:t>Audio Options</a:t>
            </a:r>
            <a:r>
              <a:rPr lang="en-US" sz="2000" dirty="0" smtClean="0">
                <a:solidFill>
                  <a:srgbClr val="92D050"/>
                </a:solidFill>
              </a:rPr>
              <a:t> icon will allow you to select different reading voices and speeds</a:t>
            </a:r>
          </a:p>
          <a:p>
            <a:pPr marL="0" indent="0">
              <a:buFont typeface="Wingdings 2" charset="2"/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Select a voice and speed that you can comfortably follow along with</a:t>
            </a:r>
          </a:p>
          <a:p>
            <a:pPr marL="0" indent="0">
              <a:buFont typeface="Wingdings 2" charset="2"/>
              <a:buNone/>
            </a:pPr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2000" dirty="0" smtClean="0">
                <a:solidFill>
                  <a:srgbClr val="92D050"/>
                </a:solidFill>
              </a:rPr>
              <a:t>The other settings in this window are standard and should not be adjusted</a:t>
            </a:r>
          </a:p>
        </p:txBody>
      </p:sp>
    </p:spTree>
    <p:extLst>
      <p:ext uri="{BB962C8B-B14F-4D97-AF65-F5344CB8AC3E}">
        <p14:creationId xmlns:p14="http://schemas.microsoft.com/office/powerpoint/2010/main" val="3390200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5887</TotalTime>
  <Words>236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Kurzweil 3000 Module II: Reading</vt:lpstr>
      <vt:lpstr>Basic Reading Controls</vt:lpstr>
      <vt:lpstr>Using Page Controls</vt:lpstr>
      <vt:lpstr>Customize Document View</vt:lpstr>
      <vt:lpstr>Customize Audio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Kurzweil 3000 Training</dc:title>
  <dc:creator>Kidd, Celeste</dc:creator>
  <cp:lastModifiedBy>Kidd, Celeste</cp:lastModifiedBy>
  <cp:revision>29</cp:revision>
  <dcterms:created xsi:type="dcterms:W3CDTF">2021-08-06T23:44:48Z</dcterms:created>
  <dcterms:modified xsi:type="dcterms:W3CDTF">2021-10-18T14:24:40Z</dcterms:modified>
</cp:coreProperties>
</file>