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400" y="5321808"/>
            <a:ext cx="11272271" cy="127406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1. Reference Section					3. Highlighting</a:t>
            </a:r>
          </a:p>
          <a:p>
            <a:endParaRPr lang="en-US" sz="7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2. Annotating							4. Extracting Notes &amp; Highlights</a:t>
            </a:r>
            <a:endParaRPr lang="en-U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86" y="139115"/>
            <a:ext cx="7306695" cy="2029108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29163" y="3310198"/>
            <a:ext cx="5733675" cy="132244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Kurzweil 3000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Module III: Study Tools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12" y="2560325"/>
            <a:ext cx="74377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4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4" y="2151887"/>
            <a:ext cx="6106344" cy="4559809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</a:t>
            </a:r>
            <a:r>
              <a:rPr lang="en-US" sz="20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References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icon in the upper right corner of the window houses a dictionary, picture dictionary, thesaurus, and language translator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With the red cursor blinking at the beginning of the desired word, click the </a:t>
            </a:r>
            <a:r>
              <a:rPr lang="en-US" sz="20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References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icon, and make a selection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requested information will pop up in a smaller window on your page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Reference Section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7533"/>
          <a:stretch/>
        </p:blipFill>
        <p:spPr>
          <a:xfrm>
            <a:off x="6306423" y="2009076"/>
            <a:ext cx="2926880" cy="3272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3837"/>
          <a:stretch/>
        </p:blipFill>
        <p:spPr>
          <a:xfrm>
            <a:off x="9233303" y="2009076"/>
            <a:ext cx="2365248" cy="3288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4"/>
          <a:stretch/>
        </p:blipFill>
        <p:spPr>
          <a:xfrm>
            <a:off x="8885314" y="2533925"/>
            <a:ext cx="1708196" cy="1855195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0" b="50766"/>
          <a:stretch/>
        </p:blipFill>
        <p:spPr>
          <a:xfrm>
            <a:off x="6095999" y="5110193"/>
            <a:ext cx="2609088" cy="141252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Oval 8"/>
          <p:cNvSpPr/>
          <p:nvPr/>
        </p:nvSpPr>
        <p:spPr>
          <a:xfrm>
            <a:off x="11265408" y="2009076"/>
            <a:ext cx="333143" cy="3439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0433656" flipH="1">
            <a:off x="10025987" y="2384671"/>
            <a:ext cx="1249680" cy="1524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0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Adding Document Notes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4" y="2222287"/>
            <a:ext cx="5029200" cy="448940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Click the </a:t>
            </a:r>
            <a:r>
              <a:rPr lang="en-US" sz="20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Document Notes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icon to expand the window</a:t>
            </a:r>
          </a:p>
          <a:p>
            <a:endParaRPr lang="en-US" sz="16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Click the </a:t>
            </a:r>
            <a:r>
              <a:rPr 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+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icon to put your cursor into ‘Add Note’ mode</a:t>
            </a:r>
          </a:p>
          <a:p>
            <a:endParaRPr lang="en-US" sz="16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Click anywhere on the page to place and type in your note</a:t>
            </a:r>
          </a:p>
          <a:p>
            <a:endParaRPr lang="en-US" sz="16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Go back into the </a:t>
            </a:r>
            <a:r>
              <a:rPr lang="en-US" sz="20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Document Notes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icon and click the pointing icon to exit ‘Add Note’ mode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032816"/>
            <a:ext cx="5711752" cy="4453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906" y="5108293"/>
            <a:ext cx="2566798" cy="71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4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Managing Document Notes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" y="2222287"/>
            <a:ext cx="5516880" cy="463571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To move a note, simply click on the note, and drag it to the desired place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To delete a note, click on the </a:t>
            </a:r>
            <a:r>
              <a:rPr lang="en-US" sz="20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Delete Note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icon in the </a:t>
            </a:r>
            <a:r>
              <a:rPr lang="en-US" sz="20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Document Notes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window, and then click on the note you want to remove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After deleting notes, go 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back into the </a:t>
            </a:r>
            <a:r>
              <a:rPr lang="en-US" sz="2000" b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Document Notes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icon and click the pointing icon to exit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‘Delete 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Note’ mode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295" r="14282"/>
          <a:stretch/>
        </p:blipFill>
        <p:spPr>
          <a:xfrm>
            <a:off x="5724144" y="1993392"/>
            <a:ext cx="3753612" cy="281635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527" y="2676144"/>
            <a:ext cx="3213925" cy="3997551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>
          <a:xfrm flipV="1">
            <a:off x="7284720" y="2121408"/>
            <a:ext cx="1249680" cy="1109472"/>
          </a:xfrm>
          <a:prstGeom prst="curved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27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Highlighting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901952"/>
            <a:ext cx="5699760" cy="4956047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You can highlight parts of your readings by clicking on the </a:t>
            </a:r>
            <a:r>
              <a:rPr lang="en-US" sz="20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Highlight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icon.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Select a highlight color, and then click and drag the desired text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Click on the </a:t>
            </a:r>
            <a:r>
              <a:rPr lang="en-US" sz="20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Eraser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icon, and then click and drag text that is mistakenly highlighted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Go back into the </a:t>
            </a:r>
            <a:r>
              <a:rPr lang="en-US" sz="20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Highlight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icon, and select the pointing icon to exit ‘highlight’ mode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15" y="2222287"/>
            <a:ext cx="4737963" cy="242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39667"/>
          <a:stretch/>
        </p:blipFill>
        <p:spPr>
          <a:xfrm>
            <a:off x="1419601" y="4108705"/>
            <a:ext cx="4565432" cy="263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54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Extracting Notes and Highlights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0536" y="2066544"/>
            <a:ext cx="5070024" cy="4700016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 Kurzweil, you can create a separate document containing only your added notes, and the text you’ve highlighted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Click the </a:t>
            </a:r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Extract Notes and Highlights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icon, and then click ‘OK’ in the Extract window that pops up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You will have the ability to edit and save the extracted document, or have Kurzweil read it aloud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0292"/>
          <a:stretch/>
        </p:blipFill>
        <p:spPr>
          <a:xfrm>
            <a:off x="104988" y="2462784"/>
            <a:ext cx="6405009" cy="518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81" y="3794884"/>
            <a:ext cx="5696452" cy="190817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71872" y="2377440"/>
            <a:ext cx="1712976" cy="6644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92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Example of Extracted Document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5202"/>
          <a:stretch/>
        </p:blipFill>
        <p:spPr>
          <a:xfrm>
            <a:off x="5807869" y="2038636"/>
            <a:ext cx="6219540" cy="4276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" y="2534030"/>
            <a:ext cx="4992624" cy="420767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9792411">
            <a:off x="4244724" y="4795699"/>
            <a:ext cx="2113483" cy="31485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59536" y="2349364"/>
            <a:ext cx="3700272" cy="369332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Highlighted &amp; Annotated Text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33183" y="6211779"/>
            <a:ext cx="3700272" cy="369332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Extracted Document</a:t>
            </a:r>
          </a:p>
        </p:txBody>
      </p:sp>
    </p:spTree>
    <p:extLst>
      <p:ext uri="{BB962C8B-B14F-4D97-AF65-F5344CB8AC3E}">
        <p14:creationId xmlns:p14="http://schemas.microsoft.com/office/powerpoint/2010/main" val="2652548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5536</TotalTime>
  <Words>360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Wingdings 2</vt:lpstr>
      <vt:lpstr>Quotable</vt:lpstr>
      <vt:lpstr>PowerPoint Presentation</vt:lpstr>
      <vt:lpstr>Reference Section</vt:lpstr>
      <vt:lpstr>Adding Document Notes</vt:lpstr>
      <vt:lpstr>Managing Document Notes</vt:lpstr>
      <vt:lpstr>Highlighting</vt:lpstr>
      <vt:lpstr>Extracting Notes and Highlights</vt:lpstr>
      <vt:lpstr>Example of Extracted Document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Kurzweil 3000 Training</dc:title>
  <dc:creator>Kidd, Celeste</dc:creator>
  <cp:lastModifiedBy>Kidd, Celeste</cp:lastModifiedBy>
  <cp:revision>31</cp:revision>
  <dcterms:created xsi:type="dcterms:W3CDTF">2021-08-07T04:54:42Z</dcterms:created>
  <dcterms:modified xsi:type="dcterms:W3CDTF">2021-10-18T14:24:59Z</dcterms:modified>
</cp:coreProperties>
</file>