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8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10/18/2021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52" y="5457472"/>
            <a:ext cx="10572000" cy="1341119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1. How to Access Read the Web				3. Read the Web Tips</a:t>
            </a:r>
          </a:p>
          <a:p>
            <a:endParaRPr lang="en-US" sz="7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2. Using Read the Web</a:t>
            </a:r>
            <a:endParaRPr lang="en-US" sz="2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86" y="152178"/>
            <a:ext cx="7306695" cy="2029108"/>
          </a:xfrm>
          <a:prstGeom prst="rect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761101" y="3493435"/>
            <a:ext cx="6608063" cy="1322448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Kurzweil 3000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Module IV: Read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 The Web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Century Gothic" panose="020B0502020202020204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13" y="2743562"/>
            <a:ext cx="743776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How to Access Read the Web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72" y="2338111"/>
            <a:ext cx="5167560" cy="4349201"/>
          </a:xfrm>
        </p:spPr>
        <p:txBody>
          <a:bodyPr>
            <a:normAutofit/>
          </a:bodyPr>
          <a:lstStyle/>
          <a:p>
            <a:r>
              <a:rPr lang="en-US" sz="2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Kurzweil Read the Web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is an extension found in Google Chrome that lets you use Kurzweil for internet content (including Canvas)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Make sure you are signed into your student email account before you add Read the Web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Follow these instructions to get started</a:t>
            </a:r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121" y="3855626"/>
            <a:ext cx="6255038" cy="2170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2020" y="2203683"/>
            <a:ext cx="457240" cy="4755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6288" y="2724890"/>
            <a:ext cx="3328704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3879" y="2679212"/>
            <a:ext cx="426757" cy="4328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47505" y="2679212"/>
            <a:ext cx="426757" cy="43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39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Using Read the Web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9568" y="1920240"/>
            <a:ext cx="5679622" cy="4882895"/>
          </a:xfrm>
          <a:noFill/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 Google Chrome, go to the desired web page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Locate and click on the </a:t>
            </a:r>
            <a:r>
              <a:rPr lang="en-US" sz="2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Read the Web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icon in the upper right corner of your window (to the right of your URL bar)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Use your Kurzweil username and password to log in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Place your cursor on the desired text, and click the </a:t>
            </a:r>
            <a:r>
              <a:rPr lang="en-US" sz="2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Read</a:t>
            </a:r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icon to begin reading</a:t>
            </a:r>
            <a:endParaRPr lang="en-US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62" y="2206180"/>
            <a:ext cx="5124450" cy="714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3069145"/>
            <a:ext cx="4402074" cy="7969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69" y="4014662"/>
            <a:ext cx="5008436" cy="2521155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901440" y="2486016"/>
            <a:ext cx="329184" cy="341376"/>
          </a:xfrm>
          <a:prstGeom prst="ellipse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30624" y="2582001"/>
            <a:ext cx="2151888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Read the Web icon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14803" y="4442832"/>
            <a:ext cx="329184" cy="341376"/>
          </a:xfrm>
          <a:prstGeom prst="ellipse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67133" y="4597214"/>
            <a:ext cx="1263491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Read icon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47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Read the Web Tips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152" y="2048255"/>
            <a:ext cx="5344344" cy="4718305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following Kurzweil features are available in Read the Web</a:t>
            </a:r>
          </a:p>
          <a:p>
            <a:pPr marL="0" indent="0">
              <a:buNone/>
            </a:pPr>
            <a:endParaRPr lang="en-US" sz="10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Customize Audio Options</a:t>
            </a:r>
          </a:p>
          <a:p>
            <a:pPr marL="457200" lvl="1" indent="0">
              <a:buNone/>
            </a:pPr>
            <a:endParaRPr lang="en-US" sz="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Dictionary</a:t>
            </a:r>
          </a:p>
          <a:p>
            <a:pPr marL="457200" lvl="1" indent="0">
              <a:buNone/>
            </a:pPr>
            <a:endParaRPr lang="en-US" sz="8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Language Translator</a:t>
            </a:r>
          </a:p>
          <a:p>
            <a:pPr marL="457200" lvl="1" indent="0">
              <a:buNone/>
            </a:pPr>
            <a:endParaRPr lang="en-US" sz="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Screenshot page to read in Kurzweil</a:t>
            </a:r>
          </a:p>
          <a:p>
            <a:pPr marL="914400" lvl="2" indent="0">
              <a:buNone/>
            </a:pPr>
            <a:r>
              <a:rPr lang="en-US" sz="1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*allows you to use other Kurzweil study tools, such as highlight, annotate, and extract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0934" y="2319891"/>
            <a:ext cx="6146251" cy="30939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55792" y="3359015"/>
            <a:ext cx="1727645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Audio Options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87382" y="2489168"/>
            <a:ext cx="1298793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Screenshot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35440" y="3646116"/>
            <a:ext cx="1133856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Translator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48884" y="2319891"/>
            <a:ext cx="1237489" cy="338554"/>
          </a:xfrm>
          <a:prstGeom prst="rect">
            <a:avLst/>
          </a:prstGeom>
          <a:solidFill>
            <a:schemeClr val="tx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Dictionary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" name="Straight Arrow Connector 10"/>
          <p:cNvCxnSpPr>
            <a:stCxn id="5" idx="0"/>
          </p:cNvCxnSpPr>
          <p:nvPr/>
        </p:nvCxnSpPr>
        <p:spPr>
          <a:xfrm flipV="1">
            <a:off x="6819615" y="3096768"/>
            <a:ext cx="1007649" cy="26224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906256" y="2658445"/>
            <a:ext cx="573024" cy="3651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0149840" y="2827722"/>
            <a:ext cx="749808" cy="22661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9743216" y="3145536"/>
            <a:ext cx="187168" cy="5005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7366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67</TotalTime>
  <Words>204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Wingdings</vt:lpstr>
      <vt:lpstr>Wingdings 2</vt:lpstr>
      <vt:lpstr>Quotable</vt:lpstr>
      <vt:lpstr>PowerPoint Presentation</vt:lpstr>
      <vt:lpstr>How to Access Read the Web</vt:lpstr>
      <vt:lpstr>Using Read the Web</vt:lpstr>
      <vt:lpstr>Read the Web Tips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Kidd, Celeste</dc:creator>
  <cp:lastModifiedBy>Kidd, Celeste</cp:lastModifiedBy>
  <cp:revision>9</cp:revision>
  <dcterms:created xsi:type="dcterms:W3CDTF">2021-10-18T13:19:56Z</dcterms:created>
  <dcterms:modified xsi:type="dcterms:W3CDTF">2021-10-18T14:27:43Z</dcterms:modified>
</cp:coreProperties>
</file>