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55" y="5109060"/>
            <a:ext cx="11555206" cy="1133856"/>
          </a:xfrm>
        </p:spPr>
        <p:txBody>
          <a:bodyPr>
            <a:normAutofit lnSpcReduction="10000"/>
          </a:bodyPr>
          <a:lstStyle/>
          <a:p>
            <a:r>
              <a:rPr lang="en-US" sz="2400" b="1" cap="none" dirty="0" smtClean="0"/>
              <a:t>1. What is a Smartpen?				3. Smartpen Software</a:t>
            </a:r>
          </a:p>
          <a:p>
            <a:endParaRPr lang="en-US" sz="800" b="1" cap="none" dirty="0"/>
          </a:p>
          <a:p>
            <a:r>
              <a:rPr lang="en-US" sz="2400" b="1" cap="none" dirty="0" smtClean="0"/>
              <a:t>2. Smartpen Hardware				4. The Livescribe Notebook</a:t>
            </a:r>
            <a:endParaRPr lang="en-US" sz="2400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12" y="181787"/>
            <a:ext cx="7306695" cy="202910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59250" y="3339510"/>
            <a:ext cx="5995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Livescribe Echo Smartpen</a:t>
            </a:r>
          </a:p>
          <a:p>
            <a:pPr algn="ctr"/>
            <a:r>
              <a:rPr lang="en-US" sz="2800" b="1" dirty="0" smtClean="0"/>
              <a:t>Module I: The Basics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 b="16462"/>
          <a:stretch/>
        </p:blipFill>
        <p:spPr>
          <a:xfrm>
            <a:off x="4968978" y="2647178"/>
            <a:ext cx="2244661" cy="6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9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5394"/>
          </a:xfrm>
        </p:spPr>
        <p:txBody>
          <a:bodyPr/>
          <a:lstStyle/>
          <a:p>
            <a:pPr algn="ctr"/>
            <a:r>
              <a:rPr lang="en-US" sz="5400" b="1" dirty="0" smtClean="0"/>
              <a:t>What is a Smartpen?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76" y="2054352"/>
            <a:ext cx="6358191" cy="4267199"/>
          </a:xfrm>
        </p:spPr>
        <p:txBody>
          <a:bodyPr/>
          <a:lstStyle/>
          <a:p>
            <a:r>
              <a:rPr lang="en-US" dirty="0" smtClean="0"/>
              <a:t>The smartpen is a note taking device that allows students to record class lectures, while taking written notes in an interactive notebook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are able to listen to lectures more intently, ask questions, and organize their notes, without the fear of missing important information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DRC Alt Media staff will help approved smartpen students get set up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259" y="2474976"/>
            <a:ext cx="4247046" cy="29565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588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Smartpen Hardware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69" y="1804416"/>
            <a:ext cx="4328223" cy="46939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Ball Point Tip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Infrared Camera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Speaker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Microphone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Power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Micro USB 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Headphone Jack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Display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Charging/Syncing Cable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89"/>
          <a:stretch/>
        </p:blipFill>
        <p:spPr>
          <a:xfrm>
            <a:off x="6516624" y="2276478"/>
            <a:ext cx="4463796" cy="30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1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Smartpen Software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601" y="1853248"/>
            <a:ext cx="6327712" cy="4840223"/>
          </a:xfrm>
        </p:spPr>
        <p:txBody>
          <a:bodyPr/>
          <a:lstStyle/>
          <a:p>
            <a:r>
              <a:rPr lang="en-US" dirty="0" smtClean="0"/>
              <a:t>Echo Desktop, the software that accompanies the Smartpen, allows users to </a:t>
            </a:r>
          </a:p>
          <a:p>
            <a:pPr lvl="2"/>
            <a:r>
              <a:rPr lang="en-US" dirty="0" smtClean="0"/>
              <a:t>Transfer notes and lectures from your pen to your computer</a:t>
            </a:r>
          </a:p>
          <a:p>
            <a:pPr lvl="2"/>
            <a:r>
              <a:rPr lang="en-US" dirty="0" smtClean="0"/>
              <a:t>Review and organize notes and lectures</a:t>
            </a:r>
          </a:p>
          <a:p>
            <a:pPr lvl="2"/>
            <a:r>
              <a:rPr lang="en-US" dirty="0" smtClean="0"/>
              <a:t>Free storage space on your pen by using the ‘Archive Notebook’ feature</a:t>
            </a:r>
          </a:p>
          <a:p>
            <a:pPr lvl="2"/>
            <a:r>
              <a:rPr lang="en-US" dirty="0" smtClean="0"/>
              <a:t>Create copies of your notes that can be saved, emailed, and accessed from any device that supports Adobe and is connected to the internet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dirty="0" smtClean="0"/>
              <a:t>The Alt-Media staff is happy to assist Smartpen users with the installation of this 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8" y="2005227"/>
            <a:ext cx="5084064" cy="39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The Livescribe Notebook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00" y="1973670"/>
            <a:ext cx="5651056" cy="419548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Livescribe Notebook</a:t>
            </a:r>
            <a:r>
              <a:rPr lang="en-US" dirty="0" smtClean="0"/>
              <a:t> is specialized for use with the Smartpen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 pen and notebook work together to create electronically scanned copies of written notes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 icons in the Livescribe notebook allow pen configuration, audio recording, and audio playback, with just a tap of the pen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40" y="3888426"/>
            <a:ext cx="4628704" cy="2555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17" y="1694945"/>
            <a:ext cx="2895600" cy="31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26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259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 Presentation</vt:lpstr>
      <vt:lpstr>What is a Smartpen?</vt:lpstr>
      <vt:lpstr>Smartpen Hardware</vt:lpstr>
      <vt:lpstr>Smartpen Software</vt:lpstr>
      <vt:lpstr>The Livescribe Notebook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Kidd, Celeste</dc:creator>
  <cp:lastModifiedBy>Kidd, Celeste</cp:lastModifiedBy>
  <cp:revision>13</cp:revision>
  <dcterms:created xsi:type="dcterms:W3CDTF">2021-10-18T14:28:05Z</dcterms:created>
  <dcterms:modified xsi:type="dcterms:W3CDTF">2021-10-18T19:37:56Z</dcterms:modified>
</cp:coreProperties>
</file>