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328"/>
    <a:srgbClr val="00FFFF"/>
    <a:srgbClr val="CC00FF"/>
    <a:srgbClr val="FF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s.livescribe.com/pages/echo-set-u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5208608"/>
            <a:ext cx="9977377" cy="1406324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rgbClr val="F8B328"/>
                </a:solidFill>
              </a:rPr>
              <a:t>1. Install </a:t>
            </a:r>
            <a:r>
              <a:rPr lang="en-US" sz="2400" b="1" cap="none" dirty="0">
                <a:solidFill>
                  <a:srgbClr val="F8B328"/>
                </a:solidFill>
              </a:rPr>
              <a:t>E</a:t>
            </a:r>
            <a:r>
              <a:rPr lang="en-US" sz="2400" b="1" cap="none" dirty="0" smtClean="0">
                <a:solidFill>
                  <a:srgbClr val="F8B328"/>
                </a:solidFill>
              </a:rPr>
              <a:t>cho </a:t>
            </a:r>
            <a:r>
              <a:rPr lang="en-US" sz="2400" b="1" cap="none" dirty="0">
                <a:solidFill>
                  <a:srgbClr val="F8B328"/>
                </a:solidFill>
              </a:rPr>
              <a:t>D</a:t>
            </a:r>
            <a:r>
              <a:rPr lang="en-US" sz="2400" b="1" cap="none" dirty="0" smtClean="0">
                <a:solidFill>
                  <a:srgbClr val="F8B328"/>
                </a:solidFill>
              </a:rPr>
              <a:t>esktop				3. Archive Notes</a:t>
            </a:r>
          </a:p>
          <a:p>
            <a:endParaRPr lang="en-US" sz="800" b="1" cap="none" dirty="0" smtClean="0">
              <a:solidFill>
                <a:srgbClr val="F8B328"/>
              </a:solidFill>
            </a:endParaRPr>
          </a:p>
          <a:p>
            <a:r>
              <a:rPr lang="en-US" sz="2400" b="1" cap="none" dirty="0" smtClean="0">
                <a:solidFill>
                  <a:srgbClr val="F8B328"/>
                </a:solidFill>
              </a:rPr>
              <a:t>2. Upload and Review </a:t>
            </a:r>
            <a:r>
              <a:rPr lang="en-US" sz="2400" b="1" cap="none" dirty="0">
                <a:solidFill>
                  <a:srgbClr val="F8B328"/>
                </a:solidFill>
              </a:rPr>
              <a:t>N</a:t>
            </a:r>
            <a:r>
              <a:rPr lang="en-US" sz="2400" b="1" cap="none" dirty="0" smtClean="0">
                <a:solidFill>
                  <a:srgbClr val="F8B328"/>
                </a:solidFill>
              </a:rPr>
              <a:t>otes 		4. Create Adobe Pencast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86" y="152178"/>
            <a:ext cx="7306695" cy="2029108"/>
          </a:xfrm>
          <a:prstGeom prst="rect">
            <a:avLst/>
          </a:prstGeom>
          <a:ln w="76200">
            <a:solidFill>
              <a:srgbClr val="F8B328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72" y="2574951"/>
            <a:ext cx="2243522" cy="70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9250" y="3339510"/>
            <a:ext cx="5995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Livescribe Echo Smartpen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Module III: Using Echo Desktop</a:t>
            </a:r>
          </a:p>
        </p:txBody>
      </p:sp>
    </p:spTree>
    <p:extLst>
      <p:ext uri="{BB962C8B-B14F-4D97-AF65-F5344CB8AC3E}">
        <p14:creationId xmlns:p14="http://schemas.microsoft.com/office/powerpoint/2010/main" val="189834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Install Echo Desktop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29" y="1977682"/>
            <a:ext cx="5416952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install Echo Desktop, you must have a computer with a hard drive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Copy and paste this link in your browser to begin </a:t>
            </a:r>
            <a:r>
              <a:rPr lang="en-US" dirty="0"/>
              <a:t>download process: </a:t>
            </a:r>
            <a:r>
              <a:rPr lang="en-US" sz="1600" b="1" dirty="0" smtClean="0">
                <a:solidFill>
                  <a:srgbClr val="FFCC00"/>
                </a:solidFill>
                <a:hlinkClick r:id="rId2"/>
              </a:rPr>
              <a:t>https://us.livescribe.com/pages/echo-set-up</a:t>
            </a:r>
            <a:r>
              <a:rPr lang="en-US" sz="1600" b="1" dirty="0" smtClean="0">
                <a:solidFill>
                  <a:srgbClr val="FFCC00"/>
                </a:solidFill>
              </a:rPr>
              <a:t>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Click the download link that corresponds with your operating system, and follow the installation instructions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The Alt-Media staff is happy to assist students with this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925" y="2355448"/>
            <a:ext cx="5216609" cy="331244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20644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Upload and Review Notes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5240" y="1792487"/>
            <a:ext cx="4693534" cy="46314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upload your notes, use the Micro-USB chord to connect your pen to your computer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The upload is automatic and usually takes less than a minute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Click on the Notebook icon, and then double-click on the page you want to review</a:t>
            </a:r>
          </a:p>
          <a:p>
            <a:pPr marL="0" indent="0">
              <a:buNone/>
            </a:pPr>
            <a:endParaRPr lang="en-US" sz="1700" dirty="0" smtClean="0"/>
          </a:p>
          <a:p>
            <a:r>
              <a:rPr lang="en-US" dirty="0" smtClean="0"/>
              <a:t>Clicking on the text will start audio playback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97" y="1853248"/>
            <a:ext cx="2889954" cy="2515164"/>
          </a:xfrm>
          <a:prstGeom prst="rect">
            <a:avLst/>
          </a:prstGeom>
          <a:ln w="38100">
            <a:solidFill>
              <a:srgbClr val="FF33C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8" t="628" r="618" b="786"/>
          <a:stretch/>
        </p:blipFill>
        <p:spPr>
          <a:xfrm>
            <a:off x="2893671" y="3113589"/>
            <a:ext cx="4119374" cy="318303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3658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Archive Notes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43" y="1486779"/>
            <a:ext cx="6345329" cy="4797707"/>
          </a:xfrm>
        </p:spPr>
        <p:txBody>
          <a:bodyPr>
            <a:normAutofit/>
          </a:bodyPr>
          <a:lstStyle/>
          <a:p>
            <a:r>
              <a:rPr lang="en-US" dirty="0" smtClean="0"/>
              <a:t>Archiving is a process to free up space in your Smartpen when the memory is near full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The notes and audio will be erased from your pen, but will remain in the Echo Desktop until manually deleted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With your pen connected to the computer, right-click on the icon of the desired notebook, and select ‘Archive’ from the menu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Confirm, and the selected notebook will move from the Active Notebooks section to the Archived Notebooks section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49" t="-116" r="59463" b="2632"/>
          <a:stretch/>
        </p:blipFill>
        <p:spPr>
          <a:xfrm>
            <a:off x="6841690" y="1486779"/>
            <a:ext cx="2389120" cy="287739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111" y="3221089"/>
            <a:ext cx="2842785" cy="157083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344" y="4784173"/>
            <a:ext cx="3277884" cy="1662926"/>
          </a:xfrm>
          <a:prstGeom prst="rect">
            <a:avLst/>
          </a:prstGeom>
          <a:ln w="57150">
            <a:solidFill>
              <a:srgbClr val="FF33CC"/>
            </a:solidFill>
          </a:ln>
        </p:spPr>
      </p:pic>
      <p:sp>
        <p:nvSpPr>
          <p:cNvPr id="7" name="Oval 6"/>
          <p:cNvSpPr/>
          <p:nvPr/>
        </p:nvSpPr>
        <p:spPr>
          <a:xfrm>
            <a:off x="7860729" y="2961431"/>
            <a:ext cx="1370081" cy="23818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344860" y="4213185"/>
            <a:ext cx="447839" cy="3857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819215" y="5810805"/>
            <a:ext cx="457894" cy="3990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99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478" y="228324"/>
            <a:ext cx="9404723" cy="1400530"/>
          </a:xfrm>
        </p:spPr>
        <p:txBody>
          <a:bodyPr/>
          <a:lstStyle/>
          <a:p>
            <a:pPr algn="ctr"/>
            <a:r>
              <a:rPr lang="en-US" sz="5400" b="1" dirty="0" smtClean="0"/>
              <a:t>Create Adobe Pencast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642" y="1659379"/>
            <a:ext cx="4881759" cy="50018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Convert pages into </a:t>
            </a:r>
            <a:r>
              <a:rPr lang="en-US" b="1" u="sng" dirty="0" smtClean="0"/>
              <a:t>Audio Pencasts</a:t>
            </a:r>
            <a:r>
              <a:rPr lang="en-US" dirty="0"/>
              <a:t> </a:t>
            </a:r>
            <a:r>
              <a:rPr lang="en-US" dirty="0" smtClean="0"/>
              <a:t>to access them outside of the Echo Desktop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Select one or multiple pages to be converted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Right-click, and select the  </a:t>
            </a:r>
            <a:r>
              <a:rPr lang="en-US" b="1" u="sng" dirty="0" smtClean="0"/>
              <a:t>‘Share Pages to…’</a:t>
            </a:r>
            <a:r>
              <a:rPr lang="en-US" dirty="0" smtClean="0"/>
              <a:t> option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In the next window, make sure the </a:t>
            </a:r>
            <a:r>
              <a:rPr lang="en-US" b="1" u="sng" dirty="0" smtClean="0"/>
              <a:t>‘Notes and Audio’</a:t>
            </a:r>
            <a:r>
              <a:rPr lang="en-US" dirty="0" smtClean="0"/>
              <a:t> option is selected, and click </a:t>
            </a:r>
            <a:r>
              <a:rPr lang="en-US" b="1" u="sng" dirty="0" smtClean="0"/>
              <a:t>Continue</a:t>
            </a:r>
            <a:endParaRPr lang="en-US" sz="1000" b="1" u="sng" dirty="0"/>
          </a:p>
          <a:p>
            <a:pPr marL="0" indent="0">
              <a:buNone/>
            </a:pPr>
            <a:endParaRPr lang="en-US" sz="1000" dirty="0" smtClean="0"/>
          </a:p>
          <a:p>
            <a:pPr marL="0" indent="0" algn="r">
              <a:buNone/>
            </a:pP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continued</a:t>
            </a:r>
            <a:endParaRPr lang="en-US" sz="4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5314" b="6541"/>
          <a:stretch/>
        </p:blipFill>
        <p:spPr>
          <a:xfrm>
            <a:off x="241872" y="1628854"/>
            <a:ext cx="4205970" cy="2524869"/>
          </a:xfrm>
          <a:prstGeom prst="rect">
            <a:avLst/>
          </a:prstGeom>
          <a:ln w="57150">
            <a:solidFill>
              <a:srgbClr val="CC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97" y="4275490"/>
            <a:ext cx="5580121" cy="1812793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val="274937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Create Adobe Pencast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(continued)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61" y="1920604"/>
            <a:ext cx="5665807" cy="3936186"/>
          </a:xfrm>
        </p:spPr>
        <p:txBody>
          <a:bodyPr/>
          <a:lstStyle/>
          <a:p>
            <a:r>
              <a:rPr lang="en-US" dirty="0" smtClean="0"/>
              <a:t>Clicking continue will prompt you to assign a folder and name to your file, and save it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Open your saved Pencast, and click the </a:t>
            </a:r>
            <a:r>
              <a:rPr lang="en-US" b="1" u="sng" dirty="0" smtClean="0"/>
              <a:t>Livescribe Player</a:t>
            </a:r>
            <a:r>
              <a:rPr lang="en-US" dirty="0" smtClean="0"/>
              <a:t> link to listen to the audio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Your notes and audio can now be accessed on any device that supports Adobe and is connected to the internet!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199547" y="3402956"/>
            <a:ext cx="653969" cy="6944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43" y="1731208"/>
            <a:ext cx="3875530" cy="44527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490030" y="2633241"/>
            <a:ext cx="1128532" cy="162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55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</TotalTime>
  <Words>350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 Presentation</vt:lpstr>
      <vt:lpstr>Install Echo Desktop</vt:lpstr>
      <vt:lpstr>Upload and Review Notes</vt:lpstr>
      <vt:lpstr>Archive Notes</vt:lpstr>
      <vt:lpstr>Create Adobe Pencast</vt:lpstr>
      <vt:lpstr>Create Adobe Pencast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Kidd, Celeste</dc:creator>
  <cp:lastModifiedBy>Kidd, Celeste</cp:lastModifiedBy>
  <cp:revision>16</cp:revision>
  <dcterms:created xsi:type="dcterms:W3CDTF">2021-10-18T17:49:56Z</dcterms:created>
  <dcterms:modified xsi:type="dcterms:W3CDTF">2021-10-18T19:40:36Z</dcterms:modified>
</cp:coreProperties>
</file>