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98CA-C98D-4BB0-89CA-29C52AC3360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280B-BF23-4F78-912D-9FA921CA4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98CA-C98D-4BB0-89CA-29C52AC3360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280B-BF23-4F78-912D-9FA921CA4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6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98CA-C98D-4BB0-89CA-29C52AC3360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280B-BF23-4F78-912D-9FA921CA4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5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98CA-C98D-4BB0-89CA-29C52AC3360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280B-BF23-4F78-912D-9FA921CA4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98CA-C98D-4BB0-89CA-29C52AC3360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280B-BF23-4F78-912D-9FA921CA4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4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98CA-C98D-4BB0-89CA-29C52AC3360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280B-BF23-4F78-912D-9FA921CA4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5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98CA-C98D-4BB0-89CA-29C52AC3360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280B-BF23-4F78-912D-9FA921CA4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2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98CA-C98D-4BB0-89CA-29C52AC3360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280B-BF23-4F78-912D-9FA921CA4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1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98CA-C98D-4BB0-89CA-29C52AC3360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280B-BF23-4F78-912D-9FA921CA4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1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98CA-C98D-4BB0-89CA-29C52AC3360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280B-BF23-4F78-912D-9FA921CA4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0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98CA-C98D-4BB0-89CA-29C52AC3360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280B-BF23-4F78-912D-9FA921CA4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1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298CA-C98D-4BB0-89CA-29C52AC3360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E280B-BF23-4F78-912D-9FA921CA4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1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594088" cy="4399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222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8275" y="1076325"/>
            <a:ext cx="6172200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337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9"/>
          <a:stretch/>
        </p:blipFill>
        <p:spPr>
          <a:xfrm>
            <a:off x="762000" y="1219200"/>
            <a:ext cx="7575656" cy="431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399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7500" r="3333"/>
          <a:stretch/>
        </p:blipFill>
        <p:spPr>
          <a:xfrm>
            <a:off x="1219200" y="1143000"/>
            <a:ext cx="6544811" cy="4402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56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040137" cy="469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2211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740912" cy="4493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8774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10" y="1027906"/>
            <a:ext cx="6472891" cy="4836068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750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1" y="365125"/>
            <a:ext cx="8327968" cy="6394297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05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G_99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96863"/>
            <a:ext cx="7064543" cy="491243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06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6096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113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082488" cy="438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819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704367" cy="4469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99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6937917" cy="4625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131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705600" cy="447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378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566210" cy="4377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574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119662" cy="474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905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6549483" cy="436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127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Romero, Jose P.</dc:creator>
  <cp:lastModifiedBy>Romero, Jose P.</cp:lastModifiedBy>
  <cp:revision>2</cp:revision>
  <dcterms:created xsi:type="dcterms:W3CDTF">2016-07-21T19:26:06Z</dcterms:created>
  <dcterms:modified xsi:type="dcterms:W3CDTF">2016-07-21T19:27:03Z</dcterms:modified>
</cp:coreProperties>
</file>