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8" r:id="rId1"/>
  </p:sldMasterIdLst>
  <p:notesMasterIdLst>
    <p:notesMasterId r:id="rId22"/>
  </p:notesMasterIdLst>
  <p:sldIdLst>
    <p:sldId id="256" r:id="rId2"/>
    <p:sldId id="266" r:id="rId3"/>
    <p:sldId id="257" r:id="rId4"/>
    <p:sldId id="286" r:id="rId5"/>
    <p:sldId id="268" r:id="rId6"/>
    <p:sldId id="269" r:id="rId7"/>
    <p:sldId id="270" r:id="rId8"/>
    <p:sldId id="259" r:id="rId9"/>
    <p:sldId id="260" r:id="rId10"/>
    <p:sldId id="271" r:id="rId11"/>
    <p:sldId id="276" r:id="rId12"/>
    <p:sldId id="277" r:id="rId13"/>
    <p:sldId id="261" r:id="rId14"/>
    <p:sldId id="262" r:id="rId15"/>
    <p:sldId id="278" r:id="rId16"/>
    <p:sldId id="273" r:id="rId17"/>
    <p:sldId id="264" r:id="rId18"/>
    <p:sldId id="265" r:id="rId19"/>
    <p:sldId id="274" r:id="rId20"/>
    <p:sldId id="28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82751" autoAdjust="0"/>
  </p:normalViewPr>
  <p:slideViewPr>
    <p:cSldViewPr>
      <p:cViewPr varScale="1">
        <p:scale>
          <a:sx n="76" d="100"/>
          <a:sy n="76" d="100"/>
        </p:scale>
        <p:origin x="182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8B8675-A1A0-474C-AA90-951C20F94534}"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48C82988-2EDA-4318-B283-5ED5B9CE8E50}">
      <dgm:prSet phldrT="[Text]" custT="1"/>
      <dgm:spPr/>
      <dgm:t>
        <a:bodyPr/>
        <a:lstStyle/>
        <a:p>
          <a:pPr>
            <a:lnSpc>
              <a:spcPct val="90000"/>
            </a:lnSpc>
          </a:pPr>
          <a:r>
            <a:rPr lang="en-US" sz="1700" b="1" dirty="0" smtClean="0"/>
            <a:t>                      </a:t>
          </a:r>
        </a:p>
        <a:p>
          <a:pPr>
            <a:lnSpc>
              <a:spcPct val="150000"/>
            </a:lnSpc>
          </a:pPr>
          <a:r>
            <a:rPr lang="en-US" sz="1700" b="1" dirty="0" smtClean="0"/>
            <a:t>ESL 800</a:t>
          </a:r>
        </a:p>
        <a:p>
          <a:pPr>
            <a:lnSpc>
              <a:spcPct val="150000"/>
            </a:lnSpc>
          </a:pPr>
          <a:r>
            <a:rPr lang="en-US" sz="1700" b="1" dirty="0" smtClean="0"/>
            <a:t>(5 units) </a:t>
          </a:r>
        </a:p>
        <a:p>
          <a:pPr>
            <a:lnSpc>
              <a:spcPct val="90000"/>
            </a:lnSpc>
          </a:pPr>
          <a:endParaRPr lang="en-US" sz="1500" dirty="0"/>
        </a:p>
      </dgm:t>
    </dgm:pt>
    <dgm:pt modelId="{A55A54E1-FA96-40D3-9A55-668F4730384B}" type="parTrans" cxnId="{E801E69A-5A7D-4EE4-82E4-9C10C0700CD1}">
      <dgm:prSet/>
      <dgm:spPr/>
      <dgm:t>
        <a:bodyPr/>
        <a:lstStyle/>
        <a:p>
          <a:endParaRPr lang="en-US"/>
        </a:p>
      </dgm:t>
    </dgm:pt>
    <dgm:pt modelId="{A67AD3FD-0C70-4094-9183-B35CD5700108}" type="sibTrans" cxnId="{E801E69A-5A7D-4EE4-82E4-9C10C0700CD1}">
      <dgm:prSet/>
      <dgm:spPr/>
      <dgm:t>
        <a:bodyPr/>
        <a:lstStyle/>
        <a:p>
          <a:endParaRPr lang="en-US" dirty="0"/>
        </a:p>
      </dgm:t>
    </dgm:pt>
    <dgm:pt modelId="{D0A3DA48-1388-4330-8567-12701613CE45}">
      <dgm:prSet phldrT="[Text]" custT="1"/>
      <dgm:spPr/>
      <dgm:t>
        <a:bodyPr/>
        <a:lstStyle/>
        <a:p>
          <a:pPr algn="ctr">
            <a:lnSpc>
              <a:spcPct val="90000"/>
            </a:lnSpc>
          </a:pPr>
          <a:r>
            <a:rPr lang="en-US" sz="1700" b="1" dirty="0" smtClean="0"/>
            <a:t>LEVEL 1</a:t>
          </a:r>
        </a:p>
        <a:p>
          <a:pPr algn="l">
            <a:lnSpc>
              <a:spcPct val="150000"/>
            </a:lnSpc>
          </a:pPr>
          <a:r>
            <a:rPr lang="en-US" sz="1700" b="1" dirty="0" smtClean="0"/>
            <a:t>ESL921</a:t>
          </a:r>
        </a:p>
        <a:p>
          <a:pPr algn="l">
            <a:lnSpc>
              <a:spcPct val="150000"/>
            </a:lnSpc>
          </a:pPr>
          <a:r>
            <a:rPr lang="en-US" sz="1700" b="1" dirty="0" smtClean="0"/>
            <a:t>(5units)</a:t>
          </a:r>
        </a:p>
        <a:p>
          <a:pPr algn="l">
            <a:lnSpc>
              <a:spcPct val="150000"/>
            </a:lnSpc>
          </a:pPr>
          <a:r>
            <a:rPr lang="en-US" sz="1700" b="1" dirty="0" smtClean="0"/>
            <a:t>ESL911</a:t>
          </a:r>
        </a:p>
        <a:p>
          <a:pPr algn="l">
            <a:lnSpc>
              <a:spcPct val="150000"/>
            </a:lnSpc>
          </a:pPr>
          <a:r>
            <a:rPr lang="en-US" sz="1700" b="1" dirty="0" smtClean="0"/>
            <a:t>(5 units)</a:t>
          </a:r>
        </a:p>
        <a:p>
          <a:pPr algn="l">
            <a:lnSpc>
              <a:spcPct val="150000"/>
            </a:lnSpc>
          </a:pPr>
          <a:r>
            <a:rPr lang="en-US" sz="1700" b="1" dirty="0" smtClean="0"/>
            <a:t>CBOT 415/417/</a:t>
          </a:r>
        </a:p>
        <a:p>
          <a:pPr algn="ctr">
            <a:lnSpc>
              <a:spcPct val="150000"/>
            </a:lnSpc>
          </a:pPr>
          <a:r>
            <a:rPr lang="en-US" sz="1700" b="1" dirty="0" smtClean="0"/>
            <a:t>430</a:t>
          </a:r>
          <a:endParaRPr lang="en-US" sz="1700" b="1" i="0" dirty="0" smtClean="0">
            <a:solidFill>
              <a:schemeClr val="tx1"/>
            </a:solidFill>
          </a:endParaRPr>
        </a:p>
        <a:p>
          <a:pPr algn="ctr">
            <a:lnSpc>
              <a:spcPct val="90000"/>
            </a:lnSpc>
          </a:pPr>
          <a:r>
            <a:rPr lang="en-US" sz="2000" b="1" i="0" dirty="0" smtClean="0">
              <a:solidFill>
                <a:schemeClr val="tx1"/>
              </a:solidFill>
            </a:rPr>
            <a:t>EFW Award</a:t>
          </a:r>
          <a:endParaRPr lang="en-US" sz="2000" b="1" i="0" dirty="0">
            <a:solidFill>
              <a:schemeClr val="tx1"/>
            </a:solidFill>
          </a:endParaRPr>
        </a:p>
      </dgm:t>
    </dgm:pt>
    <dgm:pt modelId="{E04A83DA-7950-4E71-9DFD-08BDB917A161}" type="parTrans" cxnId="{F6FFAFE2-F257-4843-AE8F-462EB2DFEA27}">
      <dgm:prSet/>
      <dgm:spPr/>
      <dgm:t>
        <a:bodyPr/>
        <a:lstStyle/>
        <a:p>
          <a:endParaRPr lang="en-US"/>
        </a:p>
      </dgm:t>
    </dgm:pt>
    <dgm:pt modelId="{898ACEE2-0F45-4D17-9F0F-6A174F1175AB}" type="sibTrans" cxnId="{F6FFAFE2-F257-4843-AE8F-462EB2DFEA27}">
      <dgm:prSet/>
      <dgm:spPr/>
      <dgm:t>
        <a:bodyPr/>
        <a:lstStyle/>
        <a:p>
          <a:endParaRPr lang="en-US" dirty="0"/>
        </a:p>
      </dgm:t>
    </dgm:pt>
    <dgm:pt modelId="{4549299E-DB11-4CE8-8465-2CB28278C40F}">
      <dgm:prSet phldrT="[Text]" custT="1"/>
      <dgm:spPr/>
      <dgm:t>
        <a:bodyPr/>
        <a:lstStyle/>
        <a:p>
          <a:pPr algn="ctr">
            <a:lnSpc>
              <a:spcPct val="90000"/>
            </a:lnSpc>
          </a:pPr>
          <a:r>
            <a:rPr lang="en-US" sz="1700" b="1" dirty="0" smtClean="0"/>
            <a:t>LEVEL 2</a:t>
          </a:r>
        </a:p>
        <a:p>
          <a:pPr algn="l">
            <a:lnSpc>
              <a:spcPct val="150000"/>
            </a:lnSpc>
          </a:pPr>
          <a:r>
            <a:rPr lang="en-US" sz="1700" b="1" dirty="0" smtClean="0"/>
            <a:t>ESL922</a:t>
          </a:r>
        </a:p>
        <a:p>
          <a:pPr algn="l">
            <a:lnSpc>
              <a:spcPct val="150000"/>
            </a:lnSpc>
          </a:pPr>
          <a:r>
            <a:rPr lang="en-US" sz="1700" b="1" dirty="0" smtClean="0"/>
            <a:t>(5 units)</a:t>
          </a:r>
        </a:p>
        <a:p>
          <a:pPr algn="l">
            <a:lnSpc>
              <a:spcPct val="150000"/>
            </a:lnSpc>
          </a:pPr>
          <a:r>
            <a:rPr lang="en-US" sz="1700" b="1" dirty="0" smtClean="0"/>
            <a:t>ESL912 (5 units)</a:t>
          </a:r>
        </a:p>
        <a:p>
          <a:pPr algn="l">
            <a:lnSpc>
              <a:spcPct val="150000"/>
            </a:lnSpc>
          </a:pPr>
          <a:r>
            <a:rPr lang="en-US" sz="1700" b="1" dirty="0" smtClean="0"/>
            <a:t>CBOT 415/417/</a:t>
          </a:r>
        </a:p>
        <a:p>
          <a:pPr algn="ctr">
            <a:lnSpc>
              <a:spcPct val="150000"/>
            </a:lnSpc>
          </a:pPr>
          <a:r>
            <a:rPr lang="en-US" sz="1700" b="1" dirty="0" smtClean="0"/>
            <a:t>430</a:t>
          </a:r>
          <a:endParaRPr lang="en-US" sz="1700" b="1" i="0" dirty="0" smtClean="0"/>
        </a:p>
        <a:p>
          <a:pPr algn="ctr">
            <a:lnSpc>
              <a:spcPct val="90000"/>
            </a:lnSpc>
          </a:pPr>
          <a:r>
            <a:rPr lang="en-US" sz="2000" b="1" i="0" dirty="0" smtClean="0">
              <a:solidFill>
                <a:schemeClr val="tx1"/>
              </a:solidFill>
            </a:rPr>
            <a:t>EFW Award</a:t>
          </a:r>
          <a:endParaRPr lang="en-US" sz="2000" b="1" i="0" dirty="0">
            <a:solidFill>
              <a:schemeClr val="tx1"/>
            </a:solidFill>
          </a:endParaRPr>
        </a:p>
      </dgm:t>
    </dgm:pt>
    <dgm:pt modelId="{CC31B000-AED3-49F9-9F5F-4031B60809AD}" type="parTrans" cxnId="{357BA7CE-1F5E-45CF-A671-3CF538F8D644}">
      <dgm:prSet/>
      <dgm:spPr/>
      <dgm:t>
        <a:bodyPr/>
        <a:lstStyle/>
        <a:p>
          <a:endParaRPr lang="en-US"/>
        </a:p>
      </dgm:t>
    </dgm:pt>
    <dgm:pt modelId="{F011EE91-6A0A-4117-A375-A6B0C702BB21}" type="sibTrans" cxnId="{357BA7CE-1F5E-45CF-A671-3CF538F8D644}">
      <dgm:prSet/>
      <dgm:spPr/>
      <dgm:t>
        <a:bodyPr/>
        <a:lstStyle/>
        <a:p>
          <a:endParaRPr lang="en-US"/>
        </a:p>
      </dgm:t>
    </dgm:pt>
    <dgm:pt modelId="{2511BEEE-37F3-46BE-8739-2AB3B7474860}" type="pres">
      <dgm:prSet presAssocID="{9D8B8675-A1A0-474C-AA90-951C20F94534}" presName="Name0" presStyleCnt="0">
        <dgm:presLayoutVars>
          <dgm:dir/>
          <dgm:resizeHandles val="exact"/>
        </dgm:presLayoutVars>
      </dgm:prSet>
      <dgm:spPr/>
      <dgm:t>
        <a:bodyPr/>
        <a:lstStyle/>
        <a:p>
          <a:endParaRPr lang="en-US"/>
        </a:p>
      </dgm:t>
    </dgm:pt>
    <dgm:pt modelId="{57957477-FBE1-4FA0-976C-4375074CF779}" type="pres">
      <dgm:prSet presAssocID="{48C82988-2EDA-4318-B283-5ED5B9CE8E50}" presName="node" presStyleLbl="node1" presStyleIdx="0" presStyleCnt="3">
        <dgm:presLayoutVars>
          <dgm:bulletEnabled val="1"/>
        </dgm:presLayoutVars>
      </dgm:prSet>
      <dgm:spPr/>
      <dgm:t>
        <a:bodyPr/>
        <a:lstStyle/>
        <a:p>
          <a:endParaRPr lang="en-US"/>
        </a:p>
      </dgm:t>
    </dgm:pt>
    <dgm:pt modelId="{862A7D76-0005-499B-95E0-A602450C2B1C}" type="pres">
      <dgm:prSet presAssocID="{A67AD3FD-0C70-4094-9183-B35CD5700108}" presName="sibTrans" presStyleLbl="sibTrans2D1" presStyleIdx="0" presStyleCnt="2"/>
      <dgm:spPr/>
      <dgm:t>
        <a:bodyPr/>
        <a:lstStyle/>
        <a:p>
          <a:endParaRPr lang="en-US"/>
        </a:p>
      </dgm:t>
    </dgm:pt>
    <dgm:pt modelId="{28BFE67B-522C-498A-8043-6CD5FB879C09}" type="pres">
      <dgm:prSet presAssocID="{A67AD3FD-0C70-4094-9183-B35CD5700108}" presName="connectorText" presStyleLbl="sibTrans2D1" presStyleIdx="0" presStyleCnt="2"/>
      <dgm:spPr/>
      <dgm:t>
        <a:bodyPr/>
        <a:lstStyle/>
        <a:p>
          <a:endParaRPr lang="en-US"/>
        </a:p>
      </dgm:t>
    </dgm:pt>
    <dgm:pt modelId="{0E46B992-0B1D-477E-9FC5-8D5F949ABCF8}" type="pres">
      <dgm:prSet presAssocID="{D0A3DA48-1388-4330-8567-12701613CE45}" presName="node" presStyleLbl="node1" presStyleIdx="1" presStyleCnt="3">
        <dgm:presLayoutVars>
          <dgm:bulletEnabled val="1"/>
        </dgm:presLayoutVars>
      </dgm:prSet>
      <dgm:spPr/>
      <dgm:t>
        <a:bodyPr/>
        <a:lstStyle/>
        <a:p>
          <a:endParaRPr lang="en-US"/>
        </a:p>
      </dgm:t>
    </dgm:pt>
    <dgm:pt modelId="{A523A230-9E00-4EA2-A8E2-696569BD6A86}" type="pres">
      <dgm:prSet presAssocID="{898ACEE2-0F45-4D17-9F0F-6A174F1175AB}" presName="sibTrans" presStyleLbl="sibTrans2D1" presStyleIdx="1" presStyleCnt="2"/>
      <dgm:spPr/>
      <dgm:t>
        <a:bodyPr/>
        <a:lstStyle/>
        <a:p>
          <a:endParaRPr lang="en-US"/>
        </a:p>
      </dgm:t>
    </dgm:pt>
    <dgm:pt modelId="{1845715F-B0DB-4BBA-883A-A3E55F472681}" type="pres">
      <dgm:prSet presAssocID="{898ACEE2-0F45-4D17-9F0F-6A174F1175AB}" presName="connectorText" presStyleLbl="sibTrans2D1" presStyleIdx="1" presStyleCnt="2"/>
      <dgm:spPr/>
      <dgm:t>
        <a:bodyPr/>
        <a:lstStyle/>
        <a:p>
          <a:endParaRPr lang="en-US"/>
        </a:p>
      </dgm:t>
    </dgm:pt>
    <dgm:pt modelId="{31960452-DFA7-47A3-84D6-A372A39F1DE5}" type="pres">
      <dgm:prSet presAssocID="{4549299E-DB11-4CE8-8465-2CB28278C40F}" presName="node" presStyleLbl="node1" presStyleIdx="2" presStyleCnt="3">
        <dgm:presLayoutVars>
          <dgm:bulletEnabled val="1"/>
        </dgm:presLayoutVars>
      </dgm:prSet>
      <dgm:spPr/>
      <dgm:t>
        <a:bodyPr/>
        <a:lstStyle/>
        <a:p>
          <a:endParaRPr lang="en-US"/>
        </a:p>
      </dgm:t>
    </dgm:pt>
  </dgm:ptLst>
  <dgm:cxnLst>
    <dgm:cxn modelId="{0E6A4177-308A-4D6A-B9BA-363A5686047C}" type="presOf" srcId="{A67AD3FD-0C70-4094-9183-B35CD5700108}" destId="{862A7D76-0005-499B-95E0-A602450C2B1C}" srcOrd="0" destOrd="0" presId="urn:microsoft.com/office/officeart/2005/8/layout/process1"/>
    <dgm:cxn modelId="{F6FFAFE2-F257-4843-AE8F-462EB2DFEA27}" srcId="{9D8B8675-A1A0-474C-AA90-951C20F94534}" destId="{D0A3DA48-1388-4330-8567-12701613CE45}" srcOrd="1" destOrd="0" parTransId="{E04A83DA-7950-4E71-9DFD-08BDB917A161}" sibTransId="{898ACEE2-0F45-4D17-9F0F-6A174F1175AB}"/>
    <dgm:cxn modelId="{42365187-C326-4FCF-AEC4-8B342ECC8BF9}" type="presOf" srcId="{898ACEE2-0F45-4D17-9F0F-6A174F1175AB}" destId="{A523A230-9E00-4EA2-A8E2-696569BD6A86}" srcOrd="0" destOrd="0" presId="urn:microsoft.com/office/officeart/2005/8/layout/process1"/>
    <dgm:cxn modelId="{751F8EC8-AD5D-43D6-85CB-0472205307F5}" type="presOf" srcId="{48C82988-2EDA-4318-B283-5ED5B9CE8E50}" destId="{57957477-FBE1-4FA0-976C-4375074CF779}" srcOrd="0" destOrd="0" presId="urn:microsoft.com/office/officeart/2005/8/layout/process1"/>
    <dgm:cxn modelId="{297953EA-F420-4C34-92FD-9FC0DB4A25B1}" type="presOf" srcId="{898ACEE2-0F45-4D17-9F0F-6A174F1175AB}" destId="{1845715F-B0DB-4BBA-883A-A3E55F472681}" srcOrd="1" destOrd="0" presId="urn:microsoft.com/office/officeart/2005/8/layout/process1"/>
    <dgm:cxn modelId="{B3C6575D-C911-4B15-9E46-CFB5ED5FCC5B}" type="presOf" srcId="{9D8B8675-A1A0-474C-AA90-951C20F94534}" destId="{2511BEEE-37F3-46BE-8739-2AB3B7474860}" srcOrd="0" destOrd="0" presId="urn:microsoft.com/office/officeart/2005/8/layout/process1"/>
    <dgm:cxn modelId="{D4B96000-E288-40E9-8658-D20E4DAE0908}" type="presOf" srcId="{D0A3DA48-1388-4330-8567-12701613CE45}" destId="{0E46B992-0B1D-477E-9FC5-8D5F949ABCF8}" srcOrd="0" destOrd="0" presId="urn:microsoft.com/office/officeart/2005/8/layout/process1"/>
    <dgm:cxn modelId="{357BA7CE-1F5E-45CF-A671-3CF538F8D644}" srcId="{9D8B8675-A1A0-474C-AA90-951C20F94534}" destId="{4549299E-DB11-4CE8-8465-2CB28278C40F}" srcOrd="2" destOrd="0" parTransId="{CC31B000-AED3-49F9-9F5F-4031B60809AD}" sibTransId="{F011EE91-6A0A-4117-A375-A6B0C702BB21}"/>
    <dgm:cxn modelId="{FD7E69A6-8666-4A29-9CD0-6433BF361BB2}" type="presOf" srcId="{A67AD3FD-0C70-4094-9183-B35CD5700108}" destId="{28BFE67B-522C-498A-8043-6CD5FB879C09}" srcOrd="1" destOrd="0" presId="urn:microsoft.com/office/officeart/2005/8/layout/process1"/>
    <dgm:cxn modelId="{C28BFF4E-9F84-4C5F-9661-1C26B3FB522A}" type="presOf" srcId="{4549299E-DB11-4CE8-8465-2CB28278C40F}" destId="{31960452-DFA7-47A3-84D6-A372A39F1DE5}" srcOrd="0" destOrd="0" presId="urn:microsoft.com/office/officeart/2005/8/layout/process1"/>
    <dgm:cxn modelId="{E801E69A-5A7D-4EE4-82E4-9C10C0700CD1}" srcId="{9D8B8675-A1A0-474C-AA90-951C20F94534}" destId="{48C82988-2EDA-4318-B283-5ED5B9CE8E50}" srcOrd="0" destOrd="0" parTransId="{A55A54E1-FA96-40D3-9A55-668F4730384B}" sibTransId="{A67AD3FD-0C70-4094-9183-B35CD5700108}"/>
    <dgm:cxn modelId="{28E6F4A5-333D-4B62-A6F2-EFB434876AE9}" type="presParOf" srcId="{2511BEEE-37F3-46BE-8739-2AB3B7474860}" destId="{57957477-FBE1-4FA0-976C-4375074CF779}" srcOrd="0" destOrd="0" presId="urn:microsoft.com/office/officeart/2005/8/layout/process1"/>
    <dgm:cxn modelId="{ED75987C-2B42-47A2-9A3C-2BC81052143E}" type="presParOf" srcId="{2511BEEE-37F3-46BE-8739-2AB3B7474860}" destId="{862A7D76-0005-499B-95E0-A602450C2B1C}" srcOrd="1" destOrd="0" presId="urn:microsoft.com/office/officeart/2005/8/layout/process1"/>
    <dgm:cxn modelId="{AFBA9D16-E873-44E6-8D89-C2D2C6912C9A}" type="presParOf" srcId="{862A7D76-0005-499B-95E0-A602450C2B1C}" destId="{28BFE67B-522C-498A-8043-6CD5FB879C09}" srcOrd="0" destOrd="0" presId="urn:microsoft.com/office/officeart/2005/8/layout/process1"/>
    <dgm:cxn modelId="{6B2CAAA2-70C0-40F8-B206-FCBFE697882F}" type="presParOf" srcId="{2511BEEE-37F3-46BE-8739-2AB3B7474860}" destId="{0E46B992-0B1D-477E-9FC5-8D5F949ABCF8}" srcOrd="2" destOrd="0" presId="urn:microsoft.com/office/officeart/2005/8/layout/process1"/>
    <dgm:cxn modelId="{689C0DD8-F05F-4B06-A64F-73193E62FA61}" type="presParOf" srcId="{2511BEEE-37F3-46BE-8739-2AB3B7474860}" destId="{A523A230-9E00-4EA2-A8E2-696569BD6A86}" srcOrd="3" destOrd="0" presId="urn:microsoft.com/office/officeart/2005/8/layout/process1"/>
    <dgm:cxn modelId="{81B839E1-848E-4FCB-B58A-567526B68687}" type="presParOf" srcId="{A523A230-9E00-4EA2-A8E2-696569BD6A86}" destId="{1845715F-B0DB-4BBA-883A-A3E55F472681}" srcOrd="0" destOrd="0" presId="urn:microsoft.com/office/officeart/2005/8/layout/process1"/>
    <dgm:cxn modelId="{46A109FF-04CF-455C-9CF6-889247AC2A0E}" type="presParOf" srcId="{2511BEEE-37F3-46BE-8739-2AB3B7474860}" destId="{31960452-DFA7-47A3-84D6-A372A39F1DE5}"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D8B8675-A1A0-474C-AA90-951C20F94534}"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48C82988-2EDA-4318-B283-5ED5B9CE8E50}">
      <dgm:prSet phldrT="[Text]" custT="1"/>
      <dgm:spPr/>
      <dgm:t>
        <a:bodyPr/>
        <a:lstStyle/>
        <a:p>
          <a:pPr algn="l">
            <a:lnSpc>
              <a:spcPct val="150000"/>
            </a:lnSpc>
          </a:pPr>
          <a:r>
            <a:rPr lang="en-US" sz="1700" b="1" dirty="0" smtClean="0"/>
            <a:t>Jan/Aug    </a:t>
          </a:r>
        </a:p>
        <a:p>
          <a:pPr algn="l">
            <a:lnSpc>
              <a:spcPct val="150000"/>
            </a:lnSpc>
          </a:pPr>
          <a:r>
            <a:rPr lang="en-US" sz="1700" b="1" dirty="0" smtClean="0"/>
            <a:t>                           Word Jam                              Math Jam                                ESL 805                                 ESL 836        </a:t>
          </a:r>
        </a:p>
        <a:p>
          <a:pPr algn="ctr">
            <a:lnSpc>
              <a:spcPct val="90000"/>
            </a:lnSpc>
          </a:pPr>
          <a:endParaRPr lang="en-US" sz="1500" dirty="0"/>
        </a:p>
      </dgm:t>
    </dgm:pt>
    <dgm:pt modelId="{A55A54E1-FA96-40D3-9A55-668F4730384B}" type="parTrans" cxnId="{E801E69A-5A7D-4EE4-82E4-9C10C0700CD1}">
      <dgm:prSet/>
      <dgm:spPr/>
      <dgm:t>
        <a:bodyPr/>
        <a:lstStyle/>
        <a:p>
          <a:endParaRPr lang="en-US"/>
        </a:p>
      </dgm:t>
    </dgm:pt>
    <dgm:pt modelId="{A67AD3FD-0C70-4094-9183-B35CD5700108}" type="sibTrans" cxnId="{E801E69A-5A7D-4EE4-82E4-9C10C0700CD1}">
      <dgm:prSet/>
      <dgm:spPr/>
      <dgm:t>
        <a:bodyPr/>
        <a:lstStyle/>
        <a:p>
          <a:endParaRPr lang="en-US" dirty="0"/>
        </a:p>
      </dgm:t>
    </dgm:pt>
    <dgm:pt modelId="{D0A3DA48-1388-4330-8567-12701613CE45}">
      <dgm:prSet phldrT="[Text]" custT="1"/>
      <dgm:spPr/>
      <dgm:t>
        <a:bodyPr/>
        <a:lstStyle/>
        <a:p>
          <a:pPr algn="ctr">
            <a:lnSpc>
              <a:spcPct val="90000"/>
            </a:lnSpc>
          </a:pPr>
          <a:r>
            <a:rPr lang="en-US" sz="1700" b="1" dirty="0" smtClean="0"/>
            <a:t>LEVEL 3</a:t>
          </a:r>
        </a:p>
        <a:p>
          <a:pPr algn="l">
            <a:lnSpc>
              <a:spcPct val="150000"/>
            </a:lnSpc>
          </a:pPr>
          <a:r>
            <a:rPr lang="en-US" sz="1700" b="1" dirty="0" smtClean="0"/>
            <a:t>ESL913</a:t>
          </a:r>
        </a:p>
        <a:p>
          <a:pPr algn="l">
            <a:lnSpc>
              <a:spcPct val="150000"/>
            </a:lnSpc>
          </a:pPr>
          <a:r>
            <a:rPr lang="en-US" sz="1700" b="1" dirty="0" smtClean="0"/>
            <a:t>(5units)</a:t>
          </a:r>
        </a:p>
        <a:p>
          <a:pPr algn="l">
            <a:lnSpc>
              <a:spcPct val="150000"/>
            </a:lnSpc>
          </a:pPr>
          <a:r>
            <a:rPr lang="en-US" sz="1700" b="1" dirty="0" smtClean="0"/>
            <a:t>ESL923</a:t>
          </a:r>
        </a:p>
        <a:p>
          <a:pPr algn="l">
            <a:lnSpc>
              <a:spcPct val="150000"/>
            </a:lnSpc>
          </a:pPr>
          <a:r>
            <a:rPr lang="en-US" sz="1700" b="1" dirty="0" smtClean="0"/>
            <a:t>(5 units)</a:t>
          </a:r>
        </a:p>
        <a:p>
          <a:pPr algn="l">
            <a:lnSpc>
              <a:spcPct val="150000"/>
            </a:lnSpc>
          </a:pPr>
          <a:r>
            <a:rPr lang="en-US" sz="1700" b="1" dirty="0" smtClean="0"/>
            <a:t>Math Jam                               Math 811</a:t>
          </a:r>
          <a:endParaRPr lang="en-US" sz="1700" b="1" i="0" dirty="0" smtClean="0">
            <a:solidFill>
              <a:schemeClr val="tx1"/>
            </a:solidFill>
          </a:endParaRPr>
        </a:p>
      </dgm:t>
    </dgm:pt>
    <dgm:pt modelId="{E04A83DA-7950-4E71-9DFD-08BDB917A161}" type="parTrans" cxnId="{F6FFAFE2-F257-4843-AE8F-462EB2DFEA27}">
      <dgm:prSet/>
      <dgm:spPr/>
      <dgm:t>
        <a:bodyPr/>
        <a:lstStyle/>
        <a:p>
          <a:endParaRPr lang="en-US"/>
        </a:p>
      </dgm:t>
    </dgm:pt>
    <dgm:pt modelId="{898ACEE2-0F45-4D17-9F0F-6A174F1175AB}" type="sibTrans" cxnId="{F6FFAFE2-F257-4843-AE8F-462EB2DFEA27}">
      <dgm:prSet/>
      <dgm:spPr/>
      <dgm:t>
        <a:bodyPr/>
        <a:lstStyle/>
        <a:p>
          <a:endParaRPr lang="en-US" dirty="0"/>
        </a:p>
      </dgm:t>
    </dgm:pt>
    <dgm:pt modelId="{4549299E-DB11-4CE8-8465-2CB28278C40F}">
      <dgm:prSet phldrT="[Text]" custT="1"/>
      <dgm:spPr/>
      <dgm:t>
        <a:bodyPr/>
        <a:lstStyle/>
        <a:p>
          <a:pPr algn="ctr">
            <a:lnSpc>
              <a:spcPct val="90000"/>
            </a:lnSpc>
          </a:pPr>
          <a:r>
            <a:rPr lang="en-US" sz="1700" b="1" dirty="0" smtClean="0"/>
            <a:t>LEVEL 4</a:t>
          </a:r>
        </a:p>
        <a:p>
          <a:pPr algn="l">
            <a:lnSpc>
              <a:spcPct val="150000"/>
            </a:lnSpc>
          </a:pPr>
          <a:r>
            <a:rPr lang="en-US" sz="1700" b="1" dirty="0" smtClean="0"/>
            <a:t>ESL914</a:t>
          </a:r>
        </a:p>
        <a:p>
          <a:pPr algn="l">
            <a:lnSpc>
              <a:spcPct val="150000"/>
            </a:lnSpc>
          </a:pPr>
          <a:r>
            <a:rPr lang="en-US" sz="1700" b="1" dirty="0" smtClean="0"/>
            <a:t>(5 units)</a:t>
          </a:r>
        </a:p>
        <a:p>
          <a:pPr algn="l">
            <a:lnSpc>
              <a:spcPct val="150000"/>
            </a:lnSpc>
          </a:pPr>
          <a:r>
            <a:rPr lang="en-US" sz="1700" b="1" dirty="0" smtClean="0"/>
            <a:t>ESL924      </a:t>
          </a:r>
        </a:p>
        <a:p>
          <a:pPr algn="l">
            <a:lnSpc>
              <a:spcPct val="150000"/>
            </a:lnSpc>
          </a:pPr>
          <a:r>
            <a:rPr lang="en-US" sz="1700" b="1" dirty="0" smtClean="0"/>
            <a:t>(5 units)</a:t>
          </a:r>
        </a:p>
        <a:p>
          <a:pPr algn="l">
            <a:lnSpc>
              <a:spcPct val="150000"/>
            </a:lnSpc>
          </a:pPr>
          <a:r>
            <a:rPr lang="en-US" sz="1700" b="1" dirty="0" smtClean="0"/>
            <a:t>Math 110                               CRER           </a:t>
          </a:r>
        </a:p>
        <a:p>
          <a:pPr algn="ctr">
            <a:lnSpc>
              <a:spcPct val="100000"/>
            </a:lnSpc>
          </a:pPr>
          <a:r>
            <a:rPr lang="en-US" sz="2000" b="1" dirty="0" smtClean="0">
              <a:solidFill>
                <a:schemeClr val="tx1"/>
              </a:solidFill>
            </a:rPr>
            <a:t>ACE Award</a:t>
          </a:r>
          <a:endParaRPr lang="en-US" sz="2000" b="1" i="0" dirty="0" smtClean="0">
            <a:solidFill>
              <a:schemeClr val="tx1"/>
            </a:solidFill>
          </a:endParaRPr>
        </a:p>
      </dgm:t>
    </dgm:pt>
    <dgm:pt modelId="{CC31B000-AED3-49F9-9F5F-4031B60809AD}" type="parTrans" cxnId="{357BA7CE-1F5E-45CF-A671-3CF538F8D644}">
      <dgm:prSet/>
      <dgm:spPr/>
      <dgm:t>
        <a:bodyPr/>
        <a:lstStyle/>
        <a:p>
          <a:endParaRPr lang="en-US"/>
        </a:p>
      </dgm:t>
    </dgm:pt>
    <dgm:pt modelId="{F011EE91-6A0A-4117-A375-A6B0C702BB21}" type="sibTrans" cxnId="{357BA7CE-1F5E-45CF-A671-3CF538F8D644}">
      <dgm:prSet/>
      <dgm:spPr/>
      <dgm:t>
        <a:bodyPr/>
        <a:lstStyle/>
        <a:p>
          <a:endParaRPr lang="en-US"/>
        </a:p>
      </dgm:t>
    </dgm:pt>
    <dgm:pt modelId="{2511BEEE-37F3-46BE-8739-2AB3B7474860}" type="pres">
      <dgm:prSet presAssocID="{9D8B8675-A1A0-474C-AA90-951C20F94534}" presName="Name0" presStyleCnt="0">
        <dgm:presLayoutVars>
          <dgm:dir/>
          <dgm:resizeHandles val="exact"/>
        </dgm:presLayoutVars>
      </dgm:prSet>
      <dgm:spPr/>
      <dgm:t>
        <a:bodyPr/>
        <a:lstStyle/>
        <a:p>
          <a:endParaRPr lang="en-US"/>
        </a:p>
      </dgm:t>
    </dgm:pt>
    <dgm:pt modelId="{57957477-FBE1-4FA0-976C-4375074CF779}" type="pres">
      <dgm:prSet presAssocID="{48C82988-2EDA-4318-B283-5ED5B9CE8E50}" presName="node" presStyleLbl="node1" presStyleIdx="0" presStyleCnt="3" custScaleX="114921">
        <dgm:presLayoutVars>
          <dgm:bulletEnabled val="1"/>
        </dgm:presLayoutVars>
      </dgm:prSet>
      <dgm:spPr/>
      <dgm:t>
        <a:bodyPr/>
        <a:lstStyle/>
        <a:p>
          <a:endParaRPr lang="en-US"/>
        </a:p>
      </dgm:t>
    </dgm:pt>
    <dgm:pt modelId="{862A7D76-0005-499B-95E0-A602450C2B1C}" type="pres">
      <dgm:prSet presAssocID="{A67AD3FD-0C70-4094-9183-B35CD5700108}" presName="sibTrans" presStyleLbl="sibTrans2D1" presStyleIdx="0" presStyleCnt="2"/>
      <dgm:spPr/>
      <dgm:t>
        <a:bodyPr/>
        <a:lstStyle/>
        <a:p>
          <a:endParaRPr lang="en-US"/>
        </a:p>
      </dgm:t>
    </dgm:pt>
    <dgm:pt modelId="{28BFE67B-522C-498A-8043-6CD5FB879C09}" type="pres">
      <dgm:prSet presAssocID="{A67AD3FD-0C70-4094-9183-B35CD5700108}" presName="connectorText" presStyleLbl="sibTrans2D1" presStyleIdx="0" presStyleCnt="2"/>
      <dgm:spPr/>
      <dgm:t>
        <a:bodyPr/>
        <a:lstStyle/>
        <a:p>
          <a:endParaRPr lang="en-US"/>
        </a:p>
      </dgm:t>
    </dgm:pt>
    <dgm:pt modelId="{0E46B992-0B1D-477E-9FC5-8D5F949ABCF8}" type="pres">
      <dgm:prSet presAssocID="{D0A3DA48-1388-4330-8567-12701613CE45}" presName="node" presStyleLbl="node1" presStyleIdx="1" presStyleCnt="3" custScaleX="111871">
        <dgm:presLayoutVars>
          <dgm:bulletEnabled val="1"/>
        </dgm:presLayoutVars>
      </dgm:prSet>
      <dgm:spPr/>
      <dgm:t>
        <a:bodyPr/>
        <a:lstStyle/>
        <a:p>
          <a:endParaRPr lang="en-US"/>
        </a:p>
      </dgm:t>
    </dgm:pt>
    <dgm:pt modelId="{A523A230-9E00-4EA2-A8E2-696569BD6A86}" type="pres">
      <dgm:prSet presAssocID="{898ACEE2-0F45-4D17-9F0F-6A174F1175AB}" presName="sibTrans" presStyleLbl="sibTrans2D1" presStyleIdx="1" presStyleCnt="2"/>
      <dgm:spPr/>
      <dgm:t>
        <a:bodyPr/>
        <a:lstStyle/>
        <a:p>
          <a:endParaRPr lang="en-US"/>
        </a:p>
      </dgm:t>
    </dgm:pt>
    <dgm:pt modelId="{1845715F-B0DB-4BBA-883A-A3E55F472681}" type="pres">
      <dgm:prSet presAssocID="{898ACEE2-0F45-4D17-9F0F-6A174F1175AB}" presName="connectorText" presStyleLbl="sibTrans2D1" presStyleIdx="1" presStyleCnt="2"/>
      <dgm:spPr/>
      <dgm:t>
        <a:bodyPr/>
        <a:lstStyle/>
        <a:p>
          <a:endParaRPr lang="en-US"/>
        </a:p>
      </dgm:t>
    </dgm:pt>
    <dgm:pt modelId="{31960452-DFA7-47A3-84D6-A372A39F1DE5}" type="pres">
      <dgm:prSet presAssocID="{4549299E-DB11-4CE8-8465-2CB28278C40F}" presName="node" presStyleLbl="node1" presStyleIdx="2" presStyleCnt="3" custScaleX="124283" custScaleY="101469">
        <dgm:presLayoutVars>
          <dgm:bulletEnabled val="1"/>
        </dgm:presLayoutVars>
      </dgm:prSet>
      <dgm:spPr/>
      <dgm:t>
        <a:bodyPr/>
        <a:lstStyle/>
        <a:p>
          <a:endParaRPr lang="en-US"/>
        </a:p>
      </dgm:t>
    </dgm:pt>
  </dgm:ptLst>
  <dgm:cxnLst>
    <dgm:cxn modelId="{2851D375-E023-40C3-A173-6DCC3B5B8750}" type="presOf" srcId="{D0A3DA48-1388-4330-8567-12701613CE45}" destId="{0E46B992-0B1D-477E-9FC5-8D5F949ABCF8}" srcOrd="0" destOrd="0" presId="urn:microsoft.com/office/officeart/2005/8/layout/process1"/>
    <dgm:cxn modelId="{F6FFAFE2-F257-4843-AE8F-462EB2DFEA27}" srcId="{9D8B8675-A1A0-474C-AA90-951C20F94534}" destId="{D0A3DA48-1388-4330-8567-12701613CE45}" srcOrd="1" destOrd="0" parTransId="{E04A83DA-7950-4E71-9DFD-08BDB917A161}" sibTransId="{898ACEE2-0F45-4D17-9F0F-6A174F1175AB}"/>
    <dgm:cxn modelId="{C9B26801-FC85-4B62-985E-C3E61B662115}" type="presOf" srcId="{A67AD3FD-0C70-4094-9183-B35CD5700108}" destId="{862A7D76-0005-499B-95E0-A602450C2B1C}" srcOrd="0" destOrd="0" presId="urn:microsoft.com/office/officeart/2005/8/layout/process1"/>
    <dgm:cxn modelId="{66D29CE7-FF2B-4831-898D-C9CB28E33472}" type="presOf" srcId="{4549299E-DB11-4CE8-8465-2CB28278C40F}" destId="{31960452-DFA7-47A3-84D6-A372A39F1DE5}" srcOrd="0" destOrd="0" presId="urn:microsoft.com/office/officeart/2005/8/layout/process1"/>
    <dgm:cxn modelId="{E9B6C349-F059-474F-BF34-C1A940048852}" type="presOf" srcId="{9D8B8675-A1A0-474C-AA90-951C20F94534}" destId="{2511BEEE-37F3-46BE-8739-2AB3B7474860}" srcOrd="0" destOrd="0" presId="urn:microsoft.com/office/officeart/2005/8/layout/process1"/>
    <dgm:cxn modelId="{BDD15821-889C-4A7B-B055-D9F56077419F}" type="presOf" srcId="{898ACEE2-0F45-4D17-9F0F-6A174F1175AB}" destId="{A523A230-9E00-4EA2-A8E2-696569BD6A86}" srcOrd="0" destOrd="0" presId="urn:microsoft.com/office/officeart/2005/8/layout/process1"/>
    <dgm:cxn modelId="{E801E69A-5A7D-4EE4-82E4-9C10C0700CD1}" srcId="{9D8B8675-A1A0-474C-AA90-951C20F94534}" destId="{48C82988-2EDA-4318-B283-5ED5B9CE8E50}" srcOrd="0" destOrd="0" parTransId="{A55A54E1-FA96-40D3-9A55-668F4730384B}" sibTransId="{A67AD3FD-0C70-4094-9183-B35CD5700108}"/>
    <dgm:cxn modelId="{0CDF79E9-D18E-41EE-83CC-530A81BEC098}" type="presOf" srcId="{898ACEE2-0F45-4D17-9F0F-6A174F1175AB}" destId="{1845715F-B0DB-4BBA-883A-A3E55F472681}" srcOrd="1" destOrd="0" presId="urn:microsoft.com/office/officeart/2005/8/layout/process1"/>
    <dgm:cxn modelId="{E2C838B2-6133-43CD-A2EA-CF23EE1F56A7}" type="presOf" srcId="{A67AD3FD-0C70-4094-9183-B35CD5700108}" destId="{28BFE67B-522C-498A-8043-6CD5FB879C09}" srcOrd="1" destOrd="0" presId="urn:microsoft.com/office/officeart/2005/8/layout/process1"/>
    <dgm:cxn modelId="{357BA7CE-1F5E-45CF-A671-3CF538F8D644}" srcId="{9D8B8675-A1A0-474C-AA90-951C20F94534}" destId="{4549299E-DB11-4CE8-8465-2CB28278C40F}" srcOrd="2" destOrd="0" parTransId="{CC31B000-AED3-49F9-9F5F-4031B60809AD}" sibTransId="{F011EE91-6A0A-4117-A375-A6B0C702BB21}"/>
    <dgm:cxn modelId="{A4DB2CFA-AAE1-4CAF-A341-E042BCE4DBF9}" type="presOf" srcId="{48C82988-2EDA-4318-B283-5ED5B9CE8E50}" destId="{57957477-FBE1-4FA0-976C-4375074CF779}" srcOrd="0" destOrd="0" presId="urn:microsoft.com/office/officeart/2005/8/layout/process1"/>
    <dgm:cxn modelId="{623CDA24-A50E-4076-BC60-A6A383E41E04}" type="presParOf" srcId="{2511BEEE-37F3-46BE-8739-2AB3B7474860}" destId="{57957477-FBE1-4FA0-976C-4375074CF779}" srcOrd="0" destOrd="0" presId="urn:microsoft.com/office/officeart/2005/8/layout/process1"/>
    <dgm:cxn modelId="{B0293D40-652A-4909-88D5-76C48EB7D3F1}" type="presParOf" srcId="{2511BEEE-37F3-46BE-8739-2AB3B7474860}" destId="{862A7D76-0005-499B-95E0-A602450C2B1C}" srcOrd="1" destOrd="0" presId="urn:microsoft.com/office/officeart/2005/8/layout/process1"/>
    <dgm:cxn modelId="{E1FED7F1-2B60-41D0-A7C7-C2A40799D6B4}" type="presParOf" srcId="{862A7D76-0005-499B-95E0-A602450C2B1C}" destId="{28BFE67B-522C-498A-8043-6CD5FB879C09}" srcOrd="0" destOrd="0" presId="urn:microsoft.com/office/officeart/2005/8/layout/process1"/>
    <dgm:cxn modelId="{8AC6702D-1571-4F4E-B228-11270FA7D29A}" type="presParOf" srcId="{2511BEEE-37F3-46BE-8739-2AB3B7474860}" destId="{0E46B992-0B1D-477E-9FC5-8D5F949ABCF8}" srcOrd="2" destOrd="0" presId="urn:microsoft.com/office/officeart/2005/8/layout/process1"/>
    <dgm:cxn modelId="{503FF750-41EC-4D12-BBFA-267E63275E5E}" type="presParOf" srcId="{2511BEEE-37F3-46BE-8739-2AB3B7474860}" destId="{A523A230-9E00-4EA2-A8E2-696569BD6A86}" srcOrd="3" destOrd="0" presId="urn:microsoft.com/office/officeart/2005/8/layout/process1"/>
    <dgm:cxn modelId="{3542CC9D-EFF2-42D2-BBCE-BBD649D60F21}" type="presParOf" srcId="{A523A230-9E00-4EA2-A8E2-696569BD6A86}" destId="{1845715F-B0DB-4BBA-883A-A3E55F472681}" srcOrd="0" destOrd="0" presId="urn:microsoft.com/office/officeart/2005/8/layout/process1"/>
    <dgm:cxn modelId="{0C9A685D-41C9-4C26-A86E-2F8F0B4D0D80}" type="presParOf" srcId="{2511BEEE-37F3-46BE-8739-2AB3B7474860}" destId="{31960452-DFA7-47A3-84D6-A372A39F1DE5}"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8B8675-A1A0-474C-AA90-951C20F94534}" type="doc">
      <dgm:prSet loTypeId="urn:microsoft.com/office/officeart/2005/8/layout/process1" loCatId="process" qsTypeId="urn:microsoft.com/office/officeart/2005/8/quickstyle/simple1" qsCatId="simple" csTypeId="urn:microsoft.com/office/officeart/2005/8/colors/colorful2" csCatId="colorful" phldr="1"/>
      <dgm:spPr/>
      <dgm:t>
        <a:bodyPr/>
        <a:lstStyle/>
        <a:p>
          <a:endParaRPr lang="en-US"/>
        </a:p>
      </dgm:t>
    </dgm:pt>
    <dgm:pt modelId="{48C82988-2EDA-4318-B283-5ED5B9CE8E50}">
      <dgm:prSet phldrT="[Text]" custT="1"/>
      <dgm:spPr/>
      <dgm:t>
        <a:bodyPr/>
        <a:lstStyle/>
        <a:p>
          <a:pPr algn="l">
            <a:lnSpc>
              <a:spcPct val="150000"/>
            </a:lnSpc>
          </a:pPr>
          <a:r>
            <a:rPr lang="en-US" sz="1700" b="1" dirty="0" smtClean="0"/>
            <a:t>Jan/Aug</a:t>
          </a:r>
        </a:p>
        <a:p>
          <a:pPr algn="l">
            <a:lnSpc>
              <a:spcPct val="150000"/>
            </a:lnSpc>
          </a:pPr>
          <a:r>
            <a:rPr lang="en-US" sz="1700" b="1" dirty="0" smtClean="0"/>
            <a:t>                               Word Jam                              Math Jam</a:t>
          </a:r>
        </a:p>
        <a:p>
          <a:pPr algn="l">
            <a:lnSpc>
              <a:spcPct val="150000"/>
            </a:lnSpc>
          </a:pPr>
          <a:r>
            <a:rPr lang="en-US" sz="1700" b="1" dirty="0" smtClean="0"/>
            <a:t>CBOT                                                                 </a:t>
          </a:r>
        </a:p>
        <a:p>
          <a:pPr algn="ctr">
            <a:lnSpc>
              <a:spcPct val="90000"/>
            </a:lnSpc>
          </a:pPr>
          <a:endParaRPr lang="en-US" sz="1500" dirty="0"/>
        </a:p>
      </dgm:t>
    </dgm:pt>
    <dgm:pt modelId="{A55A54E1-FA96-40D3-9A55-668F4730384B}" type="parTrans" cxnId="{E801E69A-5A7D-4EE4-82E4-9C10C0700CD1}">
      <dgm:prSet/>
      <dgm:spPr/>
      <dgm:t>
        <a:bodyPr/>
        <a:lstStyle/>
        <a:p>
          <a:endParaRPr lang="en-US"/>
        </a:p>
      </dgm:t>
    </dgm:pt>
    <dgm:pt modelId="{A67AD3FD-0C70-4094-9183-B35CD5700108}" type="sibTrans" cxnId="{E801E69A-5A7D-4EE4-82E4-9C10C0700CD1}">
      <dgm:prSet/>
      <dgm:spPr/>
      <dgm:t>
        <a:bodyPr/>
        <a:lstStyle/>
        <a:p>
          <a:endParaRPr lang="en-US" dirty="0"/>
        </a:p>
      </dgm:t>
    </dgm:pt>
    <dgm:pt modelId="{D0A3DA48-1388-4330-8567-12701613CE45}">
      <dgm:prSet phldrT="[Text]" custT="1"/>
      <dgm:spPr/>
      <dgm:t>
        <a:bodyPr/>
        <a:lstStyle/>
        <a:p>
          <a:pPr algn="l">
            <a:lnSpc>
              <a:spcPct val="150000"/>
            </a:lnSpc>
          </a:pPr>
          <a:r>
            <a:rPr lang="en-US" sz="1700" b="1" dirty="0" smtClean="0"/>
            <a:t>ESL 400 (5units)</a:t>
          </a:r>
        </a:p>
        <a:p>
          <a:pPr algn="l">
            <a:lnSpc>
              <a:spcPct val="150000"/>
            </a:lnSpc>
          </a:pPr>
          <a:r>
            <a:rPr lang="en-US" sz="1700" b="1" dirty="0" smtClean="0"/>
            <a:t>LIBR 100</a:t>
          </a:r>
        </a:p>
        <a:p>
          <a:pPr algn="l">
            <a:lnSpc>
              <a:spcPct val="150000"/>
            </a:lnSpc>
          </a:pPr>
          <a:r>
            <a:rPr lang="en-US" sz="1700" b="1" dirty="0" smtClean="0"/>
            <a:t>(1 unit)</a:t>
          </a:r>
        </a:p>
        <a:p>
          <a:pPr algn="ctr">
            <a:lnSpc>
              <a:spcPct val="150000"/>
            </a:lnSpc>
          </a:pPr>
          <a:r>
            <a:rPr lang="en-US" sz="1700" b="1" dirty="0" smtClean="0"/>
            <a:t>+</a:t>
          </a:r>
        </a:p>
        <a:p>
          <a:pPr algn="ctr">
            <a:lnSpc>
              <a:spcPct val="150000"/>
            </a:lnSpc>
          </a:pPr>
          <a:r>
            <a:rPr lang="en-US" sz="1700" b="1" dirty="0" smtClean="0"/>
            <a:t>selectives                       </a:t>
          </a:r>
          <a:endParaRPr lang="en-US" sz="1700" b="1" i="0" dirty="0" smtClean="0">
            <a:solidFill>
              <a:schemeClr val="tx1"/>
            </a:solidFill>
          </a:endParaRPr>
        </a:p>
      </dgm:t>
    </dgm:pt>
    <dgm:pt modelId="{E04A83DA-7950-4E71-9DFD-08BDB917A161}" type="parTrans" cxnId="{F6FFAFE2-F257-4843-AE8F-462EB2DFEA27}">
      <dgm:prSet/>
      <dgm:spPr/>
      <dgm:t>
        <a:bodyPr/>
        <a:lstStyle/>
        <a:p>
          <a:endParaRPr lang="en-US"/>
        </a:p>
      </dgm:t>
    </dgm:pt>
    <dgm:pt modelId="{898ACEE2-0F45-4D17-9F0F-6A174F1175AB}" type="sibTrans" cxnId="{F6FFAFE2-F257-4843-AE8F-462EB2DFEA27}">
      <dgm:prSet/>
      <dgm:spPr/>
      <dgm:t>
        <a:bodyPr/>
        <a:lstStyle/>
        <a:p>
          <a:endParaRPr lang="en-US" dirty="0"/>
        </a:p>
      </dgm:t>
    </dgm:pt>
    <dgm:pt modelId="{4549299E-DB11-4CE8-8465-2CB28278C40F}">
      <dgm:prSet phldrT="[Text]" custT="1"/>
      <dgm:spPr/>
      <dgm:t>
        <a:bodyPr/>
        <a:lstStyle/>
        <a:p>
          <a:pPr algn="l">
            <a:lnSpc>
              <a:spcPct val="150000"/>
            </a:lnSpc>
          </a:pPr>
          <a:endParaRPr lang="en-US" sz="1700" b="1" dirty="0" smtClean="0"/>
        </a:p>
        <a:p>
          <a:pPr algn="l">
            <a:lnSpc>
              <a:spcPct val="150000"/>
            </a:lnSpc>
          </a:pPr>
          <a:r>
            <a:rPr lang="en-US" sz="1700" b="1" dirty="0" smtClean="0"/>
            <a:t>English 100</a:t>
          </a:r>
        </a:p>
        <a:p>
          <a:pPr algn="ctr">
            <a:lnSpc>
              <a:spcPct val="150000"/>
            </a:lnSpc>
          </a:pPr>
          <a:r>
            <a:rPr lang="en-US" sz="1700" b="1" dirty="0" smtClean="0">
              <a:solidFill>
                <a:schemeClr val="tx1"/>
              </a:solidFill>
            </a:rPr>
            <a:t>PASS Certificate</a:t>
          </a:r>
        </a:p>
        <a:p>
          <a:pPr algn="ctr">
            <a:lnSpc>
              <a:spcPct val="150000"/>
            </a:lnSpc>
          </a:pPr>
          <a:r>
            <a:rPr lang="en-US" sz="1700" b="1" dirty="0" smtClean="0">
              <a:solidFill>
                <a:schemeClr val="tx1"/>
              </a:solidFill>
            </a:rPr>
            <a:t>+</a:t>
          </a:r>
        </a:p>
        <a:p>
          <a:pPr algn="ctr">
            <a:lnSpc>
              <a:spcPct val="150000"/>
            </a:lnSpc>
          </a:pPr>
          <a:r>
            <a:rPr lang="en-US" sz="1700" b="1" dirty="0" smtClean="0">
              <a:solidFill>
                <a:schemeClr val="tx1"/>
              </a:solidFill>
            </a:rPr>
            <a:t>selectives</a:t>
          </a:r>
        </a:p>
        <a:p>
          <a:pPr algn="l">
            <a:lnSpc>
              <a:spcPct val="150000"/>
            </a:lnSpc>
          </a:pPr>
          <a:r>
            <a:rPr lang="en-US" sz="1700" b="1" dirty="0" smtClean="0"/>
            <a:t>                             </a:t>
          </a:r>
        </a:p>
      </dgm:t>
    </dgm:pt>
    <dgm:pt modelId="{CC31B000-AED3-49F9-9F5F-4031B60809AD}" type="parTrans" cxnId="{357BA7CE-1F5E-45CF-A671-3CF538F8D644}">
      <dgm:prSet/>
      <dgm:spPr/>
      <dgm:t>
        <a:bodyPr/>
        <a:lstStyle/>
        <a:p>
          <a:endParaRPr lang="en-US"/>
        </a:p>
      </dgm:t>
    </dgm:pt>
    <dgm:pt modelId="{F011EE91-6A0A-4117-A375-A6B0C702BB21}" type="sibTrans" cxnId="{357BA7CE-1F5E-45CF-A671-3CF538F8D644}">
      <dgm:prSet/>
      <dgm:spPr/>
      <dgm:t>
        <a:bodyPr/>
        <a:lstStyle/>
        <a:p>
          <a:endParaRPr lang="en-US"/>
        </a:p>
      </dgm:t>
    </dgm:pt>
    <dgm:pt modelId="{2511BEEE-37F3-46BE-8739-2AB3B7474860}" type="pres">
      <dgm:prSet presAssocID="{9D8B8675-A1A0-474C-AA90-951C20F94534}" presName="Name0" presStyleCnt="0">
        <dgm:presLayoutVars>
          <dgm:dir/>
          <dgm:resizeHandles val="exact"/>
        </dgm:presLayoutVars>
      </dgm:prSet>
      <dgm:spPr/>
      <dgm:t>
        <a:bodyPr/>
        <a:lstStyle/>
        <a:p>
          <a:endParaRPr lang="en-US"/>
        </a:p>
      </dgm:t>
    </dgm:pt>
    <dgm:pt modelId="{57957477-FBE1-4FA0-976C-4375074CF779}" type="pres">
      <dgm:prSet presAssocID="{48C82988-2EDA-4318-B283-5ED5B9CE8E50}" presName="node" presStyleLbl="node1" presStyleIdx="0" presStyleCnt="3" custScaleX="114921">
        <dgm:presLayoutVars>
          <dgm:bulletEnabled val="1"/>
        </dgm:presLayoutVars>
      </dgm:prSet>
      <dgm:spPr/>
      <dgm:t>
        <a:bodyPr/>
        <a:lstStyle/>
        <a:p>
          <a:endParaRPr lang="en-US"/>
        </a:p>
      </dgm:t>
    </dgm:pt>
    <dgm:pt modelId="{862A7D76-0005-499B-95E0-A602450C2B1C}" type="pres">
      <dgm:prSet presAssocID="{A67AD3FD-0C70-4094-9183-B35CD5700108}" presName="sibTrans" presStyleLbl="sibTrans2D1" presStyleIdx="0" presStyleCnt="2"/>
      <dgm:spPr/>
      <dgm:t>
        <a:bodyPr/>
        <a:lstStyle/>
        <a:p>
          <a:endParaRPr lang="en-US"/>
        </a:p>
      </dgm:t>
    </dgm:pt>
    <dgm:pt modelId="{28BFE67B-522C-498A-8043-6CD5FB879C09}" type="pres">
      <dgm:prSet presAssocID="{A67AD3FD-0C70-4094-9183-B35CD5700108}" presName="connectorText" presStyleLbl="sibTrans2D1" presStyleIdx="0" presStyleCnt="2"/>
      <dgm:spPr/>
      <dgm:t>
        <a:bodyPr/>
        <a:lstStyle/>
        <a:p>
          <a:endParaRPr lang="en-US"/>
        </a:p>
      </dgm:t>
    </dgm:pt>
    <dgm:pt modelId="{0E46B992-0B1D-477E-9FC5-8D5F949ABCF8}" type="pres">
      <dgm:prSet presAssocID="{D0A3DA48-1388-4330-8567-12701613CE45}" presName="node" presStyleLbl="node1" presStyleIdx="1" presStyleCnt="3" custScaleX="111871">
        <dgm:presLayoutVars>
          <dgm:bulletEnabled val="1"/>
        </dgm:presLayoutVars>
      </dgm:prSet>
      <dgm:spPr/>
      <dgm:t>
        <a:bodyPr/>
        <a:lstStyle/>
        <a:p>
          <a:endParaRPr lang="en-US"/>
        </a:p>
      </dgm:t>
    </dgm:pt>
    <dgm:pt modelId="{A523A230-9E00-4EA2-A8E2-696569BD6A86}" type="pres">
      <dgm:prSet presAssocID="{898ACEE2-0F45-4D17-9F0F-6A174F1175AB}" presName="sibTrans" presStyleLbl="sibTrans2D1" presStyleIdx="1" presStyleCnt="2"/>
      <dgm:spPr/>
      <dgm:t>
        <a:bodyPr/>
        <a:lstStyle/>
        <a:p>
          <a:endParaRPr lang="en-US"/>
        </a:p>
      </dgm:t>
    </dgm:pt>
    <dgm:pt modelId="{1845715F-B0DB-4BBA-883A-A3E55F472681}" type="pres">
      <dgm:prSet presAssocID="{898ACEE2-0F45-4D17-9F0F-6A174F1175AB}" presName="connectorText" presStyleLbl="sibTrans2D1" presStyleIdx="1" presStyleCnt="2"/>
      <dgm:spPr/>
      <dgm:t>
        <a:bodyPr/>
        <a:lstStyle/>
        <a:p>
          <a:endParaRPr lang="en-US"/>
        </a:p>
      </dgm:t>
    </dgm:pt>
    <dgm:pt modelId="{31960452-DFA7-47A3-84D6-A372A39F1DE5}" type="pres">
      <dgm:prSet presAssocID="{4549299E-DB11-4CE8-8465-2CB28278C40F}" presName="node" presStyleLbl="node1" presStyleIdx="2" presStyleCnt="3" custScaleX="124283" custScaleY="95018">
        <dgm:presLayoutVars>
          <dgm:bulletEnabled val="1"/>
        </dgm:presLayoutVars>
      </dgm:prSet>
      <dgm:spPr/>
      <dgm:t>
        <a:bodyPr/>
        <a:lstStyle/>
        <a:p>
          <a:endParaRPr lang="en-US"/>
        </a:p>
      </dgm:t>
    </dgm:pt>
  </dgm:ptLst>
  <dgm:cxnLst>
    <dgm:cxn modelId="{F0A86041-A449-49B5-9246-E993DD7399AB}" type="presOf" srcId="{48C82988-2EDA-4318-B283-5ED5B9CE8E50}" destId="{57957477-FBE1-4FA0-976C-4375074CF779}" srcOrd="0" destOrd="0" presId="urn:microsoft.com/office/officeart/2005/8/layout/process1"/>
    <dgm:cxn modelId="{87F7EA9B-0D7C-48C7-928A-05A281216E4A}" type="presOf" srcId="{4549299E-DB11-4CE8-8465-2CB28278C40F}" destId="{31960452-DFA7-47A3-84D6-A372A39F1DE5}" srcOrd="0" destOrd="0" presId="urn:microsoft.com/office/officeart/2005/8/layout/process1"/>
    <dgm:cxn modelId="{F6FFAFE2-F257-4843-AE8F-462EB2DFEA27}" srcId="{9D8B8675-A1A0-474C-AA90-951C20F94534}" destId="{D0A3DA48-1388-4330-8567-12701613CE45}" srcOrd="1" destOrd="0" parTransId="{E04A83DA-7950-4E71-9DFD-08BDB917A161}" sibTransId="{898ACEE2-0F45-4D17-9F0F-6A174F1175AB}"/>
    <dgm:cxn modelId="{E3781299-8089-44B1-9741-BB4CAE2A8D18}" type="presOf" srcId="{9D8B8675-A1A0-474C-AA90-951C20F94534}" destId="{2511BEEE-37F3-46BE-8739-2AB3B7474860}" srcOrd="0" destOrd="0" presId="urn:microsoft.com/office/officeart/2005/8/layout/process1"/>
    <dgm:cxn modelId="{5F6A4B82-D541-40C5-85B7-7E0EF288E708}" type="presOf" srcId="{898ACEE2-0F45-4D17-9F0F-6A174F1175AB}" destId="{A523A230-9E00-4EA2-A8E2-696569BD6A86}" srcOrd="0" destOrd="0" presId="urn:microsoft.com/office/officeart/2005/8/layout/process1"/>
    <dgm:cxn modelId="{C779E977-F5D5-4AC7-87C6-7050D84FCD76}" type="presOf" srcId="{A67AD3FD-0C70-4094-9183-B35CD5700108}" destId="{28BFE67B-522C-498A-8043-6CD5FB879C09}" srcOrd="1" destOrd="0" presId="urn:microsoft.com/office/officeart/2005/8/layout/process1"/>
    <dgm:cxn modelId="{289D2E49-76FB-488F-8748-F24C2263AFDF}" type="presOf" srcId="{898ACEE2-0F45-4D17-9F0F-6A174F1175AB}" destId="{1845715F-B0DB-4BBA-883A-A3E55F472681}" srcOrd="1" destOrd="0" presId="urn:microsoft.com/office/officeart/2005/8/layout/process1"/>
    <dgm:cxn modelId="{E801E69A-5A7D-4EE4-82E4-9C10C0700CD1}" srcId="{9D8B8675-A1A0-474C-AA90-951C20F94534}" destId="{48C82988-2EDA-4318-B283-5ED5B9CE8E50}" srcOrd="0" destOrd="0" parTransId="{A55A54E1-FA96-40D3-9A55-668F4730384B}" sibTransId="{A67AD3FD-0C70-4094-9183-B35CD5700108}"/>
    <dgm:cxn modelId="{419CAE7B-0C90-4D70-A8C7-FA4C1804C449}" type="presOf" srcId="{A67AD3FD-0C70-4094-9183-B35CD5700108}" destId="{862A7D76-0005-499B-95E0-A602450C2B1C}" srcOrd="0" destOrd="0" presId="urn:microsoft.com/office/officeart/2005/8/layout/process1"/>
    <dgm:cxn modelId="{AC7A06EB-A0D9-4AD4-A2E4-E4633AB661AD}" type="presOf" srcId="{D0A3DA48-1388-4330-8567-12701613CE45}" destId="{0E46B992-0B1D-477E-9FC5-8D5F949ABCF8}" srcOrd="0" destOrd="0" presId="urn:microsoft.com/office/officeart/2005/8/layout/process1"/>
    <dgm:cxn modelId="{357BA7CE-1F5E-45CF-A671-3CF538F8D644}" srcId="{9D8B8675-A1A0-474C-AA90-951C20F94534}" destId="{4549299E-DB11-4CE8-8465-2CB28278C40F}" srcOrd="2" destOrd="0" parTransId="{CC31B000-AED3-49F9-9F5F-4031B60809AD}" sibTransId="{F011EE91-6A0A-4117-A375-A6B0C702BB21}"/>
    <dgm:cxn modelId="{508FCC56-1B5F-4272-A03B-E2B5526C84F3}" type="presParOf" srcId="{2511BEEE-37F3-46BE-8739-2AB3B7474860}" destId="{57957477-FBE1-4FA0-976C-4375074CF779}" srcOrd="0" destOrd="0" presId="urn:microsoft.com/office/officeart/2005/8/layout/process1"/>
    <dgm:cxn modelId="{ACBBE508-6A0B-431A-BA58-D517386979BB}" type="presParOf" srcId="{2511BEEE-37F3-46BE-8739-2AB3B7474860}" destId="{862A7D76-0005-499B-95E0-A602450C2B1C}" srcOrd="1" destOrd="0" presId="urn:microsoft.com/office/officeart/2005/8/layout/process1"/>
    <dgm:cxn modelId="{F5FB1C7B-3167-4AC7-8C28-B08FD8C14A75}" type="presParOf" srcId="{862A7D76-0005-499B-95E0-A602450C2B1C}" destId="{28BFE67B-522C-498A-8043-6CD5FB879C09}" srcOrd="0" destOrd="0" presId="urn:microsoft.com/office/officeart/2005/8/layout/process1"/>
    <dgm:cxn modelId="{CA11C0DB-0F06-4744-BBCC-9109CB968024}" type="presParOf" srcId="{2511BEEE-37F3-46BE-8739-2AB3B7474860}" destId="{0E46B992-0B1D-477E-9FC5-8D5F949ABCF8}" srcOrd="2" destOrd="0" presId="urn:microsoft.com/office/officeart/2005/8/layout/process1"/>
    <dgm:cxn modelId="{704B926D-4EFF-4728-B892-5E39493C3DE8}" type="presParOf" srcId="{2511BEEE-37F3-46BE-8739-2AB3B7474860}" destId="{A523A230-9E00-4EA2-A8E2-696569BD6A86}" srcOrd="3" destOrd="0" presId="urn:microsoft.com/office/officeart/2005/8/layout/process1"/>
    <dgm:cxn modelId="{E29332F2-C80F-4D27-9A4D-988CAEB438D9}" type="presParOf" srcId="{A523A230-9E00-4EA2-A8E2-696569BD6A86}" destId="{1845715F-B0DB-4BBA-883A-A3E55F472681}" srcOrd="0" destOrd="0" presId="urn:microsoft.com/office/officeart/2005/8/layout/process1"/>
    <dgm:cxn modelId="{0B5F3055-BD51-4A31-BEA2-2DE882FD7CDC}" type="presParOf" srcId="{2511BEEE-37F3-46BE-8739-2AB3B7474860}" destId="{31960452-DFA7-47A3-84D6-A372A39F1DE5}"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8C7C9D-F4F5-492B-9883-C85E5200538A}" type="datetimeFigureOut">
              <a:rPr lang="en-US" smtClean="0"/>
              <a:t>3/1/2016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5A37BA-F30C-44CA-B206-D4902DD91FC2}" type="slidenum">
              <a:rPr lang="en-US" smtClean="0"/>
              <a:t>‹#›</a:t>
            </a:fld>
            <a:endParaRPr lang="en-US" dirty="0"/>
          </a:p>
        </p:txBody>
      </p:sp>
    </p:spTree>
    <p:extLst>
      <p:ext uri="{BB962C8B-B14F-4D97-AF65-F5344CB8AC3E}">
        <p14:creationId xmlns:p14="http://schemas.microsoft.com/office/powerpoint/2010/main" val="2873760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a:t>
            </a:fld>
            <a:endParaRPr lang="en-US" dirty="0"/>
          </a:p>
        </p:txBody>
      </p:sp>
    </p:spTree>
    <p:extLst>
      <p:ext uri="{BB962C8B-B14F-4D97-AF65-F5344CB8AC3E}">
        <p14:creationId xmlns:p14="http://schemas.microsoft.com/office/powerpoint/2010/main" val="27491025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12</a:t>
            </a:fld>
            <a:endParaRPr lang="en-US" dirty="0"/>
          </a:p>
        </p:txBody>
      </p:sp>
    </p:spTree>
    <p:extLst>
      <p:ext uri="{BB962C8B-B14F-4D97-AF65-F5344CB8AC3E}">
        <p14:creationId xmlns:p14="http://schemas.microsoft.com/office/powerpoint/2010/main" val="28891608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15</a:t>
            </a:fld>
            <a:endParaRPr lang="en-US" dirty="0"/>
          </a:p>
        </p:txBody>
      </p:sp>
    </p:spTree>
    <p:extLst>
      <p:ext uri="{BB962C8B-B14F-4D97-AF65-F5344CB8AC3E}">
        <p14:creationId xmlns:p14="http://schemas.microsoft.com/office/powerpoint/2010/main" val="36495176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17</a:t>
            </a:fld>
            <a:endParaRPr lang="en-US" dirty="0"/>
          </a:p>
        </p:txBody>
      </p:sp>
    </p:spTree>
    <p:extLst>
      <p:ext uri="{BB962C8B-B14F-4D97-AF65-F5344CB8AC3E}">
        <p14:creationId xmlns:p14="http://schemas.microsoft.com/office/powerpoint/2010/main" val="14708250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18</a:t>
            </a:fld>
            <a:endParaRPr lang="en-US" dirty="0"/>
          </a:p>
        </p:txBody>
      </p:sp>
    </p:spTree>
    <p:extLst>
      <p:ext uri="{BB962C8B-B14F-4D97-AF65-F5344CB8AC3E}">
        <p14:creationId xmlns:p14="http://schemas.microsoft.com/office/powerpoint/2010/main" val="11015753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19</a:t>
            </a:fld>
            <a:endParaRPr lang="en-US" dirty="0"/>
          </a:p>
        </p:txBody>
      </p:sp>
    </p:spTree>
    <p:extLst>
      <p:ext uri="{BB962C8B-B14F-4D97-AF65-F5344CB8AC3E}">
        <p14:creationId xmlns:p14="http://schemas.microsoft.com/office/powerpoint/2010/main" val="2271424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2</a:t>
            </a:fld>
            <a:endParaRPr lang="en-US" dirty="0"/>
          </a:p>
        </p:txBody>
      </p:sp>
    </p:spTree>
    <p:extLst>
      <p:ext uri="{BB962C8B-B14F-4D97-AF65-F5344CB8AC3E}">
        <p14:creationId xmlns:p14="http://schemas.microsoft.com/office/powerpoint/2010/main" val="394561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endParaRPr lang="en-US" dirty="0" smtClean="0"/>
          </a:p>
        </p:txBody>
      </p:sp>
      <p:sp>
        <p:nvSpPr>
          <p:cNvPr id="4" name="Slide Number Placeholder 3"/>
          <p:cNvSpPr>
            <a:spLocks noGrp="1"/>
          </p:cNvSpPr>
          <p:nvPr>
            <p:ph type="sldNum" sz="quarter" idx="10"/>
          </p:nvPr>
        </p:nvSpPr>
        <p:spPr/>
        <p:txBody>
          <a:bodyPr/>
          <a:lstStyle/>
          <a:p>
            <a:fld id="{DD5A37BA-F30C-44CA-B206-D4902DD91FC2}" type="slidenum">
              <a:rPr lang="en-US" smtClean="0"/>
              <a:t>3</a:t>
            </a:fld>
            <a:endParaRPr lang="en-US" dirty="0"/>
          </a:p>
        </p:txBody>
      </p:sp>
    </p:spTree>
    <p:extLst>
      <p:ext uri="{BB962C8B-B14F-4D97-AF65-F5344CB8AC3E}">
        <p14:creationId xmlns:p14="http://schemas.microsoft.com/office/powerpoint/2010/main" val="2245145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5</a:t>
            </a:fld>
            <a:endParaRPr lang="en-US" dirty="0"/>
          </a:p>
        </p:txBody>
      </p:sp>
    </p:spTree>
    <p:extLst>
      <p:ext uri="{BB962C8B-B14F-4D97-AF65-F5344CB8AC3E}">
        <p14:creationId xmlns:p14="http://schemas.microsoft.com/office/powerpoint/2010/main" val="3148637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6</a:t>
            </a:fld>
            <a:endParaRPr lang="en-US" dirty="0"/>
          </a:p>
        </p:txBody>
      </p:sp>
    </p:spTree>
    <p:extLst>
      <p:ext uri="{BB962C8B-B14F-4D97-AF65-F5344CB8AC3E}">
        <p14:creationId xmlns:p14="http://schemas.microsoft.com/office/powerpoint/2010/main" val="9318918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7</a:t>
            </a:fld>
            <a:endParaRPr lang="en-US" dirty="0"/>
          </a:p>
        </p:txBody>
      </p:sp>
    </p:spTree>
    <p:extLst>
      <p:ext uri="{BB962C8B-B14F-4D97-AF65-F5344CB8AC3E}">
        <p14:creationId xmlns:p14="http://schemas.microsoft.com/office/powerpoint/2010/main" val="892275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8</a:t>
            </a:fld>
            <a:endParaRPr lang="en-US" dirty="0"/>
          </a:p>
        </p:txBody>
      </p:sp>
    </p:spTree>
    <p:extLst>
      <p:ext uri="{BB962C8B-B14F-4D97-AF65-F5344CB8AC3E}">
        <p14:creationId xmlns:p14="http://schemas.microsoft.com/office/powerpoint/2010/main" val="7099716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9</a:t>
            </a:fld>
            <a:endParaRPr lang="en-US" dirty="0"/>
          </a:p>
        </p:txBody>
      </p:sp>
    </p:spTree>
    <p:extLst>
      <p:ext uri="{BB962C8B-B14F-4D97-AF65-F5344CB8AC3E}">
        <p14:creationId xmlns:p14="http://schemas.microsoft.com/office/powerpoint/2010/main" val="33426318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D5A37BA-F30C-44CA-B206-D4902DD91FC2}" type="slidenum">
              <a:rPr lang="en-US" smtClean="0"/>
              <a:t>11</a:t>
            </a:fld>
            <a:endParaRPr lang="en-US" dirty="0"/>
          </a:p>
        </p:txBody>
      </p:sp>
    </p:spTree>
    <p:extLst>
      <p:ext uri="{BB962C8B-B14F-4D97-AF65-F5344CB8AC3E}">
        <p14:creationId xmlns:p14="http://schemas.microsoft.com/office/powerpoint/2010/main" val="17693837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68E14CF3-AB41-423E-8BD6-4B088103EA0D}" type="datetimeFigureOut">
              <a:rPr lang="en-US" smtClean="0"/>
              <a:t>3/1/2016</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30743EF-0138-4A66-A1FB-89EA2A99D3B0}" type="slidenum">
              <a:rPr lang="en-US" smtClean="0"/>
              <a:t>‹#›</a:t>
            </a:fld>
            <a:endParaRPr lang="en-U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14CF3-AB41-423E-8BD6-4B088103EA0D}" type="datetimeFigureOut">
              <a:rPr lang="en-US" smtClean="0"/>
              <a:t>3/1/2016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14CF3-AB41-423E-8BD6-4B088103EA0D}" type="datetimeFigureOut">
              <a:rPr lang="en-US" smtClean="0"/>
              <a:t>3/1/2016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14CF3-AB41-423E-8BD6-4B088103EA0D}" type="datetimeFigureOut">
              <a:rPr lang="en-US" smtClean="0"/>
              <a:t>3/1/2016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8E14CF3-AB41-423E-8BD6-4B088103EA0D}" type="datetimeFigureOut">
              <a:rPr lang="en-US" smtClean="0"/>
              <a:t>3/1/2016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0743EF-0138-4A66-A1FB-89EA2A99D3B0}"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8E14CF3-AB41-423E-8BD6-4B088103EA0D}" type="datetimeFigureOut">
              <a:rPr lang="en-US" smtClean="0"/>
              <a:t>3/1/2016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0743EF-0138-4A66-A1FB-89EA2A99D3B0}" type="slidenum">
              <a:rPr lang="en-US" smtClean="0"/>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8E14CF3-AB41-423E-8BD6-4B088103EA0D}" type="datetimeFigureOut">
              <a:rPr lang="en-US" smtClean="0"/>
              <a:t>3/1/2016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0743EF-0138-4A66-A1FB-89EA2A99D3B0}" type="slidenum">
              <a:rPr lang="en-US" smtClean="0"/>
              <a:t>‹#›</a:t>
            </a:fld>
            <a:endParaRPr lang="en-US" dirty="0"/>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8E14CF3-AB41-423E-8BD6-4B088103EA0D}" type="datetimeFigureOut">
              <a:rPr lang="en-US" smtClean="0"/>
              <a:t>3/1/2016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0743EF-0138-4A66-A1FB-89EA2A99D3B0}" type="slidenum">
              <a:rPr lang="en-US" smtClean="0"/>
              <a:t>‹#›</a:t>
            </a:fld>
            <a:endParaRPr lang="en-US" dirty="0"/>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E14CF3-AB41-423E-8BD6-4B088103EA0D}" type="datetimeFigureOut">
              <a:rPr lang="en-US" smtClean="0"/>
              <a:t>3/1/2016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0743EF-0138-4A66-A1FB-89EA2A99D3B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14CF3-AB41-423E-8BD6-4B088103EA0D}" type="datetimeFigureOut">
              <a:rPr lang="en-US" smtClean="0"/>
              <a:t>3/1/2016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0743EF-0138-4A66-A1FB-89EA2A99D3B0}"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8E14CF3-AB41-423E-8BD6-4B088103EA0D}" type="datetimeFigureOut">
              <a:rPr lang="en-US" smtClean="0"/>
              <a:t>3/1/2016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0743EF-0138-4A66-A1FB-89EA2A99D3B0}"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68E14CF3-AB41-423E-8BD6-4B088103EA0D}" type="datetimeFigureOut">
              <a:rPr lang="en-US" smtClean="0"/>
              <a:t>3/1/2016</a:t>
            </a:fld>
            <a:endParaRPr lang="en-U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230743EF-0138-4A66-A1FB-89EA2A99D3B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8.xml"/><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Training and </a:t>
            </a:r>
            <a:br>
              <a:rPr lang="en-US" sz="4400" dirty="0" smtClean="0"/>
            </a:br>
            <a:r>
              <a:rPr lang="en-US" sz="4400" dirty="0" smtClean="0"/>
              <a:t>Professional Development</a:t>
            </a:r>
            <a:endParaRPr lang="en-US" sz="4400" dirty="0"/>
          </a:p>
        </p:txBody>
      </p:sp>
      <p:sp>
        <p:nvSpPr>
          <p:cNvPr id="3" name="Subtitle 2"/>
          <p:cNvSpPr>
            <a:spLocks noGrp="1"/>
          </p:cNvSpPr>
          <p:nvPr>
            <p:ph type="subTitle" idx="1"/>
          </p:nvPr>
        </p:nvSpPr>
        <p:spPr/>
        <p:txBody>
          <a:bodyPr>
            <a:normAutofit/>
          </a:bodyPr>
          <a:lstStyle/>
          <a:p>
            <a:r>
              <a:rPr lang="en-US" dirty="0" smtClean="0"/>
              <a:t>The ESL Department and </a:t>
            </a:r>
          </a:p>
          <a:p>
            <a:r>
              <a:rPr lang="en-US" dirty="0" smtClean="0"/>
              <a:t>Learning Center</a:t>
            </a:r>
            <a:endParaRPr lang="en-US" dirty="0"/>
          </a:p>
          <a:p>
            <a:endParaRPr lang="en-US" dirty="0" smtClean="0"/>
          </a:p>
        </p:txBody>
      </p:sp>
      <p:sp>
        <p:nvSpPr>
          <p:cNvPr id="4" name="Date Placeholder 3"/>
          <p:cNvSpPr>
            <a:spLocks noGrp="1"/>
          </p:cNvSpPr>
          <p:nvPr>
            <p:ph type="dt" sz="half" idx="10"/>
          </p:nvPr>
        </p:nvSpPr>
        <p:spPr/>
        <p:txBody>
          <a:bodyPr/>
          <a:lstStyle/>
          <a:p>
            <a:r>
              <a:rPr lang="en-US" dirty="0" smtClean="0"/>
              <a:t>03/2016</a:t>
            </a:r>
            <a:endParaRPr lang="en-US" dirty="0"/>
          </a:p>
        </p:txBody>
      </p:sp>
    </p:spTree>
    <p:extLst>
      <p:ext uri="{BB962C8B-B14F-4D97-AF65-F5344CB8AC3E}">
        <p14:creationId xmlns:p14="http://schemas.microsoft.com/office/powerpoint/2010/main" val="7840356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034579" y="304801"/>
            <a:ext cx="3422483" cy="1066799"/>
          </a:xfrm>
        </p:spPr>
        <p:txBody>
          <a:bodyPr/>
          <a:lstStyle/>
          <a:p>
            <a:r>
              <a:rPr lang="en-US" dirty="0"/>
              <a:t>&lt; Hoover School</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228600"/>
            <a:ext cx="4495800" cy="3200400"/>
          </a:xfrm>
        </p:spPr>
      </p:pic>
      <p:sp>
        <p:nvSpPr>
          <p:cNvPr id="6" name="Text Placeholder 5"/>
          <p:cNvSpPr>
            <a:spLocks noGrp="1"/>
          </p:cNvSpPr>
          <p:nvPr>
            <p:ph type="body" sz="half" idx="2"/>
          </p:nvPr>
        </p:nvSpPr>
        <p:spPr>
          <a:xfrm>
            <a:off x="5034579" y="4648200"/>
            <a:ext cx="3411725" cy="1472901"/>
          </a:xfrm>
        </p:spPr>
        <p:txBody>
          <a:bodyPr>
            <a:normAutofit/>
          </a:bodyPr>
          <a:lstStyle/>
          <a:p>
            <a:r>
              <a:rPr lang="en-US" sz="2800" dirty="0" smtClean="0"/>
              <a:t>^Taft School</a:t>
            </a:r>
            <a:endParaRPr lang="en-US" sz="28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800" y="1993900"/>
            <a:ext cx="4114800" cy="26543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00" y="3505200"/>
            <a:ext cx="4572000" cy="2895600"/>
          </a:xfrm>
          <a:prstGeom prst="rect">
            <a:avLst/>
          </a:prstGeom>
        </p:spPr>
      </p:pic>
      <p:sp>
        <p:nvSpPr>
          <p:cNvPr id="9" name="TextBox 8"/>
          <p:cNvSpPr txBox="1"/>
          <p:nvPr/>
        </p:nvSpPr>
        <p:spPr>
          <a:xfrm>
            <a:off x="5029200" y="5638800"/>
            <a:ext cx="3810000" cy="523220"/>
          </a:xfrm>
          <a:prstGeom prst="rect">
            <a:avLst/>
          </a:prstGeom>
          <a:noFill/>
        </p:spPr>
        <p:txBody>
          <a:bodyPr wrap="square" rtlCol="0">
            <a:spAutoFit/>
          </a:bodyPr>
          <a:lstStyle/>
          <a:p>
            <a:r>
              <a:rPr lang="en-US" sz="2800" dirty="0" smtClean="0"/>
              <a:t>&lt;Sequoia Adult School</a:t>
            </a:r>
            <a:endParaRPr lang="en-US" sz="2800" dirty="0"/>
          </a:p>
        </p:txBody>
      </p:sp>
    </p:spTree>
    <p:extLst>
      <p:ext uri="{BB962C8B-B14F-4D97-AF65-F5344CB8AC3E}">
        <p14:creationId xmlns:p14="http://schemas.microsoft.com/office/powerpoint/2010/main" val="36231207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z="3600" dirty="0" smtClean="0"/>
              <a:t>Courses Offered in Redwood City</a:t>
            </a:r>
            <a:endParaRPr lang="en-US" sz="3600" dirty="0"/>
          </a:p>
        </p:txBody>
      </p:sp>
      <p:sp>
        <p:nvSpPr>
          <p:cNvPr id="8" name="Content Placeholder 7"/>
          <p:cNvSpPr>
            <a:spLocks noGrp="1"/>
          </p:cNvSpPr>
          <p:nvPr>
            <p:ph sz="quarter" idx="13"/>
          </p:nvPr>
        </p:nvSpPr>
        <p:spPr/>
        <p:txBody>
          <a:bodyPr>
            <a:normAutofit fontScale="62500" lnSpcReduction="20000"/>
          </a:bodyPr>
          <a:lstStyle/>
          <a:p>
            <a:pPr marL="0" indent="0">
              <a:buNone/>
            </a:pPr>
            <a:r>
              <a:rPr lang="en-US" b="1" u="sng" dirty="0" smtClean="0"/>
              <a:t>Hawes School</a:t>
            </a:r>
          </a:p>
          <a:p>
            <a:endParaRPr lang="en-US" dirty="0"/>
          </a:p>
          <a:p>
            <a:pPr marL="0" indent="0">
              <a:buNone/>
            </a:pPr>
            <a:r>
              <a:rPr lang="en-US" dirty="0" smtClean="0"/>
              <a:t>ESL </a:t>
            </a:r>
            <a:r>
              <a:rPr lang="en-US" dirty="0"/>
              <a:t>800 (1</a:t>
            </a:r>
            <a:r>
              <a:rPr lang="en-US" baseline="30000" dirty="0"/>
              <a:t>st </a:t>
            </a:r>
            <a:r>
              <a:rPr lang="en-US" baseline="30000" dirty="0" smtClean="0"/>
              <a:t>class)</a:t>
            </a:r>
            <a:r>
              <a:rPr lang="en-US" dirty="0" smtClean="0"/>
              <a:t> </a:t>
            </a:r>
            <a:r>
              <a:rPr lang="en-US" b="1" i="1" dirty="0" smtClean="0"/>
              <a:t>Beginning </a:t>
            </a:r>
            <a:r>
              <a:rPr lang="en-US" b="1" i="1" dirty="0"/>
              <a:t>Level </a:t>
            </a:r>
            <a:r>
              <a:rPr lang="en-US" b="1" i="1" dirty="0" smtClean="0"/>
              <a:t>ESL</a:t>
            </a:r>
            <a:endParaRPr lang="en-US" dirty="0" smtClean="0"/>
          </a:p>
          <a:p>
            <a:pPr marL="0" indent="0">
              <a:buNone/>
            </a:pPr>
            <a:r>
              <a:rPr lang="en-US" dirty="0" smtClean="0"/>
              <a:t>Mon/Wed 6:30-9:00 </a:t>
            </a:r>
            <a:r>
              <a:rPr lang="en-US" dirty="0"/>
              <a:t>p.m</a:t>
            </a:r>
            <a:r>
              <a:rPr lang="en-US" dirty="0" smtClean="0"/>
              <a:t>.</a:t>
            </a:r>
          </a:p>
          <a:p>
            <a:pPr marL="0" indent="0">
              <a:buNone/>
            </a:pPr>
            <a:r>
              <a:rPr lang="en-US" dirty="0" smtClean="0"/>
              <a:t>Professor: Julie Carey</a:t>
            </a:r>
          </a:p>
          <a:p>
            <a:pPr marL="0" indent="0">
              <a:buNone/>
            </a:pPr>
            <a:r>
              <a:rPr lang="en-US" dirty="0" smtClean="0"/>
              <a:t>SLAMmer: Yahosca Quezada</a:t>
            </a:r>
            <a:endParaRPr lang="en-US" dirty="0"/>
          </a:p>
          <a:p>
            <a:pPr marL="0" indent="0">
              <a:buNone/>
            </a:pPr>
            <a:endParaRPr lang="en-US" dirty="0" smtClean="0"/>
          </a:p>
          <a:p>
            <a:pPr marL="0" indent="0">
              <a:buNone/>
            </a:pPr>
            <a:r>
              <a:rPr lang="en-US" dirty="0" smtClean="0"/>
              <a:t>ESL </a:t>
            </a:r>
            <a:r>
              <a:rPr lang="en-US" dirty="0"/>
              <a:t>921 (2</a:t>
            </a:r>
            <a:r>
              <a:rPr lang="en-US" baseline="30000" dirty="0"/>
              <a:t>nd </a:t>
            </a:r>
            <a:r>
              <a:rPr lang="en-US" baseline="30000" dirty="0" smtClean="0"/>
              <a:t>class)</a:t>
            </a:r>
            <a:r>
              <a:rPr lang="en-US" dirty="0" smtClean="0"/>
              <a:t> </a:t>
            </a:r>
            <a:r>
              <a:rPr lang="en-US" b="1" i="1" dirty="0" smtClean="0"/>
              <a:t>High </a:t>
            </a:r>
            <a:r>
              <a:rPr lang="en-US" b="1" i="1" dirty="0"/>
              <a:t>Beginning Grammar/Writing 1</a:t>
            </a:r>
            <a:r>
              <a:rPr lang="en-US" dirty="0"/>
              <a:t>	</a:t>
            </a:r>
            <a:endParaRPr lang="en-US" dirty="0" smtClean="0"/>
          </a:p>
          <a:p>
            <a:pPr marL="0" indent="0">
              <a:buNone/>
            </a:pPr>
            <a:r>
              <a:rPr lang="en-US" dirty="0" smtClean="0"/>
              <a:t>Mon/Wed 6:30-9:00 </a:t>
            </a:r>
            <a:r>
              <a:rPr lang="en-US" dirty="0"/>
              <a:t>p.m</a:t>
            </a:r>
            <a:r>
              <a:rPr lang="en-US" dirty="0" smtClean="0"/>
              <a:t>.</a:t>
            </a:r>
          </a:p>
          <a:p>
            <a:pPr marL="0" indent="0">
              <a:buNone/>
            </a:pPr>
            <a:r>
              <a:rPr lang="en-US" dirty="0" smtClean="0"/>
              <a:t>Professor: Alessandra Castello</a:t>
            </a:r>
          </a:p>
          <a:p>
            <a:pPr marL="0" indent="0">
              <a:buNone/>
            </a:pPr>
            <a:r>
              <a:rPr lang="en-US" dirty="0" smtClean="0"/>
              <a:t>SLAMmer: Vianey Alarcon</a:t>
            </a:r>
            <a:endParaRPr lang="en-US" dirty="0"/>
          </a:p>
          <a:p>
            <a:pPr marL="0" indent="0">
              <a:buNone/>
            </a:pPr>
            <a:endParaRPr lang="en-US" dirty="0" smtClean="0"/>
          </a:p>
          <a:p>
            <a:pPr marL="0" indent="0">
              <a:buNone/>
            </a:pPr>
            <a:r>
              <a:rPr lang="en-US" dirty="0" smtClean="0"/>
              <a:t>ESL </a:t>
            </a:r>
            <a:r>
              <a:rPr lang="en-US" dirty="0"/>
              <a:t>911 (3</a:t>
            </a:r>
            <a:r>
              <a:rPr lang="en-US" baseline="30000" dirty="0"/>
              <a:t>rd </a:t>
            </a:r>
            <a:r>
              <a:rPr lang="en-US" baseline="30000" dirty="0" smtClean="0"/>
              <a:t>class)</a:t>
            </a:r>
            <a:r>
              <a:rPr lang="en-US" dirty="0" smtClean="0"/>
              <a:t> </a:t>
            </a:r>
            <a:r>
              <a:rPr lang="en-US" b="1" i="1" dirty="0" smtClean="0"/>
              <a:t>High </a:t>
            </a:r>
            <a:r>
              <a:rPr lang="en-US" b="1" i="1" dirty="0"/>
              <a:t>Beginning Reading/Listening and </a:t>
            </a:r>
            <a:r>
              <a:rPr lang="en-US" b="1" i="1" dirty="0" smtClean="0"/>
              <a:t>Speaking1</a:t>
            </a:r>
            <a:endParaRPr lang="en-US" dirty="0"/>
          </a:p>
          <a:p>
            <a:pPr marL="0" indent="0">
              <a:buNone/>
            </a:pPr>
            <a:r>
              <a:rPr lang="en-US" dirty="0" smtClean="0"/>
              <a:t>Not offered Spring 2016</a:t>
            </a:r>
            <a:endParaRPr lang="en-US" dirty="0"/>
          </a:p>
          <a:p>
            <a:pPr marL="0" indent="0">
              <a:buNone/>
            </a:pPr>
            <a:endParaRPr lang="en-US" dirty="0" smtClean="0"/>
          </a:p>
          <a:p>
            <a:pPr marL="0" indent="0">
              <a:buNone/>
            </a:pPr>
            <a:endParaRPr lang="en-US" dirty="0" smtClean="0"/>
          </a:p>
          <a:p>
            <a:pPr marL="0" indent="0">
              <a:buNone/>
            </a:pPr>
            <a:endParaRPr lang="en-US" dirty="0"/>
          </a:p>
        </p:txBody>
      </p:sp>
      <p:sp>
        <p:nvSpPr>
          <p:cNvPr id="9" name="Content Placeholder 8"/>
          <p:cNvSpPr>
            <a:spLocks noGrp="1"/>
          </p:cNvSpPr>
          <p:nvPr>
            <p:ph sz="quarter" idx="14"/>
          </p:nvPr>
        </p:nvSpPr>
        <p:spPr/>
        <p:txBody>
          <a:bodyPr>
            <a:normAutofit fontScale="55000" lnSpcReduction="20000"/>
          </a:bodyPr>
          <a:lstStyle/>
          <a:p>
            <a:pPr marL="0" indent="0">
              <a:buNone/>
            </a:pPr>
            <a:r>
              <a:rPr lang="en-US" b="1" u="sng" dirty="0" smtClean="0"/>
              <a:t>Hoover School</a:t>
            </a:r>
            <a:endParaRPr lang="en-US" b="1" u="sng" dirty="0"/>
          </a:p>
          <a:p>
            <a:pPr marL="0" indent="0">
              <a:buNone/>
            </a:pPr>
            <a:endParaRPr lang="en-US" dirty="0"/>
          </a:p>
          <a:p>
            <a:pPr marL="0" indent="0">
              <a:buNone/>
            </a:pPr>
            <a:r>
              <a:rPr lang="en-US" dirty="0"/>
              <a:t>ESL 800 (1</a:t>
            </a:r>
            <a:r>
              <a:rPr lang="en-US" baseline="30000" dirty="0"/>
              <a:t>st class)</a:t>
            </a:r>
            <a:r>
              <a:rPr lang="en-US" dirty="0"/>
              <a:t> </a:t>
            </a:r>
            <a:r>
              <a:rPr lang="en-US" b="1" i="1" dirty="0"/>
              <a:t>Beginning Level </a:t>
            </a:r>
            <a:r>
              <a:rPr lang="en-US" b="1" i="1" dirty="0" smtClean="0"/>
              <a:t>ESL</a:t>
            </a:r>
            <a:r>
              <a:rPr lang="en-US" dirty="0"/>
              <a:t>	</a:t>
            </a:r>
          </a:p>
          <a:p>
            <a:pPr marL="0" indent="0">
              <a:buNone/>
            </a:pPr>
            <a:r>
              <a:rPr lang="en-US" dirty="0"/>
              <a:t>Mon/Wed </a:t>
            </a:r>
            <a:r>
              <a:rPr lang="en-US" dirty="0" smtClean="0"/>
              <a:t>6:30-9:00 </a:t>
            </a:r>
            <a:r>
              <a:rPr lang="en-US" dirty="0"/>
              <a:t>p.m</a:t>
            </a:r>
            <a:r>
              <a:rPr lang="en-US" dirty="0" smtClean="0"/>
              <a:t>.</a:t>
            </a:r>
          </a:p>
          <a:p>
            <a:pPr marL="0" indent="0">
              <a:buNone/>
            </a:pPr>
            <a:r>
              <a:rPr lang="en-US" dirty="0" smtClean="0"/>
              <a:t>Professor: Beth Enthoven</a:t>
            </a:r>
          </a:p>
          <a:p>
            <a:pPr marL="0" indent="0">
              <a:buNone/>
            </a:pPr>
            <a:r>
              <a:rPr lang="en-US" dirty="0" smtClean="0"/>
              <a:t>SLAMmer: Maria Delgado</a:t>
            </a:r>
            <a:endParaRPr lang="en-US" dirty="0"/>
          </a:p>
          <a:p>
            <a:pPr marL="0" indent="0">
              <a:buNone/>
            </a:pPr>
            <a:endParaRPr lang="en-US" dirty="0"/>
          </a:p>
          <a:p>
            <a:pPr marL="0" indent="0">
              <a:buNone/>
            </a:pPr>
            <a:r>
              <a:rPr lang="en-US" dirty="0"/>
              <a:t>ESL 921 (2</a:t>
            </a:r>
            <a:r>
              <a:rPr lang="en-US" baseline="30000" dirty="0"/>
              <a:t>nd class)</a:t>
            </a:r>
            <a:r>
              <a:rPr lang="en-US" dirty="0"/>
              <a:t> </a:t>
            </a:r>
            <a:r>
              <a:rPr lang="en-US" b="1" i="1" dirty="0"/>
              <a:t>High Beginning Grammar/Writing 1</a:t>
            </a:r>
            <a:r>
              <a:rPr lang="en-US" dirty="0"/>
              <a:t>	</a:t>
            </a:r>
          </a:p>
          <a:p>
            <a:pPr marL="0" indent="0">
              <a:buNone/>
            </a:pPr>
            <a:r>
              <a:rPr lang="en-US" dirty="0" smtClean="0"/>
              <a:t>Mon/Wed 6:30-9:00 </a:t>
            </a:r>
            <a:r>
              <a:rPr lang="en-US" dirty="0"/>
              <a:t>p.m</a:t>
            </a:r>
            <a:r>
              <a:rPr lang="en-US" dirty="0" smtClean="0"/>
              <a:t>.</a:t>
            </a:r>
          </a:p>
          <a:p>
            <a:pPr marL="0" indent="0">
              <a:buNone/>
            </a:pPr>
            <a:r>
              <a:rPr lang="en-US" dirty="0" smtClean="0"/>
              <a:t>Professor: Natalia Ades</a:t>
            </a:r>
          </a:p>
          <a:p>
            <a:pPr marL="0" indent="0">
              <a:buNone/>
            </a:pPr>
            <a:r>
              <a:rPr lang="en-US" dirty="0" smtClean="0"/>
              <a:t>SLAMmer: Leslie Herrera</a:t>
            </a:r>
            <a:endParaRPr lang="en-US" dirty="0"/>
          </a:p>
          <a:p>
            <a:pPr marL="0" indent="0">
              <a:buNone/>
            </a:pPr>
            <a:endParaRPr lang="en-US" dirty="0"/>
          </a:p>
          <a:p>
            <a:pPr marL="0" indent="0">
              <a:buNone/>
            </a:pPr>
            <a:r>
              <a:rPr lang="en-US" dirty="0"/>
              <a:t>ESL 911 (3</a:t>
            </a:r>
            <a:r>
              <a:rPr lang="en-US" baseline="30000" dirty="0"/>
              <a:t>rd class)</a:t>
            </a:r>
            <a:r>
              <a:rPr lang="en-US" dirty="0"/>
              <a:t> </a:t>
            </a:r>
            <a:r>
              <a:rPr lang="en-US" b="1" i="1" dirty="0"/>
              <a:t>High Beginning Reading/Listening and Speaking1</a:t>
            </a:r>
            <a:endParaRPr lang="en-US" dirty="0"/>
          </a:p>
          <a:p>
            <a:pPr marL="0" indent="0">
              <a:buNone/>
            </a:pPr>
            <a:r>
              <a:rPr lang="en-US" dirty="0" smtClean="0"/>
              <a:t>Mon/Wed 6:30-9:00 </a:t>
            </a:r>
            <a:r>
              <a:rPr lang="en-US" dirty="0"/>
              <a:t>p.m</a:t>
            </a:r>
            <a:r>
              <a:rPr lang="en-US" dirty="0" smtClean="0"/>
              <a:t>.</a:t>
            </a:r>
          </a:p>
          <a:p>
            <a:pPr marL="0" indent="0">
              <a:buNone/>
            </a:pPr>
            <a:r>
              <a:rPr lang="en-US" dirty="0" smtClean="0"/>
              <a:t>Professor: Jeanne Gross</a:t>
            </a:r>
          </a:p>
          <a:p>
            <a:pPr marL="0" indent="0">
              <a:buNone/>
            </a:pPr>
            <a:r>
              <a:rPr lang="en-US" dirty="0" smtClean="0"/>
              <a:t>SLAMmer: Katherine Ramirez Perez</a:t>
            </a:r>
            <a:endParaRPr lang="en-US" dirty="0"/>
          </a:p>
          <a:p>
            <a:endParaRPr lang="en-US" dirty="0"/>
          </a:p>
        </p:txBody>
      </p:sp>
    </p:spTree>
    <p:extLst>
      <p:ext uri="{BB962C8B-B14F-4D97-AF65-F5344CB8AC3E}">
        <p14:creationId xmlns:p14="http://schemas.microsoft.com/office/powerpoint/2010/main" val="6708237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Courses Offered in Redwood City</a:t>
            </a:r>
            <a:endParaRPr lang="en-US" sz="3600" dirty="0"/>
          </a:p>
        </p:txBody>
      </p:sp>
      <p:sp>
        <p:nvSpPr>
          <p:cNvPr id="4" name="Content Placeholder 3"/>
          <p:cNvSpPr>
            <a:spLocks noGrp="1"/>
          </p:cNvSpPr>
          <p:nvPr>
            <p:ph sz="quarter" idx="14"/>
          </p:nvPr>
        </p:nvSpPr>
        <p:spPr>
          <a:xfrm>
            <a:off x="990600" y="2240280"/>
            <a:ext cx="7458455" cy="3877056"/>
          </a:xfrm>
        </p:spPr>
        <p:txBody>
          <a:bodyPr>
            <a:normAutofit fontScale="32500" lnSpcReduction="20000"/>
          </a:bodyPr>
          <a:lstStyle/>
          <a:p>
            <a:pPr marL="0" indent="0">
              <a:buNone/>
            </a:pPr>
            <a:r>
              <a:rPr lang="en-US" sz="3800" b="1" u="sng" dirty="0" smtClean="0"/>
              <a:t>Fair Oaks School </a:t>
            </a:r>
          </a:p>
          <a:p>
            <a:pPr marL="0" indent="0">
              <a:buNone/>
            </a:pPr>
            <a:endParaRPr lang="en-US" sz="3800" b="1" u="sng" dirty="0" smtClean="0"/>
          </a:p>
          <a:p>
            <a:pPr marL="0" indent="0">
              <a:buNone/>
            </a:pPr>
            <a:r>
              <a:rPr lang="en-US" sz="3800" dirty="0"/>
              <a:t>ESL </a:t>
            </a:r>
            <a:r>
              <a:rPr lang="en-US" sz="3800" dirty="0" smtClean="0"/>
              <a:t>911 (3rd</a:t>
            </a:r>
            <a:r>
              <a:rPr lang="en-US" sz="3800" baseline="30000" dirty="0" smtClean="0"/>
              <a:t> </a:t>
            </a:r>
            <a:r>
              <a:rPr lang="en-US" sz="3800" baseline="30000" dirty="0"/>
              <a:t>class)</a:t>
            </a:r>
            <a:r>
              <a:rPr lang="en-US" sz="3800" dirty="0"/>
              <a:t> </a:t>
            </a:r>
            <a:r>
              <a:rPr lang="en-US" sz="3800" dirty="0" smtClean="0"/>
              <a:t>Reading and Listening/Speaking 1</a:t>
            </a:r>
          </a:p>
          <a:p>
            <a:pPr marL="0" indent="0">
              <a:buNone/>
            </a:pPr>
            <a:r>
              <a:rPr lang="en-US" sz="3800" dirty="0" smtClean="0"/>
              <a:t>Mon/Wed 9:00-11:20 a.m.</a:t>
            </a:r>
            <a:endParaRPr lang="en-US" sz="3800" dirty="0"/>
          </a:p>
          <a:p>
            <a:pPr marL="0" indent="0">
              <a:buNone/>
            </a:pPr>
            <a:r>
              <a:rPr lang="en-US" sz="3800" dirty="0"/>
              <a:t>Professor: </a:t>
            </a:r>
            <a:r>
              <a:rPr lang="en-US" sz="3800" dirty="0" smtClean="0"/>
              <a:t>Rebekah Taveau</a:t>
            </a:r>
          </a:p>
          <a:p>
            <a:pPr marL="0" indent="0">
              <a:buNone/>
            </a:pPr>
            <a:r>
              <a:rPr lang="en-US" sz="3800" dirty="0" smtClean="0"/>
              <a:t>SLAMmer</a:t>
            </a:r>
            <a:r>
              <a:rPr lang="en-US" sz="3800" dirty="0"/>
              <a:t>: </a:t>
            </a:r>
            <a:r>
              <a:rPr lang="en-US" sz="3800" dirty="0" smtClean="0"/>
              <a:t>Elizabeth Sosa-Cornelio</a:t>
            </a:r>
            <a:endParaRPr lang="en-US" sz="3800" dirty="0"/>
          </a:p>
          <a:p>
            <a:pPr marL="0" indent="0">
              <a:buNone/>
            </a:pPr>
            <a:endParaRPr lang="en-US" sz="3800" b="1" u="sng" dirty="0" smtClean="0"/>
          </a:p>
          <a:p>
            <a:pPr marL="0" indent="0">
              <a:buNone/>
            </a:pPr>
            <a:endParaRPr lang="en-US" sz="3800" b="1" u="sng" dirty="0" smtClean="0"/>
          </a:p>
          <a:p>
            <a:pPr marL="0" indent="0">
              <a:buNone/>
            </a:pPr>
            <a:r>
              <a:rPr lang="en-US" sz="3800" b="1" u="sng" dirty="0" smtClean="0"/>
              <a:t>Sequoia District Adult School</a:t>
            </a:r>
          </a:p>
          <a:p>
            <a:pPr marL="0" indent="0">
              <a:buNone/>
            </a:pPr>
            <a:endParaRPr lang="en-US" sz="2100" dirty="0"/>
          </a:p>
          <a:p>
            <a:pPr marL="0" indent="0">
              <a:buNone/>
            </a:pPr>
            <a:r>
              <a:rPr lang="en-US" sz="3800" dirty="0"/>
              <a:t>ESL 921 (2</a:t>
            </a:r>
            <a:r>
              <a:rPr lang="en-US" sz="3800" baseline="30000" dirty="0"/>
              <a:t>nd class)</a:t>
            </a:r>
            <a:r>
              <a:rPr lang="en-US" sz="3800" dirty="0"/>
              <a:t> </a:t>
            </a:r>
            <a:r>
              <a:rPr lang="en-US" sz="3800" b="1" i="1" dirty="0"/>
              <a:t>High Beginning Grammar/Writing 1</a:t>
            </a:r>
            <a:r>
              <a:rPr lang="en-US" sz="3800" dirty="0"/>
              <a:t>	</a:t>
            </a:r>
          </a:p>
          <a:p>
            <a:pPr marL="0" indent="0">
              <a:buNone/>
            </a:pPr>
            <a:r>
              <a:rPr lang="en-US" sz="3800" dirty="0" smtClean="0"/>
              <a:t>Tues/Thurs 6:30-9:00 p.m.</a:t>
            </a:r>
          </a:p>
          <a:p>
            <a:pPr marL="0" indent="0">
              <a:buNone/>
            </a:pPr>
            <a:r>
              <a:rPr lang="en-US" sz="3800" dirty="0" smtClean="0"/>
              <a:t>Not offered Spring 2016</a:t>
            </a:r>
          </a:p>
          <a:p>
            <a:pPr marL="0" indent="0">
              <a:buNone/>
            </a:pPr>
            <a:endParaRPr lang="en-US" sz="3800" dirty="0" smtClean="0"/>
          </a:p>
          <a:p>
            <a:pPr marL="0" indent="0">
              <a:buNone/>
            </a:pPr>
            <a:r>
              <a:rPr lang="en-US" sz="3800" dirty="0"/>
              <a:t>ESL 921 (2</a:t>
            </a:r>
            <a:r>
              <a:rPr lang="en-US" sz="3800" baseline="30000" dirty="0"/>
              <a:t>nd class)</a:t>
            </a:r>
            <a:r>
              <a:rPr lang="en-US" sz="3800" dirty="0"/>
              <a:t> </a:t>
            </a:r>
            <a:r>
              <a:rPr lang="en-US" sz="3800" b="1" i="1" dirty="0"/>
              <a:t>High Beginning Grammar/Writing 1</a:t>
            </a:r>
            <a:r>
              <a:rPr lang="en-US" sz="3800" dirty="0"/>
              <a:t>	</a:t>
            </a:r>
          </a:p>
          <a:p>
            <a:pPr marL="0" indent="0">
              <a:buNone/>
            </a:pPr>
            <a:r>
              <a:rPr lang="en-US" sz="3800" dirty="0" smtClean="0"/>
              <a:t>April 11-May 26</a:t>
            </a:r>
            <a:endParaRPr lang="en-US" sz="3800" dirty="0"/>
          </a:p>
          <a:p>
            <a:pPr marL="0" indent="0">
              <a:buNone/>
            </a:pPr>
            <a:r>
              <a:rPr lang="en-US" sz="3800" dirty="0" smtClean="0"/>
              <a:t>Mon/Tues/Wed/Thurs 9:00 -11:45 a.m</a:t>
            </a:r>
            <a:r>
              <a:rPr lang="en-US" sz="3800" dirty="0"/>
              <a:t>.</a:t>
            </a:r>
          </a:p>
          <a:p>
            <a:pPr marL="0" indent="0">
              <a:buNone/>
            </a:pPr>
            <a:r>
              <a:rPr lang="en-US" sz="3800" dirty="0" smtClean="0"/>
              <a:t>Professor: Vassei, Nooshin</a:t>
            </a:r>
          </a:p>
          <a:p>
            <a:pPr marL="0" indent="0">
              <a:buNone/>
            </a:pPr>
            <a:r>
              <a:rPr lang="en-US" sz="3800" dirty="0" smtClean="0"/>
              <a:t>SLAMmer: TBD</a:t>
            </a:r>
            <a:endParaRPr lang="en-US" sz="3800" dirty="0"/>
          </a:p>
          <a:p>
            <a:pPr marL="0" indent="0">
              <a:buNone/>
            </a:pPr>
            <a:endParaRPr lang="en-US" dirty="0"/>
          </a:p>
          <a:p>
            <a:pPr marL="0" indent="0">
              <a:buNone/>
            </a:pPr>
            <a:endParaRPr lang="en-US" dirty="0" smtClean="0"/>
          </a:p>
        </p:txBody>
      </p:sp>
    </p:spTree>
    <p:extLst>
      <p:ext uri="{BB962C8B-B14F-4D97-AF65-F5344CB8AC3E}">
        <p14:creationId xmlns:p14="http://schemas.microsoft.com/office/powerpoint/2010/main" val="38266369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800" dirty="0"/>
              <a:t>The program offers </a:t>
            </a:r>
            <a:r>
              <a:rPr lang="en-US" sz="1800" dirty="0" smtClean="0"/>
              <a:t>one course </a:t>
            </a:r>
            <a:r>
              <a:rPr lang="en-US" sz="1800" dirty="0"/>
              <a:t>in the following </a:t>
            </a:r>
            <a:r>
              <a:rPr lang="en-US" sz="1800" dirty="0" smtClean="0"/>
              <a:t>location </a:t>
            </a:r>
            <a:r>
              <a:rPr lang="en-US" sz="1800" dirty="0"/>
              <a:t>in </a:t>
            </a:r>
            <a:r>
              <a:rPr lang="en-US" sz="1800" dirty="0" smtClean="0"/>
              <a:t>East Palo Alto:</a:t>
            </a:r>
            <a:endParaRPr lang="en-US" sz="1800" dirty="0"/>
          </a:p>
          <a:p>
            <a:pPr marL="0" indent="0">
              <a:buNone/>
            </a:pPr>
            <a:r>
              <a:rPr lang="en-US" dirty="0" smtClean="0"/>
              <a:t>	</a:t>
            </a:r>
            <a:r>
              <a:rPr lang="en-US" sz="1600" dirty="0" smtClean="0"/>
              <a:t>Los Robles Magnet Academy partnership with Nuestra Casa</a:t>
            </a:r>
          </a:p>
          <a:p>
            <a:pPr marL="0" indent="0">
              <a:buNone/>
            </a:pPr>
            <a:r>
              <a:rPr lang="en-US" sz="1600" dirty="0"/>
              <a:t>	</a:t>
            </a:r>
            <a:r>
              <a:rPr lang="en-US" sz="1600" dirty="0" smtClean="0"/>
              <a:t>2450 Ralmar Ave. East Palo Alto, CA 94303</a:t>
            </a:r>
          </a:p>
          <a:p>
            <a:pPr marL="0" indent="0">
              <a:buNone/>
            </a:pPr>
            <a:r>
              <a:rPr lang="en-US" sz="1600" dirty="0"/>
              <a:t>	</a:t>
            </a:r>
            <a:r>
              <a:rPr lang="en-US" sz="1600" dirty="0" smtClean="0"/>
              <a:t>No classes this Spring 2016</a:t>
            </a:r>
          </a:p>
          <a:p>
            <a:pPr marL="0" indent="0">
              <a:buNone/>
            </a:pPr>
            <a:endParaRPr lang="en-US" dirty="0"/>
          </a:p>
          <a:p>
            <a:r>
              <a:rPr lang="en-US" sz="1800" dirty="0" smtClean="0"/>
              <a:t>Los Robles Magnet Academy is managed by Ravenswood School District and is in partnership with Nuestra Casa a Non Profit Organization</a:t>
            </a:r>
            <a:endParaRPr lang="en-US" dirty="0"/>
          </a:p>
        </p:txBody>
      </p:sp>
      <p:sp>
        <p:nvSpPr>
          <p:cNvPr id="3" name="Title 2"/>
          <p:cNvSpPr>
            <a:spLocks noGrp="1"/>
          </p:cNvSpPr>
          <p:nvPr>
            <p:ph type="title"/>
          </p:nvPr>
        </p:nvSpPr>
        <p:spPr/>
        <p:txBody>
          <a:bodyPr/>
          <a:lstStyle/>
          <a:p>
            <a:r>
              <a:rPr lang="en-US" sz="4800" dirty="0" smtClean="0"/>
              <a:t>Locations in East Palo Alto</a:t>
            </a:r>
            <a:endParaRPr lang="en-US" sz="4800" dirty="0"/>
          </a:p>
        </p:txBody>
      </p:sp>
    </p:spTree>
    <p:extLst>
      <p:ext uri="{BB962C8B-B14F-4D97-AF65-F5344CB8AC3E}">
        <p14:creationId xmlns:p14="http://schemas.microsoft.com/office/powerpoint/2010/main" val="2619526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sz="1800" dirty="0"/>
              <a:t>The program offers courses </a:t>
            </a:r>
            <a:r>
              <a:rPr lang="en-US" sz="1800" dirty="0" smtClean="0"/>
              <a:t>at Cunha Intermediate Middle </a:t>
            </a:r>
            <a:r>
              <a:rPr lang="en-US" sz="1800" dirty="0"/>
              <a:t>S</a:t>
            </a:r>
            <a:r>
              <a:rPr lang="en-US" sz="1800" dirty="0" smtClean="0"/>
              <a:t>chool located </a:t>
            </a:r>
            <a:r>
              <a:rPr lang="en-US" sz="1800" dirty="0"/>
              <a:t>in </a:t>
            </a:r>
            <a:r>
              <a:rPr lang="en-US" sz="1800" dirty="0" smtClean="0"/>
              <a:t>Half Moon Bay and at Puente De La Costa Sur, located in Pescadero:</a:t>
            </a:r>
            <a:endParaRPr lang="en-US" sz="1800" dirty="0"/>
          </a:p>
          <a:p>
            <a:pPr marL="0" indent="0">
              <a:buNone/>
            </a:pPr>
            <a:endParaRPr lang="en-US" sz="2000" dirty="0" smtClean="0"/>
          </a:p>
          <a:p>
            <a:pPr marL="0" indent="0">
              <a:buNone/>
            </a:pPr>
            <a:r>
              <a:rPr lang="en-US" sz="2000" dirty="0" smtClean="0"/>
              <a:t>Cunha </a:t>
            </a:r>
            <a:r>
              <a:rPr lang="en-US" sz="2000" dirty="0"/>
              <a:t>Intermediate Middle School</a:t>
            </a:r>
          </a:p>
          <a:p>
            <a:pPr marL="0" indent="0">
              <a:buNone/>
            </a:pPr>
            <a:r>
              <a:rPr lang="en-US" sz="2000" dirty="0" smtClean="0"/>
              <a:t>600 </a:t>
            </a:r>
            <a:r>
              <a:rPr lang="en-US" sz="2000" dirty="0"/>
              <a:t>Church Street, Half Moon Bay, CA </a:t>
            </a:r>
            <a:r>
              <a:rPr lang="en-US" sz="2000" dirty="0" smtClean="0"/>
              <a:t>94019</a:t>
            </a:r>
          </a:p>
          <a:p>
            <a:pPr marL="0" indent="0">
              <a:buNone/>
            </a:pPr>
            <a:endParaRPr lang="en-US" sz="2000" dirty="0"/>
          </a:p>
          <a:p>
            <a:pPr marL="0" indent="0">
              <a:buNone/>
            </a:pPr>
            <a:r>
              <a:rPr lang="en-US" sz="2000" dirty="0" smtClean="0"/>
              <a:t>Puente De La Costa Sur</a:t>
            </a:r>
          </a:p>
          <a:p>
            <a:pPr marL="0" indent="0">
              <a:buNone/>
            </a:pPr>
            <a:r>
              <a:rPr lang="en-US" sz="2000" dirty="0" smtClean="0"/>
              <a:t>620 North Street, Pescadero, CA 94060</a:t>
            </a:r>
            <a:endParaRPr lang="en-US" sz="2000" dirty="0"/>
          </a:p>
          <a:p>
            <a:pPr marL="0" indent="0">
              <a:buNone/>
            </a:pPr>
            <a:endParaRPr lang="en-US" sz="2000" dirty="0"/>
          </a:p>
          <a:p>
            <a:r>
              <a:rPr lang="en-US" sz="1800" dirty="0" smtClean="0"/>
              <a:t>Cunha Intermediate Middle School is </a:t>
            </a:r>
            <a:r>
              <a:rPr lang="en-US" sz="1800" dirty="0"/>
              <a:t>managed by </a:t>
            </a:r>
            <a:r>
              <a:rPr lang="en-US" sz="1800" dirty="0" smtClean="0"/>
              <a:t>Cabrillo Unified School </a:t>
            </a:r>
            <a:r>
              <a:rPr lang="en-US" sz="1800" dirty="0"/>
              <a:t>District and is in partnership with </a:t>
            </a:r>
            <a:r>
              <a:rPr lang="en-US" sz="1800" dirty="0" smtClean="0"/>
              <a:t>our New La Costa Adult School and Puente De La Costa Sur. </a:t>
            </a:r>
            <a:endParaRPr lang="en-US" sz="1800" dirty="0"/>
          </a:p>
          <a:p>
            <a:pPr marL="0" indent="0">
              <a:buNone/>
            </a:pPr>
            <a:endParaRPr lang="en-US" dirty="0"/>
          </a:p>
        </p:txBody>
      </p:sp>
      <p:sp>
        <p:nvSpPr>
          <p:cNvPr id="3" name="Title 2"/>
          <p:cNvSpPr>
            <a:spLocks noGrp="1"/>
          </p:cNvSpPr>
          <p:nvPr>
            <p:ph type="title"/>
          </p:nvPr>
        </p:nvSpPr>
        <p:spPr/>
        <p:txBody>
          <a:bodyPr/>
          <a:lstStyle/>
          <a:p>
            <a:r>
              <a:rPr lang="en-US" sz="4800" dirty="0" smtClean="0"/>
              <a:t>Locations in Half Moon Bay and Pescadero</a:t>
            </a:r>
            <a:endParaRPr lang="en-US" sz="4800" dirty="0"/>
          </a:p>
        </p:txBody>
      </p:sp>
    </p:spTree>
    <p:extLst>
      <p:ext uri="{BB962C8B-B14F-4D97-AF65-F5344CB8AC3E}">
        <p14:creationId xmlns:p14="http://schemas.microsoft.com/office/powerpoint/2010/main" val="15577147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fontScale="55000" lnSpcReduction="20000"/>
          </a:bodyPr>
          <a:lstStyle/>
          <a:p>
            <a:pPr marL="0" indent="0">
              <a:buNone/>
            </a:pPr>
            <a:r>
              <a:rPr lang="en-US" b="1" u="sng" dirty="0" smtClean="0"/>
              <a:t>Cunha Intermediate Middle School</a:t>
            </a:r>
          </a:p>
          <a:p>
            <a:pPr marL="0" indent="0">
              <a:buNone/>
            </a:pPr>
            <a:endParaRPr lang="en-US" b="1" u="sng" dirty="0" smtClean="0"/>
          </a:p>
          <a:p>
            <a:pPr marL="0" indent="0">
              <a:buNone/>
            </a:pPr>
            <a:r>
              <a:rPr lang="en-US" dirty="0" smtClean="0"/>
              <a:t>ESL </a:t>
            </a:r>
            <a:r>
              <a:rPr lang="en-US" dirty="0"/>
              <a:t>800 (1</a:t>
            </a:r>
            <a:r>
              <a:rPr lang="en-US" baseline="30000" dirty="0"/>
              <a:t>st class)</a:t>
            </a:r>
            <a:r>
              <a:rPr lang="en-US" dirty="0"/>
              <a:t> </a:t>
            </a:r>
            <a:r>
              <a:rPr lang="en-US" b="1" i="1" dirty="0"/>
              <a:t>Beginning Level </a:t>
            </a:r>
            <a:r>
              <a:rPr lang="en-US" b="1" i="1" dirty="0" smtClean="0"/>
              <a:t>ESL</a:t>
            </a:r>
            <a:r>
              <a:rPr lang="en-US" dirty="0"/>
              <a:t>	</a:t>
            </a:r>
          </a:p>
          <a:p>
            <a:pPr marL="0" indent="0">
              <a:buNone/>
            </a:pPr>
            <a:r>
              <a:rPr lang="en-US" dirty="0"/>
              <a:t>Mon/Wed </a:t>
            </a:r>
            <a:r>
              <a:rPr lang="en-US" dirty="0" smtClean="0"/>
              <a:t>6:30-9:00 </a:t>
            </a:r>
            <a:r>
              <a:rPr lang="en-US" dirty="0"/>
              <a:t>p.m.</a:t>
            </a:r>
          </a:p>
          <a:p>
            <a:pPr marL="0" indent="0">
              <a:buNone/>
            </a:pPr>
            <a:r>
              <a:rPr lang="en-US" dirty="0"/>
              <a:t>Professor: </a:t>
            </a:r>
            <a:r>
              <a:rPr lang="en-US" dirty="0" smtClean="0"/>
              <a:t>Ann Cartier</a:t>
            </a:r>
          </a:p>
          <a:p>
            <a:pPr marL="0" indent="0">
              <a:buNone/>
            </a:pPr>
            <a:r>
              <a:rPr lang="en-US" dirty="0" smtClean="0"/>
              <a:t>SLAMmer: Sydney Ramos</a:t>
            </a:r>
            <a:endParaRPr lang="en-US" dirty="0"/>
          </a:p>
          <a:p>
            <a:pPr marL="0" indent="0">
              <a:buNone/>
            </a:pPr>
            <a:r>
              <a:rPr lang="en-US" dirty="0"/>
              <a:t>	</a:t>
            </a:r>
          </a:p>
          <a:p>
            <a:pPr marL="0" indent="0">
              <a:buNone/>
            </a:pPr>
            <a:r>
              <a:rPr lang="en-US" dirty="0"/>
              <a:t>ESL </a:t>
            </a:r>
            <a:r>
              <a:rPr lang="en-US" dirty="0" smtClean="0"/>
              <a:t>911 </a:t>
            </a:r>
            <a:r>
              <a:rPr lang="en-US" dirty="0"/>
              <a:t>(3</a:t>
            </a:r>
            <a:r>
              <a:rPr lang="en-US" baseline="30000" dirty="0"/>
              <a:t>rd class)</a:t>
            </a:r>
            <a:r>
              <a:rPr lang="en-US" dirty="0"/>
              <a:t> </a:t>
            </a:r>
            <a:r>
              <a:rPr lang="en-US" b="1" i="1" dirty="0"/>
              <a:t>High Beginning Reading/Listening and Speaking1</a:t>
            </a:r>
            <a:endParaRPr lang="en-US" dirty="0"/>
          </a:p>
          <a:p>
            <a:pPr marL="0" indent="0">
              <a:buNone/>
            </a:pPr>
            <a:r>
              <a:rPr lang="en-US" dirty="0" smtClean="0"/>
              <a:t>Mon/Wed 6:30-9:45 </a:t>
            </a:r>
            <a:r>
              <a:rPr lang="en-US" dirty="0"/>
              <a:t>p.m.	</a:t>
            </a:r>
          </a:p>
          <a:p>
            <a:pPr marL="0" indent="0">
              <a:buNone/>
            </a:pPr>
            <a:r>
              <a:rPr lang="en-US" dirty="0"/>
              <a:t>Professor: </a:t>
            </a:r>
            <a:r>
              <a:rPr lang="en-US" dirty="0" smtClean="0"/>
              <a:t>Pelletier, Danielle</a:t>
            </a:r>
          </a:p>
          <a:p>
            <a:pPr marL="0" indent="0">
              <a:buNone/>
            </a:pPr>
            <a:r>
              <a:rPr lang="en-US" dirty="0" smtClean="0"/>
              <a:t>SLAMmer: None</a:t>
            </a:r>
          </a:p>
          <a:p>
            <a:pPr marL="0" indent="0">
              <a:buNone/>
            </a:pPr>
            <a:endParaRPr lang="en-US" dirty="0" smtClean="0"/>
          </a:p>
          <a:p>
            <a:pPr marL="0" indent="0">
              <a:buNone/>
            </a:pPr>
            <a:r>
              <a:rPr lang="en-US" b="1" u="sng" dirty="0" smtClean="0"/>
              <a:t>Puente De La Costa Sur</a:t>
            </a:r>
          </a:p>
          <a:p>
            <a:pPr marL="0" indent="0">
              <a:buNone/>
            </a:pPr>
            <a:endParaRPr lang="en-US" b="1" u="sng" dirty="0"/>
          </a:p>
          <a:p>
            <a:pPr marL="0" indent="0">
              <a:buNone/>
            </a:pPr>
            <a:r>
              <a:rPr lang="en-US" dirty="0"/>
              <a:t>ESL </a:t>
            </a:r>
            <a:r>
              <a:rPr lang="en-US" dirty="0" smtClean="0"/>
              <a:t>901, Language Skills for the Workforce I</a:t>
            </a:r>
            <a:endParaRPr lang="en-US" dirty="0"/>
          </a:p>
          <a:p>
            <a:pPr marL="0" indent="0">
              <a:buNone/>
            </a:pPr>
            <a:r>
              <a:rPr lang="en-US" dirty="0" smtClean="0"/>
              <a:t>Tues/Thurs 7:10-9:00 </a:t>
            </a:r>
            <a:r>
              <a:rPr lang="en-US" dirty="0"/>
              <a:t>p.m.</a:t>
            </a:r>
          </a:p>
          <a:p>
            <a:pPr marL="0" indent="0">
              <a:buNone/>
            </a:pPr>
            <a:r>
              <a:rPr lang="en-US" dirty="0"/>
              <a:t>Professor: </a:t>
            </a:r>
            <a:r>
              <a:rPr lang="en-US" dirty="0" smtClean="0"/>
              <a:t>Gerardo Pacheco</a:t>
            </a:r>
            <a:endParaRPr lang="en-US" dirty="0"/>
          </a:p>
          <a:p>
            <a:pPr marL="0" indent="0">
              <a:buNone/>
            </a:pPr>
            <a:r>
              <a:rPr lang="en-US" dirty="0"/>
              <a:t>SLAMmer: </a:t>
            </a:r>
            <a:r>
              <a:rPr lang="en-US" dirty="0" smtClean="0"/>
              <a:t>None</a:t>
            </a:r>
            <a:endParaRPr lang="en-US" dirty="0"/>
          </a:p>
          <a:p>
            <a:pPr marL="0" indent="0">
              <a:buNone/>
            </a:pPr>
            <a:endParaRPr lang="en-US" b="1" u="sng" dirty="0" smtClean="0"/>
          </a:p>
          <a:p>
            <a:pPr marL="0" indent="0">
              <a:buNone/>
            </a:pPr>
            <a:endParaRPr lang="en-US" b="1" u="sng" dirty="0"/>
          </a:p>
          <a:p>
            <a:pPr marL="0" indent="0">
              <a:buNone/>
            </a:pPr>
            <a:endParaRPr lang="en-US" b="1" u="sng" dirty="0"/>
          </a:p>
          <a:p>
            <a:pPr marL="0" indent="0">
              <a:buNone/>
            </a:pPr>
            <a:endParaRPr lang="en-US" dirty="0"/>
          </a:p>
          <a:p>
            <a:pPr marL="0" indent="0">
              <a:buNone/>
            </a:pPr>
            <a:endParaRPr lang="en-US" dirty="0" smtClean="0"/>
          </a:p>
          <a:p>
            <a:pPr marL="0" indent="0">
              <a:buNone/>
            </a:pPr>
            <a:endParaRPr lang="en-US" dirty="0"/>
          </a:p>
        </p:txBody>
      </p:sp>
      <p:sp>
        <p:nvSpPr>
          <p:cNvPr id="5" name="Title 4"/>
          <p:cNvSpPr>
            <a:spLocks noGrp="1"/>
          </p:cNvSpPr>
          <p:nvPr>
            <p:ph type="title"/>
          </p:nvPr>
        </p:nvSpPr>
        <p:spPr/>
        <p:txBody>
          <a:bodyPr/>
          <a:lstStyle/>
          <a:p>
            <a:r>
              <a:rPr lang="en-US" sz="4800" dirty="0" smtClean="0"/>
              <a:t>Courses Offered in H.M.B. &amp; Pescadero</a:t>
            </a:r>
            <a:endParaRPr lang="en-US" sz="4800" dirty="0"/>
          </a:p>
        </p:txBody>
      </p:sp>
    </p:spTree>
    <p:extLst>
      <p:ext uri="{BB962C8B-B14F-4D97-AF65-F5344CB8AC3E}">
        <p14:creationId xmlns:p14="http://schemas.microsoft.com/office/powerpoint/2010/main" val="15816209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029200" y="838200"/>
            <a:ext cx="3422483" cy="1886921"/>
          </a:xfrm>
        </p:spPr>
        <p:txBody>
          <a:bodyPr/>
          <a:lstStyle/>
          <a:p>
            <a:pPr algn="ctr"/>
            <a:r>
              <a:rPr lang="en-US" dirty="0" smtClean="0"/>
              <a:t>&lt;Puente De La Costa Sur</a:t>
            </a:r>
            <a:endParaRPr lang="en-US" dirty="0"/>
          </a:p>
        </p:txBody>
      </p:sp>
      <p:sp>
        <p:nvSpPr>
          <p:cNvPr id="6" name="Text Placeholder 5"/>
          <p:cNvSpPr>
            <a:spLocks noGrp="1"/>
          </p:cNvSpPr>
          <p:nvPr>
            <p:ph type="body" sz="half" idx="2"/>
          </p:nvPr>
        </p:nvSpPr>
        <p:spPr/>
        <p:txBody>
          <a:bodyPr>
            <a:normAutofit/>
          </a:bodyPr>
          <a:lstStyle/>
          <a:p>
            <a:pPr algn="ctr"/>
            <a:r>
              <a:rPr lang="en-US" sz="2800" dirty="0" smtClean="0"/>
              <a:t>&lt; Cunha School</a:t>
            </a:r>
            <a:endParaRPr lang="en-US" sz="2800"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3276600"/>
            <a:ext cx="4495800" cy="2819400"/>
          </a:xfrm>
          <a:prstGeom prst="rect">
            <a:avLst/>
          </a:prstGeom>
        </p:spPr>
      </p:pic>
      <p:pic>
        <p:nvPicPr>
          <p:cNvPr id="3" name="Content Placeholder 2"/>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31875" y="381000"/>
            <a:ext cx="3194050" cy="2819400"/>
          </a:xfrm>
        </p:spPr>
      </p:pic>
    </p:spTree>
    <p:extLst>
      <p:ext uri="{BB962C8B-B14F-4D97-AF65-F5344CB8AC3E}">
        <p14:creationId xmlns:p14="http://schemas.microsoft.com/office/powerpoint/2010/main" val="6759677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0" indent="0">
              <a:buNone/>
            </a:pPr>
            <a:r>
              <a:rPr lang="en-US" sz="2000" b="1" dirty="0" smtClean="0"/>
              <a:t>Classrooms: </a:t>
            </a:r>
            <a:r>
              <a:rPr lang="en-US" sz="2000" dirty="0" smtClean="0"/>
              <a:t>All classrooms are opened and closed by the site custodian. Classrooms must be kept exactly the way that they are when class starts. Students/Faculty cannot borrow anything from classrooms or use anything inside students(elementary students) desks. No eating or drinking in the classrooms.</a:t>
            </a:r>
          </a:p>
          <a:p>
            <a:pPr marL="0" indent="0">
              <a:buNone/>
            </a:pPr>
            <a:endParaRPr lang="en-US" sz="2000" dirty="0"/>
          </a:p>
          <a:p>
            <a:pPr marL="0" indent="0">
              <a:buNone/>
            </a:pPr>
            <a:r>
              <a:rPr lang="en-US" sz="2000" b="1" dirty="0" smtClean="0"/>
              <a:t>Restrooms: </a:t>
            </a:r>
            <a:r>
              <a:rPr lang="en-US" sz="2000" dirty="0" smtClean="0"/>
              <a:t>At Hoover site students and staff must use the restrooms located at the very end of the hallway near classroom wing 700. There is a sign that is labeled, “parent restrooms.” At our other sites you are allowed to use any restrooms that are open.</a:t>
            </a:r>
          </a:p>
          <a:p>
            <a:pPr marL="0" indent="0">
              <a:buNone/>
            </a:pPr>
            <a:endParaRPr lang="en-US" sz="2000" dirty="0"/>
          </a:p>
          <a:p>
            <a:pPr marL="0" indent="0">
              <a:buNone/>
            </a:pPr>
            <a:r>
              <a:rPr lang="en-US" sz="2000" b="1" dirty="0" smtClean="0"/>
              <a:t>Emergencies: </a:t>
            </a:r>
            <a:r>
              <a:rPr lang="en-US" sz="2000" dirty="0" smtClean="0"/>
              <a:t>In case of any emergency call 911. Notify Jenny Castello or Diana Espinoza immediately by calling our cell phone numbers. </a:t>
            </a:r>
          </a:p>
          <a:p>
            <a:pPr marL="0" indent="0">
              <a:buNone/>
            </a:pPr>
            <a:endParaRPr lang="en-US" sz="2000" dirty="0"/>
          </a:p>
          <a:p>
            <a:pPr marL="0" indent="0">
              <a:buNone/>
            </a:pPr>
            <a:r>
              <a:rPr lang="en-US" sz="2000" b="1" dirty="0" smtClean="0"/>
              <a:t>Attendance Forms: </a:t>
            </a:r>
            <a:r>
              <a:rPr lang="en-US" sz="2000" dirty="0" smtClean="0"/>
              <a:t>At Hoover site, faculty must take attendance every time their class meets. The attendance forms must be turned in to the Family </a:t>
            </a:r>
            <a:r>
              <a:rPr lang="en-US" sz="2000" dirty="0"/>
              <a:t>C</a:t>
            </a:r>
            <a:r>
              <a:rPr lang="en-US" sz="2000" dirty="0" smtClean="0"/>
              <a:t>enter office located at Hoover near classroom wing 700. Attendance forms are put in a manila folder and pushed  underneath the office door.</a:t>
            </a:r>
          </a:p>
          <a:p>
            <a:pPr marL="0" indent="0">
              <a:buNone/>
            </a:pPr>
            <a:endParaRPr lang="en-US" sz="2000" b="1" dirty="0"/>
          </a:p>
          <a:p>
            <a:pPr marL="0" indent="0">
              <a:buNone/>
            </a:pPr>
            <a:r>
              <a:rPr lang="en-US" sz="2000" b="1" dirty="0" smtClean="0"/>
              <a:t>Computer Lab: </a:t>
            </a:r>
            <a:r>
              <a:rPr lang="en-US" sz="2000" dirty="0" smtClean="0"/>
              <a:t>ESL faculty should contact the ESL office to use the computer labs at the sites. Arrangements for this must be done ahead of time with the ESL office</a:t>
            </a:r>
            <a:r>
              <a:rPr lang="en-US" sz="2000" dirty="0"/>
              <a:t>. There is NO eating or drinking in the computer labs. </a:t>
            </a:r>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dirty="0" smtClean="0"/>
          </a:p>
          <a:p>
            <a:pPr marL="0" indent="0">
              <a:buNone/>
            </a:pPr>
            <a:endParaRPr lang="en-US" dirty="0" smtClean="0"/>
          </a:p>
          <a:p>
            <a:pPr marL="0" indent="0">
              <a:buNone/>
            </a:pPr>
            <a:endParaRPr lang="en-US" dirty="0"/>
          </a:p>
        </p:txBody>
      </p:sp>
      <p:sp>
        <p:nvSpPr>
          <p:cNvPr id="3" name="Title 2"/>
          <p:cNvSpPr>
            <a:spLocks noGrp="1"/>
          </p:cNvSpPr>
          <p:nvPr>
            <p:ph type="title"/>
          </p:nvPr>
        </p:nvSpPr>
        <p:spPr/>
        <p:txBody>
          <a:bodyPr/>
          <a:lstStyle/>
          <a:p>
            <a:r>
              <a:rPr lang="en-US" dirty="0" smtClean="0"/>
              <a:t>Rules for Sites</a:t>
            </a:r>
            <a:endParaRPr lang="en-US" dirty="0"/>
          </a:p>
        </p:txBody>
      </p:sp>
    </p:spTree>
    <p:extLst>
      <p:ext uri="{BB962C8B-B14F-4D97-AF65-F5344CB8AC3E}">
        <p14:creationId xmlns:p14="http://schemas.microsoft.com/office/powerpoint/2010/main" val="34598626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0" indent="0">
              <a:buNone/>
            </a:pPr>
            <a:r>
              <a:rPr lang="en-US" sz="2000" dirty="0" smtClean="0"/>
              <a:t>Our childcare staff are all employees of the Redwood City School District. We only accept children from 3 years to 10 years. The childcare is only for the students’ children and it is free.</a:t>
            </a:r>
          </a:p>
          <a:p>
            <a:pPr marL="0" indent="0">
              <a:buNone/>
            </a:pPr>
            <a:endParaRPr lang="en-US" sz="2000" dirty="0" smtClean="0"/>
          </a:p>
          <a:p>
            <a:pPr marL="0" indent="0">
              <a:buNone/>
            </a:pPr>
            <a:r>
              <a:rPr lang="en-US" sz="2000" b="1" u="sng" dirty="0" smtClean="0"/>
              <a:t>Hawes:</a:t>
            </a:r>
          </a:p>
          <a:p>
            <a:pPr marL="0" indent="0">
              <a:buNone/>
            </a:pPr>
            <a:r>
              <a:rPr lang="en-US" sz="2000" dirty="0" smtClean="0"/>
              <a:t>Room: 2, Dina Parada and Piedad Hernandez</a:t>
            </a:r>
          </a:p>
          <a:p>
            <a:pPr marL="0" indent="0">
              <a:buNone/>
            </a:pPr>
            <a:endParaRPr lang="en-US" sz="2000" dirty="0"/>
          </a:p>
          <a:p>
            <a:pPr marL="0" indent="0">
              <a:buNone/>
            </a:pPr>
            <a:r>
              <a:rPr lang="en-US" sz="2000" b="1" u="sng" dirty="0" smtClean="0"/>
              <a:t>Hoover:</a:t>
            </a:r>
          </a:p>
          <a:p>
            <a:pPr marL="0" indent="0">
              <a:buNone/>
            </a:pPr>
            <a:r>
              <a:rPr lang="en-US" sz="2000" dirty="0" smtClean="0"/>
              <a:t>Room: 105, Sandra Calderon and Carmen Chavez</a:t>
            </a:r>
          </a:p>
          <a:p>
            <a:pPr marL="0" indent="0">
              <a:buNone/>
            </a:pPr>
            <a:endParaRPr lang="en-US" sz="2000" dirty="0"/>
          </a:p>
          <a:p>
            <a:pPr marL="0" indent="0">
              <a:buNone/>
            </a:pPr>
            <a:r>
              <a:rPr lang="en-US" sz="2000" b="1" u="sng" dirty="0" smtClean="0"/>
              <a:t>Fair Oaks:</a:t>
            </a:r>
          </a:p>
          <a:p>
            <a:pPr marL="0" indent="0">
              <a:buNone/>
            </a:pPr>
            <a:r>
              <a:rPr lang="en-US" sz="2000" dirty="0" smtClean="0"/>
              <a:t>Room: Cafeteria, Leticia</a:t>
            </a:r>
          </a:p>
          <a:p>
            <a:pPr marL="0" indent="0">
              <a:buNone/>
            </a:pPr>
            <a:endParaRPr lang="en-US" sz="2000" dirty="0"/>
          </a:p>
          <a:p>
            <a:pPr marL="0" indent="0">
              <a:buNone/>
            </a:pPr>
            <a:r>
              <a:rPr lang="en-US" sz="2000" b="1" u="sng" dirty="0" smtClean="0"/>
              <a:t>Cunha School:</a:t>
            </a:r>
          </a:p>
          <a:p>
            <a:pPr marL="0" indent="0">
              <a:buNone/>
            </a:pPr>
            <a:r>
              <a:rPr lang="en-US" sz="2000" dirty="0" smtClean="0"/>
              <a:t>Managed by La Costa Adult School who also offers ESL classes at Cunha School.</a:t>
            </a:r>
          </a:p>
          <a:p>
            <a:pPr marL="0" indent="0">
              <a:buNone/>
            </a:pPr>
            <a:endParaRPr lang="en-US" sz="2000" b="1" u="sng" dirty="0"/>
          </a:p>
          <a:p>
            <a:pPr marL="0" indent="0">
              <a:buNone/>
            </a:pPr>
            <a:r>
              <a:rPr lang="en-US" sz="2000" b="1" u="sng" dirty="0" smtClean="0"/>
              <a:t>Puente De La Costa Sur:</a:t>
            </a:r>
          </a:p>
          <a:p>
            <a:pPr marL="0" indent="0">
              <a:buNone/>
            </a:pPr>
            <a:r>
              <a:rPr lang="en-US" sz="2000" dirty="0" smtClean="0"/>
              <a:t>Managed by Puente directly.</a:t>
            </a:r>
          </a:p>
          <a:p>
            <a:pPr marL="0" indent="0">
              <a:buNone/>
            </a:pPr>
            <a:endParaRPr lang="en-US" sz="2000" dirty="0"/>
          </a:p>
          <a:p>
            <a:pPr marL="0" indent="0">
              <a:buNone/>
            </a:pPr>
            <a:endParaRPr lang="en-US" sz="2000" dirty="0" smtClean="0"/>
          </a:p>
        </p:txBody>
      </p:sp>
      <p:sp>
        <p:nvSpPr>
          <p:cNvPr id="3" name="Title 2"/>
          <p:cNvSpPr>
            <a:spLocks noGrp="1"/>
          </p:cNvSpPr>
          <p:nvPr>
            <p:ph type="title"/>
          </p:nvPr>
        </p:nvSpPr>
        <p:spPr/>
        <p:txBody>
          <a:bodyPr/>
          <a:lstStyle/>
          <a:p>
            <a:r>
              <a:rPr lang="en-US" dirty="0" smtClean="0"/>
              <a:t>Program Childcare</a:t>
            </a:r>
            <a:endParaRPr lang="en-US" dirty="0"/>
          </a:p>
        </p:txBody>
      </p:sp>
    </p:spTree>
    <p:extLst>
      <p:ext uri="{BB962C8B-B14F-4D97-AF65-F5344CB8AC3E}">
        <p14:creationId xmlns:p14="http://schemas.microsoft.com/office/powerpoint/2010/main" val="36416542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b="1" dirty="0" smtClean="0"/>
              <a:t>Events:</a:t>
            </a:r>
            <a:endParaRPr lang="en-US" dirty="0"/>
          </a:p>
          <a:p>
            <a:pPr marL="0" indent="0">
              <a:buNone/>
            </a:pPr>
            <a:endParaRPr lang="en-US" dirty="0"/>
          </a:p>
          <a:p>
            <a:pPr marL="0" indent="0">
              <a:buNone/>
            </a:pPr>
            <a:r>
              <a:rPr lang="en-US" dirty="0" smtClean="0"/>
              <a:t>CAREERS IN Technical Education (CTE), for on-campus ESL Students</a:t>
            </a:r>
          </a:p>
          <a:p>
            <a:pPr marL="0" indent="0">
              <a:buNone/>
            </a:pPr>
            <a:r>
              <a:rPr lang="en-US" dirty="0" smtClean="0"/>
              <a:t>Wednesday, March 16, 2016, 8:30-11:00 am (morning sessions)</a:t>
            </a:r>
          </a:p>
          <a:p>
            <a:pPr marL="0" indent="0">
              <a:buNone/>
            </a:pPr>
            <a:r>
              <a:rPr lang="en-US" dirty="0" smtClean="0"/>
              <a:t>Thursday, March 17, 2016, 7:00-9:30 pm (evening sessions)</a:t>
            </a:r>
            <a:endParaRPr lang="en-US" dirty="0"/>
          </a:p>
          <a:p>
            <a:pPr marL="0" indent="0">
              <a:buNone/>
            </a:pPr>
            <a:endParaRPr lang="en-US" dirty="0" smtClean="0"/>
          </a:p>
          <a:p>
            <a:pPr marL="0" indent="0">
              <a:buNone/>
            </a:pPr>
            <a:r>
              <a:rPr lang="en-US" dirty="0" smtClean="0"/>
              <a:t>College Information and ID Event for Puente Students</a:t>
            </a:r>
          </a:p>
          <a:p>
            <a:pPr marL="0" indent="0">
              <a:buNone/>
            </a:pPr>
            <a:r>
              <a:rPr lang="en-US" dirty="0" smtClean="0"/>
              <a:t>Thursday, March 17, 2016, 6:00-7:00 pm</a:t>
            </a:r>
          </a:p>
          <a:p>
            <a:pPr marL="0" indent="0">
              <a:buNone/>
            </a:pPr>
            <a:endParaRPr lang="en-US" dirty="0"/>
          </a:p>
          <a:p>
            <a:pPr marL="0" indent="0">
              <a:buNone/>
            </a:pPr>
            <a:r>
              <a:rPr lang="en-US" dirty="0" smtClean="0"/>
              <a:t>College Information and ID Event for Sequoia Adult School Students</a:t>
            </a:r>
          </a:p>
          <a:p>
            <a:pPr marL="0" indent="0">
              <a:buNone/>
            </a:pPr>
            <a:r>
              <a:rPr lang="en-US" dirty="0" smtClean="0"/>
              <a:t>Monday April 18, 2016, 9:00-11:00 am</a:t>
            </a:r>
          </a:p>
          <a:p>
            <a:pPr marL="0" indent="0">
              <a:buNone/>
            </a:pPr>
            <a:endParaRPr lang="en-US" dirty="0"/>
          </a:p>
          <a:p>
            <a:pPr marL="0" lvl="0" indent="0">
              <a:buNone/>
            </a:pPr>
            <a:r>
              <a:rPr lang="en-US" dirty="0"/>
              <a:t>ESL Recognition Ceremony, </a:t>
            </a:r>
            <a:r>
              <a:rPr lang="en-US" dirty="0" smtClean="0"/>
              <a:t>Monday</a:t>
            </a:r>
          </a:p>
          <a:p>
            <a:pPr marL="0" lvl="0" indent="0">
              <a:buNone/>
            </a:pPr>
            <a:r>
              <a:rPr lang="en-US" dirty="0" smtClean="0"/>
              <a:t>May </a:t>
            </a:r>
            <a:r>
              <a:rPr lang="en-US" dirty="0"/>
              <a:t>16, </a:t>
            </a:r>
            <a:r>
              <a:rPr lang="en-US" dirty="0" smtClean="0"/>
              <a:t>2016, 7:00-9:00 </a:t>
            </a:r>
            <a:r>
              <a:rPr lang="en-US" dirty="0"/>
              <a:t>pm in the Main Theater</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b="1" dirty="0" smtClean="0"/>
          </a:p>
        </p:txBody>
      </p:sp>
      <p:sp>
        <p:nvSpPr>
          <p:cNvPr id="3" name="Title 2"/>
          <p:cNvSpPr>
            <a:spLocks noGrp="1"/>
          </p:cNvSpPr>
          <p:nvPr>
            <p:ph type="title"/>
          </p:nvPr>
        </p:nvSpPr>
        <p:spPr/>
        <p:txBody>
          <a:bodyPr/>
          <a:lstStyle/>
          <a:p>
            <a:r>
              <a:rPr lang="en-US" dirty="0" smtClean="0"/>
              <a:t>Upcoming Events for ESL Students</a:t>
            </a:r>
            <a:endParaRPr lang="en-US" dirty="0"/>
          </a:p>
        </p:txBody>
      </p:sp>
    </p:spTree>
    <p:extLst>
      <p:ext uri="{BB962C8B-B14F-4D97-AF65-F5344CB8AC3E}">
        <p14:creationId xmlns:p14="http://schemas.microsoft.com/office/powerpoint/2010/main" val="24305632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300" dirty="0" smtClean="0"/>
              <a:t>Mission of The ESL </a:t>
            </a:r>
            <a:r>
              <a:rPr lang="en-US" sz="2300" dirty="0" smtClean="0"/>
              <a:t>Program</a:t>
            </a:r>
          </a:p>
          <a:p>
            <a:r>
              <a:rPr lang="en-US" sz="2300" dirty="0" smtClean="0"/>
              <a:t>Work of SLAMmers</a:t>
            </a:r>
            <a:endParaRPr lang="en-US" sz="2300" dirty="0" smtClean="0"/>
          </a:p>
          <a:p>
            <a:r>
              <a:rPr lang="en-US" sz="2300" dirty="0" smtClean="0"/>
              <a:t>ESL Pathway (Awards and Certificate)</a:t>
            </a:r>
          </a:p>
          <a:p>
            <a:r>
              <a:rPr lang="en-US" sz="2300" dirty="0" smtClean="0"/>
              <a:t>Off-Campus ESL Sites</a:t>
            </a:r>
          </a:p>
          <a:p>
            <a:r>
              <a:rPr lang="en-US" sz="2300" dirty="0" smtClean="0"/>
              <a:t>Upcoming Events </a:t>
            </a:r>
          </a:p>
        </p:txBody>
      </p:sp>
      <p:sp>
        <p:nvSpPr>
          <p:cNvPr id="3" name="Title 2"/>
          <p:cNvSpPr>
            <a:spLocks noGrp="1"/>
          </p:cNvSpPr>
          <p:nvPr>
            <p:ph type="title"/>
          </p:nvPr>
        </p:nvSpPr>
        <p:spPr/>
        <p:txBody>
          <a:bodyPr/>
          <a:lstStyle/>
          <a:p>
            <a:r>
              <a:rPr lang="en-US" sz="3200" dirty="0" smtClean="0"/>
              <a:t>Training &amp; Professional Development </a:t>
            </a:r>
            <a:endParaRPr lang="en-US" sz="3200" dirty="0"/>
          </a:p>
        </p:txBody>
      </p:sp>
    </p:spTree>
    <p:extLst>
      <p:ext uri="{BB962C8B-B14F-4D97-AF65-F5344CB8AC3E}">
        <p14:creationId xmlns:p14="http://schemas.microsoft.com/office/powerpoint/2010/main" val="34958730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2051348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en-US" sz="1600" b="1" dirty="0" smtClean="0"/>
              <a:t>ESL Department On-Campus </a:t>
            </a:r>
          </a:p>
          <a:p>
            <a:pPr marL="0" indent="0">
              <a:buNone/>
            </a:pPr>
            <a:endParaRPr lang="en-US" sz="1600" b="1" dirty="0"/>
          </a:p>
          <a:p>
            <a:r>
              <a:rPr lang="en-US" sz="1600" dirty="0"/>
              <a:t>The </a:t>
            </a:r>
            <a:r>
              <a:rPr lang="en-US" sz="1600" dirty="0" smtClean="0"/>
              <a:t>ESL Department provides English as a Second Language instruction and classes to non-native speakers </a:t>
            </a:r>
            <a:r>
              <a:rPr lang="en-US" sz="1600" dirty="0"/>
              <a:t>of English in order to prepare students for entry into occupational programs or university transfer courses</a:t>
            </a:r>
            <a:r>
              <a:rPr lang="en-US" sz="1600" dirty="0" smtClean="0"/>
              <a:t>. The Mission of the ESL Department at </a:t>
            </a:r>
            <a:r>
              <a:rPr lang="en-US" sz="1600" dirty="0"/>
              <a:t>Cañada College </a:t>
            </a:r>
            <a:r>
              <a:rPr lang="en-US" sz="1600" dirty="0" smtClean="0"/>
              <a:t>is to prepare </a:t>
            </a:r>
            <a:r>
              <a:rPr lang="en-US" sz="1600" dirty="0"/>
              <a:t>students from around the world to reach their academic, vocational and personal goals</a:t>
            </a:r>
            <a:r>
              <a:rPr lang="en-US" sz="1600" dirty="0" smtClean="0"/>
              <a:t>.</a:t>
            </a:r>
            <a:endParaRPr lang="en-US" sz="1600" dirty="0"/>
          </a:p>
          <a:p>
            <a:endParaRPr lang="en-US" sz="1600" dirty="0" smtClean="0"/>
          </a:p>
          <a:p>
            <a:pPr marL="0" indent="0">
              <a:buNone/>
            </a:pPr>
            <a:r>
              <a:rPr lang="en-US" sz="1600" b="1" dirty="0" smtClean="0"/>
              <a:t>Community Based English Tutoring (CBET) Program Off-Campus</a:t>
            </a:r>
          </a:p>
          <a:p>
            <a:pPr marL="0" indent="0">
              <a:buNone/>
            </a:pPr>
            <a:endParaRPr lang="en-US" sz="1600" dirty="0"/>
          </a:p>
          <a:p>
            <a:r>
              <a:rPr lang="en-US" sz="1600" dirty="0" smtClean="0"/>
              <a:t>The CBET program is housed under the ESL Department at Canada College.  The program offers beginning level of English as a Second Language (ESL) classes  and computer skill classes. The Community Based classes serve as a bridge to on-campus academic and career programs. Upon completing the program, students receive the English for the Workforce EFW Award. This program has been made possible in part by a grant from Silicon Valley Community Foundation.</a:t>
            </a:r>
            <a:endParaRPr lang="en-US" sz="1600" dirty="0"/>
          </a:p>
        </p:txBody>
      </p:sp>
      <p:sp>
        <p:nvSpPr>
          <p:cNvPr id="3" name="Title 2"/>
          <p:cNvSpPr>
            <a:spLocks noGrp="1"/>
          </p:cNvSpPr>
          <p:nvPr>
            <p:ph type="title"/>
          </p:nvPr>
        </p:nvSpPr>
        <p:spPr/>
        <p:txBody>
          <a:bodyPr/>
          <a:lstStyle/>
          <a:p>
            <a:r>
              <a:rPr lang="en-US" sz="4800" dirty="0" smtClean="0"/>
              <a:t>Mission of the </a:t>
            </a:r>
            <a:r>
              <a:rPr lang="en-US" sz="4800" dirty="0" smtClean="0"/>
              <a:t>ESL Program</a:t>
            </a:r>
            <a:endParaRPr lang="en-US" sz="4800" dirty="0"/>
          </a:p>
        </p:txBody>
      </p:sp>
    </p:spTree>
    <p:extLst>
      <p:ext uri="{BB962C8B-B14F-4D97-AF65-F5344CB8AC3E}">
        <p14:creationId xmlns:p14="http://schemas.microsoft.com/office/powerpoint/2010/main" val="423731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sz="2000" dirty="0" smtClean="0"/>
          </a:p>
          <a:p>
            <a:r>
              <a:rPr lang="en-US" sz="2000" dirty="0" smtClean="0"/>
              <a:t>ESL Student Learning Assistant Mentors (SLAMmers) have two important parts to their work.</a:t>
            </a:r>
            <a:endParaRPr lang="en-US" sz="2000" dirty="0"/>
          </a:p>
          <a:p>
            <a:r>
              <a:rPr lang="en-US" sz="2000" dirty="0" smtClean="0"/>
              <a:t>One part of the work of ESL SLAMmers is to work closely with the ESL faculty members to support off-campus, low-level ESL students academically to learn the curriculum in the courses.</a:t>
            </a:r>
          </a:p>
          <a:p>
            <a:r>
              <a:rPr lang="en-US" sz="2000" dirty="0" smtClean="0"/>
              <a:t>The other part of the work of ESL SLAMmers </a:t>
            </a:r>
            <a:r>
              <a:rPr lang="en-US" sz="2000" smtClean="0"/>
              <a:t>is to mentor </a:t>
            </a:r>
            <a:r>
              <a:rPr lang="en-US" sz="2000" dirty="0" smtClean="0"/>
              <a:t>the ESL students in off-campus classes by providing role models of successful college students.</a:t>
            </a:r>
          </a:p>
          <a:p>
            <a:r>
              <a:rPr lang="en-US" sz="2000" dirty="0" smtClean="0"/>
              <a:t>The ESL SLAMmer project is funded by a grant from a private foundation.</a:t>
            </a:r>
            <a:endParaRPr lang="en-US" sz="2000" dirty="0"/>
          </a:p>
        </p:txBody>
      </p:sp>
      <p:sp>
        <p:nvSpPr>
          <p:cNvPr id="3" name="Title 2"/>
          <p:cNvSpPr>
            <a:spLocks noGrp="1"/>
          </p:cNvSpPr>
          <p:nvPr>
            <p:ph type="title"/>
          </p:nvPr>
        </p:nvSpPr>
        <p:spPr/>
        <p:txBody>
          <a:bodyPr/>
          <a:lstStyle/>
          <a:p>
            <a:r>
              <a:rPr lang="en-US" sz="4800" dirty="0" smtClean="0"/>
              <a:t>Work of SLAMmers</a:t>
            </a:r>
            <a:endParaRPr lang="en-US" sz="4800" dirty="0"/>
          </a:p>
        </p:txBody>
      </p:sp>
    </p:spTree>
    <p:extLst>
      <p:ext uri="{BB962C8B-B14F-4D97-AF65-F5344CB8AC3E}">
        <p14:creationId xmlns:p14="http://schemas.microsoft.com/office/powerpoint/2010/main" val="2450838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t>English for The Workforce EFW Award </a:t>
            </a:r>
            <a:endParaRPr lang="en-US" sz="3200" b="1" dirty="0"/>
          </a:p>
        </p:txBody>
      </p:sp>
      <p:sp>
        <p:nvSpPr>
          <p:cNvPr id="4" name="Content Placeholder 3"/>
          <p:cNvSpPr>
            <a:spLocks noGrp="1"/>
          </p:cNvSpPr>
          <p:nvPr>
            <p:ph sz="quarter" idx="14"/>
          </p:nvPr>
        </p:nvSpPr>
        <p:spPr>
          <a:xfrm>
            <a:off x="4645150" y="2240280"/>
            <a:ext cx="4194050" cy="3877056"/>
          </a:xfrm>
        </p:spPr>
        <p:txBody>
          <a:bodyPr/>
          <a:lstStyle/>
          <a:p>
            <a:r>
              <a:rPr lang="en-US" sz="2000" dirty="0"/>
              <a:t>ESL 921 Grammar &amp;Writing 1</a:t>
            </a:r>
          </a:p>
          <a:p>
            <a:r>
              <a:rPr lang="en-US" sz="2000" dirty="0"/>
              <a:t>ESL 911 Read </a:t>
            </a:r>
            <a:r>
              <a:rPr lang="en-US" sz="2000" dirty="0" smtClean="0"/>
              <a:t>&amp; Listen/Speak1</a:t>
            </a:r>
            <a:endParaRPr lang="en-US" sz="2000" dirty="0"/>
          </a:p>
          <a:p>
            <a:r>
              <a:rPr lang="en-US" sz="2000" dirty="0"/>
              <a:t>CBOT 415 or CBOT 417</a:t>
            </a:r>
          </a:p>
          <a:p>
            <a:r>
              <a:rPr lang="en-US" sz="2000" dirty="0"/>
              <a:t>CBOT </a:t>
            </a:r>
            <a:r>
              <a:rPr lang="en-US" sz="2000" dirty="0" smtClean="0"/>
              <a:t>430</a:t>
            </a:r>
          </a:p>
          <a:p>
            <a:r>
              <a:rPr lang="en-US" sz="2000" dirty="0"/>
              <a:t>Awards are presented </a:t>
            </a:r>
            <a:r>
              <a:rPr lang="en-US" sz="2000" dirty="0" smtClean="0"/>
              <a:t>to students </a:t>
            </a:r>
            <a:r>
              <a:rPr lang="en-US" sz="2000" dirty="0"/>
              <a:t>at the </a:t>
            </a:r>
            <a:r>
              <a:rPr lang="en-US" sz="2000" dirty="0" smtClean="0"/>
              <a:t>ESL Department Recognition </a:t>
            </a:r>
            <a:r>
              <a:rPr lang="en-US" sz="2000" dirty="0"/>
              <a:t>Ceremony in May.</a:t>
            </a:r>
          </a:p>
          <a:p>
            <a:r>
              <a:rPr lang="en-US" sz="2000" dirty="0" smtClean="0"/>
              <a:t>Students transition to campus to continue ESL Levels 2, 3, and 4.</a:t>
            </a:r>
            <a:endParaRPr lang="en-US" sz="2000" dirty="0"/>
          </a:p>
          <a:p>
            <a:endParaRPr lang="en-US" dirty="0"/>
          </a:p>
        </p:txBody>
      </p:sp>
      <p:graphicFrame>
        <p:nvGraphicFramePr>
          <p:cNvPr id="5" name="Content Placeholder 3"/>
          <p:cNvGraphicFramePr>
            <a:graphicFrameLocks noGrp="1"/>
          </p:cNvGraphicFramePr>
          <p:nvPr>
            <p:ph sz="quarter" idx="13"/>
            <p:extLst>
              <p:ext uri="{D42A27DB-BD31-4B8C-83A1-F6EECF244321}">
                <p14:modId xmlns:p14="http://schemas.microsoft.com/office/powerpoint/2010/main" val="114253803"/>
              </p:ext>
            </p:extLst>
          </p:nvPr>
        </p:nvGraphicFramePr>
        <p:xfrm>
          <a:off x="228600" y="2239963"/>
          <a:ext cx="4343400" cy="43132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457200" y="1957000"/>
            <a:ext cx="1981200" cy="400110"/>
          </a:xfrm>
          <a:prstGeom prst="rect">
            <a:avLst/>
          </a:prstGeom>
          <a:noFill/>
        </p:spPr>
        <p:txBody>
          <a:bodyPr wrap="square" rtlCol="0">
            <a:spAutoFit/>
          </a:bodyPr>
          <a:lstStyle/>
          <a:p>
            <a:pPr algn="ctr"/>
            <a:r>
              <a:rPr lang="en-US" sz="2000" b="1" i="1" dirty="0" smtClean="0"/>
              <a:t>Off-Campus </a:t>
            </a:r>
            <a:endParaRPr lang="en-US" sz="2000" b="1" i="1" dirty="0"/>
          </a:p>
        </p:txBody>
      </p:sp>
      <p:cxnSp>
        <p:nvCxnSpPr>
          <p:cNvPr id="8" name="Straight Arrow Connector 7"/>
          <p:cNvCxnSpPr/>
          <p:nvPr/>
        </p:nvCxnSpPr>
        <p:spPr>
          <a:xfrm flipH="1">
            <a:off x="685800" y="2242066"/>
            <a:ext cx="76200" cy="3487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133600" y="2034831"/>
            <a:ext cx="279400" cy="2689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70393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Academic Command of English ACE Award</a:t>
            </a:r>
            <a:endParaRPr lang="en-US" sz="2800" b="1" dirty="0"/>
          </a:p>
        </p:txBody>
      </p:sp>
      <p:sp>
        <p:nvSpPr>
          <p:cNvPr id="4" name="Content Placeholder 3"/>
          <p:cNvSpPr>
            <a:spLocks noGrp="1"/>
          </p:cNvSpPr>
          <p:nvPr>
            <p:ph sz="quarter" idx="14"/>
          </p:nvPr>
        </p:nvSpPr>
        <p:spPr>
          <a:xfrm>
            <a:off x="5791200" y="2209800"/>
            <a:ext cx="3124200" cy="3877056"/>
          </a:xfrm>
        </p:spPr>
        <p:txBody>
          <a:bodyPr>
            <a:normAutofit/>
          </a:bodyPr>
          <a:lstStyle/>
          <a:p>
            <a:r>
              <a:rPr lang="en-US" sz="2000" dirty="0"/>
              <a:t>ESL 924 Grammar &amp;Writing 4</a:t>
            </a:r>
          </a:p>
          <a:p>
            <a:r>
              <a:rPr lang="en-US" sz="2000" dirty="0"/>
              <a:t>ESL 914 Reading and Listening/Speaking 4</a:t>
            </a:r>
          </a:p>
          <a:p>
            <a:r>
              <a:rPr lang="en-US" sz="2000" dirty="0"/>
              <a:t>ACE Awards are presented to students at the </a:t>
            </a:r>
            <a:r>
              <a:rPr lang="en-US" sz="2000" dirty="0" smtClean="0"/>
              <a:t>ESL Department Recognition </a:t>
            </a:r>
            <a:r>
              <a:rPr lang="en-US" sz="2000" dirty="0"/>
              <a:t>Ceremony in May.</a:t>
            </a:r>
          </a:p>
          <a:p>
            <a:endParaRPr lang="en-US" sz="2000" dirty="0"/>
          </a:p>
          <a:p>
            <a:endParaRPr lang="en-US" dirty="0"/>
          </a:p>
        </p:txBody>
      </p:sp>
      <p:graphicFrame>
        <p:nvGraphicFramePr>
          <p:cNvPr id="5" name="Content Placeholder 3"/>
          <p:cNvGraphicFramePr>
            <a:graphicFrameLocks noGrp="1"/>
          </p:cNvGraphicFramePr>
          <p:nvPr>
            <p:ph sz="quarter" idx="13"/>
            <p:extLst>
              <p:ext uri="{D42A27DB-BD31-4B8C-83A1-F6EECF244321}">
                <p14:modId xmlns:p14="http://schemas.microsoft.com/office/powerpoint/2010/main" val="2470113730"/>
              </p:ext>
            </p:extLst>
          </p:nvPr>
        </p:nvGraphicFramePr>
        <p:xfrm>
          <a:off x="228600" y="1981201"/>
          <a:ext cx="5410200" cy="41354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69855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a:t>Preparation for Academic Scholarship and Success (PASS) Certificate of Achievement </a:t>
            </a:r>
          </a:p>
        </p:txBody>
      </p:sp>
      <p:sp>
        <p:nvSpPr>
          <p:cNvPr id="4" name="Content Placeholder 3"/>
          <p:cNvSpPr>
            <a:spLocks noGrp="1"/>
          </p:cNvSpPr>
          <p:nvPr>
            <p:ph sz="quarter" idx="14"/>
          </p:nvPr>
        </p:nvSpPr>
        <p:spPr>
          <a:xfrm>
            <a:off x="5791200" y="2240280"/>
            <a:ext cx="3124200" cy="4160520"/>
          </a:xfrm>
        </p:spPr>
        <p:txBody>
          <a:bodyPr>
            <a:normAutofit/>
          </a:bodyPr>
          <a:lstStyle/>
          <a:p>
            <a:r>
              <a:rPr lang="en-US" sz="2000" dirty="0"/>
              <a:t>This is a </a:t>
            </a:r>
            <a:r>
              <a:rPr lang="en-US" sz="2000" dirty="0" smtClean="0"/>
              <a:t>State-recognized </a:t>
            </a:r>
            <a:r>
              <a:rPr lang="en-US" sz="2000" dirty="0"/>
              <a:t>Certificate of Achievement.  </a:t>
            </a:r>
          </a:p>
          <a:p>
            <a:r>
              <a:rPr lang="en-US" sz="2000" dirty="0"/>
              <a:t>Students must complete the </a:t>
            </a:r>
            <a:r>
              <a:rPr lang="en-US" sz="2000" dirty="0" smtClean="0"/>
              <a:t>petition with a counselor, and </a:t>
            </a:r>
            <a:r>
              <a:rPr lang="en-US" sz="2000" dirty="0"/>
              <a:t>turn in the petition before the deadline.</a:t>
            </a:r>
          </a:p>
          <a:p>
            <a:r>
              <a:rPr lang="en-US" sz="2000" dirty="0"/>
              <a:t>Students can participate in </a:t>
            </a:r>
            <a:r>
              <a:rPr lang="en-US" sz="2000" dirty="0" smtClean="0"/>
              <a:t>Commencement </a:t>
            </a:r>
            <a:r>
              <a:rPr lang="en-US" sz="2000" dirty="0"/>
              <a:t>in May.</a:t>
            </a:r>
          </a:p>
          <a:p>
            <a:endParaRPr lang="en-US" sz="2000" dirty="0"/>
          </a:p>
          <a:p>
            <a:endParaRPr lang="en-US" dirty="0"/>
          </a:p>
        </p:txBody>
      </p:sp>
      <p:graphicFrame>
        <p:nvGraphicFramePr>
          <p:cNvPr id="5" name="Content Placeholder 3"/>
          <p:cNvGraphicFramePr>
            <a:graphicFrameLocks noGrp="1"/>
          </p:cNvGraphicFramePr>
          <p:nvPr>
            <p:ph sz="quarter" idx="13"/>
            <p:extLst>
              <p:ext uri="{D42A27DB-BD31-4B8C-83A1-F6EECF244321}">
                <p14:modId xmlns:p14="http://schemas.microsoft.com/office/powerpoint/2010/main" val="529465686"/>
              </p:ext>
            </p:extLst>
          </p:nvPr>
        </p:nvGraphicFramePr>
        <p:xfrm>
          <a:off x="228600" y="1981201"/>
          <a:ext cx="5410200" cy="41354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99491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2286000"/>
            <a:ext cx="7745505" cy="3877815"/>
          </a:xfrm>
        </p:spPr>
        <p:txBody>
          <a:bodyPr>
            <a:normAutofit fontScale="92500" lnSpcReduction="20000"/>
          </a:bodyPr>
          <a:lstStyle/>
          <a:p>
            <a:r>
              <a:rPr lang="en-US" sz="1700" b="1" dirty="0" smtClean="0"/>
              <a:t>What cities does the program serve?</a:t>
            </a:r>
          </a:p>
          <a:p>
            <a:pPr marL="0" indent="0">
              <a:buNone/>
            </a:pPr>
            <a:r>
              <a:rPr lang="en-US" sz="1700" dirty="0" smtClean="0"/>
              <a:t>The program serves the cities of Redwood City, East Palo Alto, Half Moon Bay, and Pescadero .</a:t>
            </a:r>
          </a:p>
          <a:p>
            <a:r>
              <a:rPr lang="en-US" sz="1700" b="1" dirty="0" smtClean="0"/>
              <a:t>When are courses offered?</a:t>
            </a:r>
          </a:p>
          <a:p>
            <a:pPr marL="0" indent="0">
              <a:buNone/>
            </a:pPr>
            <a:r>
              <a:rPr lang="en-US" sz="1700" dirty="0"/>
              <a:t>We offer the courses in the evenings during the week at all locations except for </a:t>
            </a:r>
            <a:r>
              <a:rPr lang="en-US" sz="1700" dirty="0" smtClean="0"/>
              <a:t>two locations in Redwood City, where  </a:t>
            </a:r>
            <a:r>
              <a:rPr lang="en-US" sz="1700" dirty="0"/>
              <a:t>we offer one morning class every semester</a:t>
            </a:r>
            <a:r>
              <a:rPr lang="en-US" sz="1700" dirty="0" smtClean="0"/>
              <a:t>.</a:t>
            </a:r>
          </a:p>
          <a:p>
            <a:pPr lvl="0">
              <a:buClr>
                <a:srgbClr val="873624"/>
              </a:buClr>
            </a:pPr>
            <a:r>
              <a:rPr lang="en-US" sz="1700" b="1" dirty="0" smtClean="0">
                <a:solidFill>
                  <a:prstClr val="black">
                    <a:lumMod val="85000"/>
                    <a:lumOff val="15000"/>
                  </a:prstClr>
                </a:solidFill>
              </a:rPr>
              <a:t>English for the Workforce EFW Award:</a:t>
            </a:r>
          </a:p>
          <a:p>
            <a:pPr marL="0" lvl="0" indent="0">
              <a:buClr>
                <a:srgbClr val="873624"/>
              </a:buClr>
              <a:buNone/>
            </a:pPr>
            <a:r>
              <a:rPr lang="en-US" sz="1700" dirty="0" smtClean="0">
                <a:solidFill>
                  <a:prstClr val="black">
                    <a:lumMod val="85000"/>
                    <a:lumOff val="15000"/>
                  </a:prstClr>
                </a:solidFill>
              </a:rPr>
              <a:t>Students in the program usually study two to four semesters at our off-campus sites and then transition to campus to continue studying ESL and other courses and careers. </a:t>
            </a:r>
            <a:endParaRPr lang="en-US" sz="1700" dirty="0">
              <a:solidFill>
                <a:prstClr val="black">
                  <a:lumMod val="85000"/>
                  <a:lumOff val="15000"/>
                </a:prstClr>
              </a:solidFill>
            </a:endParaRPr>
          </a:p>
          <a:p>
            <a:pPr>
              <a:buClr>
                <a:srgbClr val="873624"/>
              </a:buClr>
            </a:pPr>
            <a:r>
              <a:rPr lang="en-US" sz="1700" b="1" dirty="0" smtClean="0">
                <a:solidFill>
                  <a:prstClr val="black">
                    <a:lumMod val="85000"/>
                    <a:lumOff val="15000"/>
                  </a:prstClr>
                </a:solidFill>
              </a:rPr>
              <a:t>Who is eligible for the program?</a:t>
            </a:r>
          </a:p>
          <a:p>
            <a:pPr marL="0" lvl="0" indent="0">
              <a:buClr>
                <a:srgbClr val="873624"/>
              </a:buClr>
              <a:buNone/>
            </a:pPr>
            <a:r>
              <a:rPr lang="en-US" sz="1700" dirty="0" smtClean="0">
                <a:solidFill>
                  <a:prstClr val="black">
                    <a:lumMod val="85000"/>
                    <a:lumOff val="15000"/>
                  </a:prstClr>
                </a:solidFill>
              </a:rPr>
              <a:t>The program is designed to serve parents and community members of South San Mateo County.  In Redwood City, students at CBET sites pledge to tutor school age children once their English is proficient. All participants must be at least 18 years old and meet California residency and financial aid requirements for free tuition to enroll in the courses. Half Moon Bay, Sequoia Adult School, and East Palo Alto courses are open to any parent or community member who qualifies.</a:t>
            </a:r>
          </a:p>
          <a:p>
            <a:pPr marL="0" indent="0">
              <a:buNone/>
            </a:pPr>
            <a:endParaRPr lang="en-US" sz="1600" dirty="0"/>
          </a:p>
        </p:txBody>
      </p:sp>
      <p:sp>
        <p:nvSpPr>
          <p:cNvPr id="3" name="Title 2"/>
          <p:cNvSpPr>
            <a:spLocks noGrp="1"/>
          </p:cNvSpPr>
          <p:nvPr>
            <p:ph type="title"/>
          </p:nvPr>
        </p:nvSpPr>
        <p:spPr/>
        <p:txBody>
          <a:bodyPr/>
          <a:lstStyle/>
          <a:p>
            <a:r>
              <a:rPr lang="en-US" dirty="0" smtClean="0"/>
              <a:t>Off-Campus Sites	</a:t>
            </a:r>
            <a:endParaRPr lang="en-US" dirty="0"/>
          </a:p>
        </p:txBody>
      </p:sp>
    </p:spTree>
    <p:extLst>
      <p:ext uri="{BB962C8B-B14F-4D97-AF65-F5344CB8AC3E}">
        <p14:creationId xmlns:p14="http://schemas.microsoft.com/office/powerpoint/2010/main" val="22187628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152453"/>
          </a:xfrm>
        </p:spPr>
        <p:txBody>
          <a:bodyPr>
            <a:noAutofit/>
          </a:bodyPr>
          <a:lstStyle/>
          <a:p>
            <a:r>
              <a:rPr lang="en-US" sz="1400" dirty="0" smtClean="0"/>
              <a:t>The program offers courses in the following locations in Redwood City:</a:t>
            </a:r>
          </a:p>
          <a:p>
            <a:pPr marL="0" indent="0">
              <a:buNone/>
            </a:pPr>
            <a:endParaRPr lang="en-US" sz="1400" dirty="0" smtClean="0"/>
          </a:p>
          <a:p>
            <a:r>
              <a:rPr lang="en-US" sz="1400" dirty="0" smtClean="0"/>
              <a:t>Hawes Elementary School</a:t>
            </a:r>
          </a:p>
          <a:p>
            <a:r>
              <a:rPr lang="en-US" sz="1400" dirty="0" smtClean="0"/>
              <a:t>Hoover Elementary School</a:t>
            </a:r>
          </a:p>
          <a:p>
            <a:r>
              <a:rPr lang="en-US" sz="1400" dirty="0" smtClean="0"/>
              <a:t>Taft Elementary School</a:t>
            </a:r>
          </a:p>
          <a:p>
            <a:r>
              <a:rPr lang="en-US" sz="1400" dirty="0" smtClean="0"/>
              <a:t>Fair Oaks Elementary School</a:t>
            </a:r>
          </a:p>
          <a:p>
            <a:r>
              <a:rPr lang="en-US" sz="1400" dirty="0" smtClean="0"/>
              <a:t>Sequoia District Adult School</a:t>
            </a:r>
          </a:p>
          <a:p>
            <a:pPr marL="0" indent="0">
              <a:buNone/>
            </a:pPr>
            <a:r>
              <a:rPr lang="en-US" sz="1400" dirty="0" smtClean="0"/>
              <a:t>	</a:t>
            </a:r>
          </a:p>
          <a:p>
            <a:r>
              <a:rPr lang="en-US" sz="1400" dirty="0" smtClean="0"/>
              <a:t>The elementary schools are managed by the Redwood City School District.  The  ESL Program has a partnership with Sequoia District Adult School.</a:t>
            </a:r>
          </a:p>
          <a:p>
            <a:pPr marL="0" indent="0">
              <a:buNone/>
            </a:pPr>
            <a:r>
              <a:rPr lang="en-US" sz="1200" dirty="0"/>
              <a:t>	</a:t>
            </a:r>
          </a:p>
        </p:txBody>
      </p:sp>
      <p:sp>
        <p:nvSpPr>
          <p:cNvPr id="3" name="Title 2"/>
          <p:cNvSpPr>
            <a:spLocks noGrp="1"/>
          </p:cNvSpPr>
          <p:nvPr>
            <p:ph type="title"/>
          </p:nvPr>
        </p:nvSpPr>
        <p:spPr/>
        <p:txBody>
          <a:bodyPr/>
          <a:lstStyle/>
          <a:p>
            <a:r>
              <a:rPr lang="en-US" sz="4800" dirty="0" smtClean="0"/>
              <a:t>Locations in Redwood City</a:t>
            </a:r>
            <a:endParaRPr lang="en-US" sz="4800" dirty="0"/>
          </a:p>
        </p:txBody>
      </p:sp>
    </p:spTree>
    <p:extLst>
      <p:ext uri="{BB962C8B-B14F-4D97-AF65-F5344CB8AC3E}">
        <p14:creationId xmlns:p14="http://schemas.microsoft.com/office/powerpoint/2010/main" val="34624799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1216</TotalTime>
  <Words>1427</Words>
  <Application>Microsoft Office PowerPoint</Application>
  <PresentationFormat>On-screen Show (4:3)</PresentationFormat>
  <Paragraphs>267</Paragraphs>
  <Slides>20</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Book Antiqua</vt:lpstr>
      <vt:lpstr>Calibri</vt:lpstr>
      <vt:lpstr>Wingdings</vt:lpstr>
      <vt:lpstr>Hardcover</vt:lpstr>
      <vt:lpstr>Training and  Professional Development</vt:lpstr>
      <vt:lpstr>Training &amp; Professional Development </vt:lpstr>
      <vt:lpstr>Mission of the ESL Program</vt:lpstr>
      <vt:lpstr>Work of SLAMmers</vt:lpstr>
      <vt:lpstr>English for The Workforce EFW Award </vt:lpstr>
      <vt:lpstr>Academic Command of English ACE Award</vt:lpstr>
      <vt:lpstr>Preparation for Academic Scholarship and Success (PASS) Certificate of Achievement </vt:lpstr>
      <vt:lpstr>Off-Campus Sites </vt:lpstr>
      <vt:lpstr>Locations in Redwood City</vt:lpstr>
      <vt:lpstr>&lt; Hoover School</vt:lpstr>
      <vt:lpstr>Courses Offered in Redwood City</vt:lpstr>
      <vt:lpstr>Courses Offered in Redwood City</vt:lpstr>
      <vt:lpstr>Locations in East Palo Alto</vt:lpstr>
      <vt:lpstr>Locations in Half Moon Bay and Pescadero</vt:lpstr>
      <vt:lpstr>Courses Offered in H.M.B. &amp; Pescadero</vt:lpstr>
      <vt:lpstr>&lt;Puente De La Costa Sur</vt:lpstr>
      <vt:lpstr>Rules for Sites</vt:lpstr>
      <vt:lpstr>Program Childcare</vt:lpstr>
      <vt:lpstr>Upcoming Events for ESL Students</vt:lpstr>
      <vt:lpstr>QUESTIONS?</vt:lpstr>
    </vt:vector>
  </TitlesOfParts>
  <Company>SMCCCD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Portfolio Management</dc:title>
  <dc:creator>espinozaosunad</dc:creator>
  <cp:lastModifiedBy>Castello, Jennifer</cp:lastModifiedBy>
  <cp:revision>122</cp:revision>
  <cp:lastPrinted>2014-09-05T22:34:57Z</cp:lastPrinted>
  <dcterms:created xsi:type="dcterms:W3CDTF">2013-04-17T21:21:44Z</dcterms:created>
  <dcterms:modified xsi:type="dcterms:W3CDTF">2016-03-01T23:09:42Z</dcterms:modified>
</cp:coreProperties>
</file>