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3.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4.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718" r:id="rId4"/>
    <p:sldMasterId id="2147483752" r:id="rId5"/>
  </p:sldMasterIdLst>
  <p:notesMasterIdLst>
    <p:notesMasterId r:id="rId23"/>
  </p:notesMasterIdLst>
  <p:sldIdLst>
    <p:sldId id="295" r:id="rId6"/>
    <p:sldId id="296" r:id="rId7"/>
    <p:sldId id="302" r:id="rId8"/>
    <p:sldId id="300" r:id="rId9"/>
    <p:sldId id="277" r:id="rId10"/>
    <p:sldId id="276" r:id="rId11"/>
    <p:sldId id="279" r:id="rId12"/>
    <p:sldId id="282" r:id="rId13"/>
    <p:sldId id="298" r:id="rId14"/>
    <p:sldId id="283" r:id="rId15"/>
    <p:sldId id="284" r:id="rId16"/>
    <p:sldId id="286" r:id="rId17"/>
    <p:sldId id="299" r:id="rId18"/>
    <p:sldId id="301" r:id="rId19"/>
    <p:sldId id="288" r:id="rId20"/>
    <p:sldId id="290" r:id="rId21"/>
    <p:sldId id="294"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rnandez, Monique" initials="HM"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0712" autoAdjust="0"/>
    <p:restoredTop sz="59873"/>
  </p:normalViewPr>
  <p:slideViewPr>
    <p:cSldViewPr snapToGrid="0">
      <p:cViewPr varScale="1">
        <p:scale>
          <a:sx n="70" d="100"/>
          <a:sy n="70" d="100"/>
        </p:scale>
        <p:origin x="1396" y="64"/>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D337DC-237F-DF49-BFE7-9484548A65AC}" type="doc">
      <dgm:prSet loTypeId="urn:microsoft.com/office/officeart/2005/8/layout/hierarchy3" loCatId="" qsTypeId="urn:microsoft.com/office/officeart/2005/8/quickstyle/simple4" qsCatId="simple" csTypeId="urn:microsoft.com/office/officeart/2005/8/colors/accent1_2" csCatId="accent1" phldr="1"/>
      <dgm:spPr/>
      <dgm:t>
        <a:bodyPr/>
        <a:lstStyle/>
        <a:p>
          <a:endParaRPr lang="en-US"/>
        </a:p>
      </dgm:t>
    </dgm:pt>
    <dgm:pt modelId="{F1FC221F-3AF7-0A4E-BD62-3F565EA6C129}">
      <dgm:prSet phldrT="[Text]" custT="1">
        <dgm:style>
          <a:lnRef idx="2">
            <a:schemeClr val="accent2">
              <a:shade val="50000"/>
            </a:schemeClr>
          </a:lnRef>
          <a:fillRef idx="1">
            <a:schemeClr val="accent2"/>
          </a:fillRef>
          <a:effectRef idx="0">
            <a:schemeClr val="accent2"/>
          </a:effectRef>
          <a:fontRef idx="minor">
            <a:schemeClr val="lt1"/>
          </a:fontRef>
        </dgm:style>
      </dgm:prSet>
      <dgm:spPr/>
      <dgm:t>
        <a:bodyPr/>
        <a:lstStyle/>
        <a:p>
          <a:pPr marL="0" marR="0" indent="0" algn="ctr" defTabSz="914400" eaLnBrk="1" fontAlgn="auto" latinLnBrk="0" hangingPunct="1">
            <a:lnSpc>
              <a:spcPct val="100000"/>
            </a:lnSpc>
            <a:spcBef>
              <a:spcPts val="0"/>
            </a:spcBef>
            <a:spcAft>
              <a:spcPts val="0"/>
            </a:spcAft>
            <a:buClrTx/>
            <a:buSzTx/>
            <a:buFontTx/>
            <a:buNone/>
            <a:tabLst/>
            <a:defRPr/>
          </a:pPr>
          <a:r>
            <a:rPr lang="en-US" sz="3600" dirty="0" smtClean="0">
              <a:solidFill>
                <a:srgbClr val="000000"/>
              </a:solidFill>
            </a:rPr>
            <a:t>Science, Technology &amp; Health</a:t>
          </a:r>
        </a:p>
      </dgm:t>
    </dgm:pt>
    <dgm:pt modelId="{3AFACE01-5030-CD48-A759-34C358CC1EA9}" type="parTrans" cxnId="{3832FF89-6880-A34B-B766-988048618F29}">
      <dgm:prSet/>
      <dgm:spPr/>
      <dgm:t>
        <a:bodyPr/>
        <a:lstStyle/>
        <a:p>
          <a:endParaRPr lang="en-US"/>
        </a:p>
      </dgm:t>
    </dgm:pt>
    <dgm:pt modelId="{9971538D-69F2-3747-A391-628F9E9D5774}" type="sibTrans" cxnId="{3832FF89-6880-A34B-B766-988048618F29}">
      <dgm:prSet/>
      <dgm:spPr/>
      <dgm:t>
        <a:bodyPr/>
        <a:lstStyle/>
        <a:p>
          <a:endParaRPr lang="en-US"/>
        </a:p>
      </dgm:t>
    </dgm:pt>
    <dgm:pt modelId="{21F4093B-9872-1442-AB69-7BC70EC8CA94}">
      <dgm:prSet phldrT="[Text]">
        <dgm:style>
          <a:lnRef idx="2">
            <a:schemeClr val="dk1"/>
          </a:lnRef>
          <a:fillRef idx="1">
            <a:schemeClr val="lt1"/>
          </a:fillRef>
          <a:effectRef idx="0">
            <a:schemeClr val="dk1"/>
          </a:effectRef>
          <a:fontRef idx="minor">
            <a:schemeClr val="dk1"/>
          </a:fontRef>
        </dgm:style>
      </dgm:prSet>
      <dgm:spPr/>
      <dgm:t>
        <a:bodyPr/>
        <a:lstStyle/>
        <a:p>
          <a:r>
            <a:rPr lang="en-US" dirty="0" smtClean="0"/>
            <a:t>Biological</a:t>
          </a:r>
          <a:r>
            <a:rPr lang="en-US" baseline="0" dirty="0" smtClean="0"/>
            <a:t> </a:t>
          </a:r>
          <a:r>
            <a:rPr lang="en-US" dirty="0" smtClean="0"/>
            <a:t/>
          </a:r>
          <a:br>
            <a:rPr lang="en-US" dirty="0" smtClean="0"/>
          </a:br>
          <a:r>
            <a:rPr lang="en-US" dirty="0" smtClean="0"/>
            <a:t>Sciences</a:t>
          </a:r>
          <a:endParaRPr lang="en-US" dirty="0"/>
        </a:p>
      </dgm:t>
    </dgm:pt>
    <dgm:pt modelId="{2EB1E6C1-C87A-F94F-B3B8-8DB6D41E4125}" type="parTrans" cxnId="{911AC591-E934-694A-AE5C-1C8612359B96}">
      <dgm:prSet>
        <dgm:style>
          <a:lnRef idx="3">
            <a:schemeClr val="dk1"/>
          </a:lnRef>
          <a:fillRef idx="0">
            <a:schemeClr val="dk1"/>
          </a:fillRef>
          <a:effectRef idx="2">
            <a:schemeClr val="dk1"/>
          </a:effectRef>
          <a:fontRef idx="minor">
            <a:schemeClr val="tx1"/>
          </a:fontRef>
        </dgm:style>
      </dgm:prSet>
      <dgm:spPr/>
      <dgm:t>
        <a:bodyPr/>
        <a:lstStyle/>
        <a:p>
          <a:endParaRPr lang="en-US"/>
        </a:p>
      </dgm:t>
    </dgm:pt>
    <dgm:pt modelId="{DF524EA0-3320-4945-89A9-1E0812ACDFFB}" type="sibTrans" cxnId="{911AC591-E934-694A-AE5C-1C8612359B96}">
      <dgm:prSet/>
      <dgm:spPr/>
      <dgm:t>
        <a:bodyPr/>
        <a:lstStyle/>
        <a:p>
          <a:endParaRPr lang="en-US"/>
        </a:p>
      </dgm:t>
    </dgm:pt>
    <dgm:pt modelId="{D2EE8170-5422-764B-BF65-9A99624DB445}">
      <dgm:prSet phldrT="[Text]">
        <dgm:style>
          <a:lnRef idx="2">
            <a:schemeClr val="dk1"/>
          </a:lnRef>
          <a:fillRef idx="1">
            <a:schemeClr val="lt1"/>
          </a:fillRef>
          <a:effectRef idx="0">
            <a:schemeClr val="dk1"/>
          </a:effectRef>
          <a:fontRef idx="minor">
            <a:schemeClr val="dk1"/>
          </a:fontRef>
        </dgm:style>
      </dgm:prSet>
      <dgm:spPr/>
      <dgm:t>
        <a:bodyPr/>
        <a:lstStyle/>
        <a:p>
          <a:r>
            <a:rPr lang="en-US" dirty="0" smtClean="0"/>
            <a:t>Technology</a:t>
          </a:r>
          <a:r>
            <a:rPr lang="en-US" baseline="0" dirty="0" smtClean="0"/>
            <a:t> &amp; Engineering</a:t>
          </a:r>
          <a:endParaRPr lang="en-US" dirty="0"/>
        </a:p>
      </dgm:t>
    </dgm:pt>
    <dgm:pt modelId="{84867532-5EF1-4842-82CC-AA7C8421100B}" type="parTrans" cxnId="{84EFD0BF-E9A0-6E48-A878-783AC099DEE0}">
      <dgm:prSet>
        <dgm:style>
          <a:lnRef idx="3">
            <a:schemeClr val="dk1"/>
          </a:lnRef>
          <a:fillRef idx="0">
            <a:schemeClr val="dk1"/>
          </a:fillRef>
          <a:effectRef idx="2">
            <a:schemeClr val="dk1"/>
          </a:effectRef>
          <a:fontRef idx="minor">
            <a:schemeClr val="tx1"/>
          </a:fontRef>
        </dgm:style>
      </dgm:prSet>
      <dgm:spPr/>
      <dgm:t>
        <a:bodyPr/>
        <a:lstStyle/>
        <a:p>
          <a:endParaRPr lang="en-US"/>
        </a:p>
      </dgm:t>
    </dgm:pt>
    <dgm:pt modelId="{AA1833C3-59BB-CD4E-989C-470D0434C31E}" type="sibTrans" cxnId="{84EFD0BF-E9A0-6E48-A878-783AC099DEE0}">
      <dgm:prSet/>
      <dgm:spPr/>
      <dgm:t>
        <a:bodyPr/>
        <a:lstStyle/>
        <a:p>
          <a:endParaRPr lang="en-US"/>
        </a:p>
      </dgm:t>
    </dgm:pt>
    <dgm:pt modelId="{6DA5C638-4AFF-4056-A357-C9784FEE0902}">
      <dgm:prSet>
        <dgm:style>
          <a:lnRef idx="2">
            <a:schemeClr val="dk1"/>
          </a:lnRef>
          <a:fillRef idx="1">
            <a:schemeClr val="lt1"/>
          </a:fillRef>
          <a:effectRef idx="0">
            <a:schemeClr val="dk1"/>
          </a:effectRef>
          <a:fontRef idx="minor">
            <a:schemeClr val="dk1"/>
          </a:fontRef>
        </dgm:style>
      </dgm:prSet>
      <dgm:spPr/>
      <dgm:t>
        <a:bodyPr/>
        <a:lstStyle/>
        <a:p>
          <a:r>
            <a:rPr lang="en-US" dirty="0" smtClean="0"/>
            <a:t>Medical, Health &amp; Wellness</a:t>
          </a:r>
          <a:endParaRPr lang="en-US" dirty="0"/>
        </a:p>
      </dgm:t>
    </dgm:pt>
    <dgm:pt modelId="{6C65EF06-F93B-4B99-B0FE-5CC07392D01C}" type="parTrans" cxnId="{6D200944-DC8E-4CCC-8B79-A5552AB5BCC2}">
      <dgm:prSet>
        <dgm:style>
          <a:lnRef idx="3">
            <a:schemeClr val="dk1"/>
          </a:lnRef>
          <a:fillRef idx="0">
            <a:schemeClr val="dk1"/>
          </a:fillRef>
          <a:effectRef idx="2">
            <a:schemeClr val="dk1"/>
          </a:effectRef>
          <a:fontRef idx="minor">
            <a:schemeClr val="tx1"/>
          </a:fontRef>
        </dgm:style>
      </dgm:prSet>
      <dgm:spPr/>
      <dgm:t>
        <a:bodyPr/>
        <a:lstStyle/>
        <a:p>
          <a:endParaRPr lang="en-US"/>
        </a:p>
      </dgm:t>
    </dgm:pt>
    <dgm:pt modelId="{1C591633-47E6-4436-8655-509CB2179DF3}" type="sibTrans" cxnId="{6D200944-DC8E-4CCC-8B79-A5552AB5BCC2}">
      <dgm:prSet/>
      <dgm:spPr/>
      <dgm:t>
        <a:bodyPr/>
        <a:lstStyle/>
        <a:p>
          <a:endParaRPr lang="en-US"/>
        </a:p>
      </dgm:t>
    </dgm:pt>
    <dgm:pt modelId="{A8028FAB-1FB4-482C-A554-831BA7238F6F}">
      <dgm:prSet>
        <dgm:style>
          <a:lnRef idx="2">
            <a:schemeClr val="dk1"/>
          </a:lnRef>
          <a:fillRef idx="1">
            <a:schemeClr val="lt1"/>
          </a:fillRef>
          <a:effectRef idx="0">
            <a:schemeClr val="dk1"/>
          </a:effectRef>
          <a:fontRef idx="minor">
            <a:schemeClr val="dk1"/>
          </a:fontRef>
        </dgm:style>
      </dgm:prSet>
      <dgm:spPr/>
      <dgm:t>
        <a:bodyPr/>
        <a:lstStyle/>
        <a:p>
          <a:r>
            <a:rPr lang="en-US" dirty="0" smtClean="0"/>
            <a:t>Physical</a:t>
          </a:r>
          <a:br>
            <a:rPr lang="en-US" dirty="0" smtClean="0"/>
          </a:br>
          <a:r>
            <a:rPr lang="en-US" dirty="0" smtClean="0"/>
            <a:t>Sciences</a:t>
          </a:r>
          <a:endParaRPr lang="en-US" dirty="0"/>
        </a:p>
      </dgm:t>
    </dgm:pt>
    <dgm:pt modelId="{419960DD-BD21-4A22-ACB6-34D41989230B}" type="parTrans" cxnId="{EEE93588-F178-4D1C-9853-44EB48157211}">
      <dgm:prSet>
        <dgm:style>
          <a:lnRef idx="3">
            <a:schemeClr val="dk1"/>
          </a:lnRef>
          <a:fillRef idx="0">
            <a:schemeClr val="dk1"/>
          </a:fillRef>
          <a:effectRef idx="2">
            <a:schemeClr val="dk1"/>
          </a:effectRef>
          <a:fontRef idx="minor">
            <a:schemeClr val="tx1"/>
          </a:fontRef>
        </dgm:style>
      </dgm:prSet>
      <dgm:spPr/>
      <dgm:t>
        <a:bodyPr/>
        <a:lstStyle/>
        <a:p>
          <a:endParaRPr lang="en-US"/>
        </a:p>
      </dgm:t>
    </dgm:pt>
    <dgm:pt modelId="{1830AEF0-1586-4F94-85AF-0BD61BB0CEAB}" type="sibTrans" cxnId="{EEE93588-F178-4D1C-9853-44EB48157211}">
      <dgm:prSet/>
      <dgm:spPr/>
      <dgm:t>
        <a:bodyPr/>
        <a:lstStyle/>
        <a:p>
          <a:endParaRPr lang="en-US"/>
        </a:p>
      </dgm:t>
    </dgm:pt>
    <dgm:pt modelId="{F1A42F77-4C23-448E-B666-729867527B45}">
      <dgm:prSet>
        <dgm:style>
          <a:lnRef idx="2">
            <a:schemeClr val="dk1"/>
          </a:lnRef>
          <a:fillRef idx="1">
            <a:schemeClr val="lt1"/>
          </a:fillRef>
          <a:effectRef idx="0">
            <a:schemeClr val="dk1"/>
          </a:effectRef>
          <a:fontRef idx="minor">
            <a:schemeClr val="dk1"/>
          </a:fontRef>
        </dgm:style>
      </dgm:prSet>
      <dgm:spPr/>
      <dgm:t>
        <a:bodyPr/>
        <a:lstStyle/>
        <a:p>
          <a:r>
            <a:rPr lang="en-US" dirty="0" smtClean="0"/>
            <a:t>Math</a:t>
          </a:r>
          <a:endParaRPr lang="en-US" dirty="0">
            <a:solidFill>
              <a:srgbClr val="FF0000"/>
            </a:solidFill>
          </a:endParaRPr>
        </a:p>
      </dgm:t>
    </dgm:pt>
    <dgm:pt modelId="{0DD3029D-DA4B-4FC3-9A8C-7D8A817793AD}" type="parTrans" cxnId="{43D16CBA-9684-4E92-AAF4-E2C8AF183B80}">
      <dgm:prSet>
        <dgm:style>
          <a:lnRef idx="3">
            <a:schemeClr val="dk1"/>
          </a:lnRef>
          <a:fillRef idx="0">
            <a:schemeClr val="dk1"/>
          </a:fillRef>
          <a:effectRef idx="2">
            <a:schemeClr val="dk1"/>
          </a:effectRef>
          <a:fontRef idx="minor">
            <a:schemeClr val="tx1"/>
          </a:fontRef>
        </dgm:style>
      </dgm:prSet>
      <dgm:spPr/>
      <dgm:t>
        <a:bodyPr/>
        <a:lstStyle/>
        <a:p>
          <a:endParaRPr lang="en-US"/>
        </a:p>
      </dgm:t>
    </dgm:pt>
    <dgm:pt modelId="{CD198F85-EC20-460F-B651-2A2738951442}" type="sibTrans" cxnId="{43D16CBA-9684-4E92-AAF4-E2C8AF183B80}">
      <dgm:prSet/>
      <dgm:spPr/>
      <dgm:t>
        <a:bodyPr/>
        <a:lstStyle/>
        <a:p>
          <a:endParaRPr lang="en-US"/>
        </a:p>
      </dgm:t>
    </dgm:pt>
    <dgm:pt modelId="{A621C83C-8C70-4AE6-A22A-CCC800187E59}">
      <dgm:prSet>
        <dgm:style>
          <a:lnRef idx="2">
            <a:schemeClr val="dk1"/>
          </a:lnRef>
          <a:fillRef idx="1">
            <a:schemeClr val="lt1"/>
          </a:fillRef>
          <a:effectRef idx="0">
            <a:schemeClr val="dk1"/>
          </a:effectRef>
          <a:fontRef idx="minor">
            <a:schemeClr val="dk1"/>
          </a:fontRef>
        </dgm:style>
      </dgm:prSet>
      <dgm:spPr/>
      <dgm:t>
        <a:bodyPr/>
        <a:lstStyle/>
        <a:p>
          <a:r>
            <a:rPr lang="en-US" dirty="0" smtClean="0"/>
            <a:t>Kinesiology</a:t>
          </a:r>
          <a:endParaRPr lang="en-US" dirty="0"/>
        </a:p>
      </dgm:t>
    </dgm:pt>
    <dgm:pt modelId="{E397D2CF-5AE3-42DD-B4C1-89FC58D8171D}" type="sibTrans" cxnId="{6E7DB34B-51F2-4C21-A8E8-21F107273391}">
      <dgm:prSet/>
      <dgm:spPr/>
      <dgm:t>
        <a:bodyPr/>
        <a:lstStyle/>
        <a:p>
          <a:endParaRPr lang="en-US"/>
        </a:p>
      </dgm:t>
    </dgm:pt>
    <dgm:pt modelId="{E3EE832F-EC8A-4E10-9B49-3EDBAA38FFDC}" type="parTrans" cxnId="{6E7DB34B-51F2-4C21-A8E8-21F107273391}">
      <dgm:prSet>
        <dgm:style>
          <a:lnRef idx="3">
            <a:schemeClr val="dk1"/>
          </a:lnRef>
          <a:fillRef idx="0">
            <a:schemeClr val="dk1"/>
          </a:fillRef>
          <a:effectRef idx="2">
            <a:schemeClr val="dk1"/>
          </a:effectRef>
          <a:fontRef idx="minor">
            <a:schemeClr val="tx1"/>
          </a:fontRef>
        </dgm:style>
      </dgm:prSet>
      <dgm:spPr/>
      <dgm:t>
        <a:bodyPr/>
        <a:lstStyle/>
        <a:p>
          <a:endParaRPr lang="en-US"/>
        </a:p>
      </dgm:t>
    </dgm:pt>
    <dgm:pt modelId="{46FFF7F2-91F0-174D-855B-CFF84BE16E8A}">
      <dgm:prSet>
        <dgm:style>
          <a:lnRef idx="2">
            <a:schemeClr val="dk1"/>
          </a:lnRef>
          <a:fillRef idx="1">
            <a:schemeClr val="lt1"/>
          </a:fillRef>
          <a:effectRef idx="0">
            <a:schemeClr val="dk1"/>
          </a:effectRef>
          <a:fontRef idx="minor">
            <a:schemeClr val="dk1"/>
          </a:fontRef>
        </dgm:style>
      </dgm:prSet>
      <dgm:spPr/>
      <dgm:t>
        <a:bodyPr/>
        <a:lstStyle/>
        <a:p>
          <a:r>
            <a:rPr lang="en-US" dirty="0" smtClean="0"/>
            <a:t>Auto</a:t>
          </a:r>
          <a:endParaRPr lang="en-US" dirty="0"/>
        </a:p>
      </dgm:t>
    </dgm:pt>
    <dgm:pt modelId="{72E7FB78-7A9F-1C45-870C-D341AE2D4416}" type="parTrans" cxnId="{FCFB54D6-FB38-EF47-AFFB-BFB396BDAE47}">
      <dgm:prSet>
        <dgm:style>
          <a:lnRef idx="3">
            <a:schemeClr val="dk1"/>
          </a:lnRef>
          <a:fillRef idx="0">
            <a:schemeClr val="dk1"/>
          </a:fillRef>
          <a:effectRef idx="2">
            <a:schemeClr val="dk1"/>
          </a:effectRef>
          <a:fontRef idx="minor">
            <a:schemeClr val="tx1"/>
          </a:fontRef>
        </dgm:style>
      </dgm:prSet>
      <dgm:spPr/>
      <dgm:t>
        <a:bodyPr/>
        <a:lstStyle/>
        <a:p>
          <a:endParaRPr lang="en-US"/>
        </a:p>
      </dgm:t>
    </dgm:pt>
    <dgm:pt modelId="{25306C74-71B2-F246-B62C-E002D018759B}" type="sibTrans" cxnId="{FCFB54D6-FB38-EF47-AFFB-BFB396BDAE47}">
      <dgm:prSet/>
      <dgm:spPr/>
      <dgm:t>
        <a:bodyPr/>
        <a:lstStyle/>
        <a:p>
          <a:endParaRPr lang="en-US"/>
        </a:p>
      </dgm:t>
    </dgm:pt>
    <dgm:pt modelId="{0C88416C-DF8A-F043-B3AC-0551A8C0612D}" type="pres">
      <dgm:prSet presAssocID="{DCD337DC-237F-DF49-BFE7-9484548A65AC}" presName="diagram" presStyleCnt="0">
        <dgm:presLayoutVars>
          <dgm:chPref val="1"/>
          <dgm:dir/>
          <dgm:animOne val="branch"/>
          <dgm:animLvl val="lvl"/>
          <dgm:resizeHandles/>
        </dgm:presLayoutVars>
      </dgm:prSet>
      <dgm:spPr/>
      <dgm:t>
        <a:bodyPr/>
        <a:lstStyle/>
        <a:p>
          <a:endParaRPr lang="en-US"/>
        </a:p>
      </dgm:t>
    </dgm:pt>
    <dgm:pt modelId="{779809C9-E87B-7C4E-B56D-21C38CFFF3B6}" type="pres">
      <dgm:prSet presAssocID="{F1FC221F-3AF7-0A4E-BD62-3F565EA6C129}" presName="root" presStyleCnt="0"/>
      <dgm:spPr/>
    </dgm:pt>
    <dgm:pt modelId="{FF4822DE-25D8-534E-9431-82D533EFF6AE}" type="pres">
      <dgm:prSet presAssocID="{F1FC221F-3AF7-0A4E-BD62-3F565EA6C129}" presName="rootComposite" presStyleCnt="0"/>
      <dgm:spPr/>
    </dgm:pt>
    <dgm:pt modelId="{504B97EA-5F33-BC4E-972B-1FAD1CDBD640}" type="pres">
      <dgm:prSet presAssocID="{F1FC221F-3AF7-0A4E-BD62-3F565EA6C129}" presName="rootText" presStyleLbl="node1" presStyleIdx="0" presStyleCnt="1" custScaleX="680476" custLinFactX="-12493" custLinFactNeighborX="-100000" custLinFactNeighborY="-126"/>
      <dgm:spPr/>
      <dgm:t>
        <a:bodyPr/>
        <a:lstStyle/>
        <a:p>
          <a:endParaRPr lang="en-US"/>
        </a:p>
      </dgm:t>
    </dgm:pt>
    <dgm:pt modelId="{055AA8E6-A2EA-F342-ADE5-4530CF2BEF40}" type="pres">
      <dgm:prSet presAssocID="{F1FC221F-3AF7-0A4E-BD62-3F565EA6C129}" presName="rootConnector" presStyleLbl="node1" presStyleIdx="0" presStyleCnt="1"/>
      <dgm:spPr/>
      <dgm:t>
        <a:bodyPr/>
        <a:lstStyle/>
        <a:p>
          <a:endParaRPr lang="en-US"/>
        </a:p>
      </dgm:t>
    </dgm:pt>
    <dgm:pt modelId="{B64DABDF-C747-2949-B488-232391CEF106}" type="pres">
      <dgm:prSet presAssocID="{F1FC221F-3AF7-0A4E-BD62-3F565EA6C129}" presName="childShape" presStyleCnt="0"/>
      <dgm:spPr/>
    </dgm:pt>
    <dgm:pt modelId="{C9537F6B-951D-5C41-96D2-7379C567322A}" type="pres">
      <dgm:prSet presAssocID="{2EB1E6C1-C87A-F94F-B3B8-8DB6D41E4125}" presName="Name13" presStyleLbl="parChTrans1D2" presStyleIdx="0" presStyleCnt="7"/>
      <dgm:spPr/>
      <dgm:t>
        <a:bodyPr/>
        <a:lstStyle/>
        <a:p>
          <a:endParaRPr lang="en-US"/>
        </a:p>
      </dgm:t>
    </dgm:pt>
    <dgm:pt modelId="{48D4203D-C17E-2749-8A55-2EF484A29696}" type="pres">
      <dgm:prSet presAssocID="{21F4093B-9872-1442-AB69-7BC70EC8CA94}" presName="childText" presStyleLbl="bgAcc1" presStyleIdx="0" presStyleCnt="7" custScaleX="97650" custLinFactX="-53137" custLinFactNeighborX="-100000" custLinFactNeighborY="-19472">
        <dgm:presLayoutVars>
          <dgm:bulletEnabled val="1"/>
        </dgm:presLayoutVars>
      </dgm:prSet>
      <dgm:spPr/>
      <dgm:t>
        <a:bodyPr/>
        <a:lstStyle/>
        <a:p>
          <a:endParaRPr lang="en-US"/>
        </a:p>
      </dgm:t>
    </dgm:pt>
    <dgm:pt modelId="{64F1F976-F3BA-476D-933D-9911B00051C5}" type="pres">
      <dgm:prSet presAssocID="{6C65EF06-F93B-4B99-B0FE-5CC07392D01C}" presName="Name13" presStyleLbl="parChTrans1D2" presStyleIdx="1" presStyleCnt="7"/>
      <dgm:spPr/>
      <dgm:t>
        <a:bodyPr/>
        <a:lstStyle/>
        <a:p>
          <a:endParaRPr lang="en-US"/>
        </a:p>
      </dgm:t>
    </dgm:pt>
    <dgm:pt modelId="{DDFEE3F5-6EF9-477E-A3B0-D31F3C680EBD}" type="pres">
      <dgm:prSet presAssocID="{6DA5C638-4AFF-4056-A357-C9784FEE0902}" presName="childText" presStyleLbl="bgAcc1" presStyleIdx="1" presStyleCnt="7" custLinFactX="-57364" custLinFactNeighborX="-100000" custLinFactNeighborY="-28576">
        <dgm:presLayoutVars>
          <dgm:bulletEnabled val="1"/>
        </dgm:presLayoutVars>
      </dgm:prSet>
      <dgm:spPr/>
      <dgm:t>
        <a:bodyPr/>
        <a:lstStyle/>
        <a:p>
          <a:endParaRPr lang="en-US"/>
        </a:p>
      </dgm:t>
    </dgm:pt>
    <dgm:pt modelId="{890A15BC-EA26-4251-8D73-074E0768F0B8}" type="pres">
      <dgm:prSet presAssocID="{419960DD-BD21-4A22-ACB6-34D41989230B}" presName="Name13" presStyleLbl="parChTrans1D2" presStyleIdx="2" presStyleCnt="7"/>
      <dgm:spPr/>
      <dgm:t>
        <a:bodyPr/>
        <a:lstStyle/>
        <a:p>
          <a:endParaRPr lang="en-US"/>
        </a:p>
      </dgm:t>
    </dgm:pt>
    <dgm:pt modelId="{78415032-F00C-417D-9AC1-B8485DB2DDD7}" type="pres">
      <dgm:prSet presAssocID="{A8028FAB-1FB4-482C-A554-831BA7238F6F}" presName="childText" presStyleLbl="bgAcc1" presStyleIdx="2" presStyleCnt="7" custLinFactX="-55487" custLinFactNeighborX="-100000" custLinFactNeighborY="95102">
        <dgm:presLayoutVars>
          <dgm:bulletEnabled val="1"/>
        </dgm:presLayoutVars>
      </dgm:prSet>
      <dgm:spPr/>
      <dgm:t>
        <a:bodyPr/>
        <a:lstStyle/>
        <a:p>
          <a:endParaRPr lang="en-US"/>
        </a:p>
      </dgm:t>
    </dgm:pt>
    <dgm:pt modelId="{4C03446A-5A15-764D-A28D-B907B7AE4483}" type="pres">
      <dgm:prSet presAssocID="{72E7FB78-7A9F-1C45-870C-D341AE2D4416}" presName="Name13" presStyleLbl="parChTrans1D2" presStyleIdx="3" presStyleCnt="7"/>
      <dgm:spPr/>
      <dgm:t>
        <a:bodyPr/>
        <a:lstStyle/>
        <a:p>
          <a:endParaRPr lang="en-US"/>
        </a:p>
      </dgm:t>
    </dgm:pt>
    <dgm:pt modelId="{BE674213-3C54-1840-9091-16B919EE919A}" type="pres">
      <dgm:prSet presAssocID="{46FFF7F2-91F0-174D-855B-CFF84BE16E8A}" presName="childText" presStyleLbl="bgAcc1" presStyleIdx="3" presStyleCnt="7" custLinFactX="-56437" custLinFactY="100000" custLinFactNeighborX="-100000" custLinFactNeighborY="128888">
        <dgm:presLayoutVars>
          <dgm:bulletEnabled val="1"/>
        </dgm:presLayoutVars>
      </dgm:prSet>
      <dgm:spPr/>
      <dgm:t>
        <a:bodyPr/>
        <a:lstStyle/>
        <a:p>
          <a:endParaRPr lang="en-US"/>
        </a:p>
      </dgm:t>
    </dgm:pt>
    <dgm:pt modelId="{6C419B9B-713A-1E4C-9D57-A3CF2C9BCB54}" type="pres">
      <dgm:prSet presAssocID="{84867532-5EF1-4842-82CC-AA7C8421100B}" presName="Name13" presStyleLbl="parChTrans1D2" presStyleIdx="4" presStyleCnt="7"/>
      <dgm:spPr/>
      <dgm:t>
        <a:bodyPr/>
        <a:lstStyle/>
        <a:p>
          <a:endParaRPr lang="en-US"/>
        </a:p>
      </dgm:t>
    </dgm:pt>
    <dgm:pt modelId="{D004AA65-5E54-3D43-8EBB-DB2591A7585B}" type="pres">
      <dgm:prSet presAssocID="{D2EE8170-5422-764B-BF65-9A99624DB445}" presName="childText" presStyleLbl="bgAcc1" presStyleIdx="4" presStyleCnt="7" custLinFactX="-57550" custLinFactNeighborX="-100000" custLinFactNeighborY="-26002">
        <dgm:presLayoutVars>
          <dgm:bulletEnabled val="1"/>
        </dgm:presLayoutVars>
      </dgm:prSet>
      <dgm:spPr/>
      <dgm:t>
        <a:bodyPr/>
        <a:lstStyle/>
        <a:p>
          <a:endParaRPr lang="en-US"/>
        </a:p>
      </dgm:t>
    </dgm:pt>
    <dgm:pt modelId="{5B1D97A4-21A1-4768-ABB6-F391181D5D01}" type="pres">
      <dgm:prSet presAssocID="{E3EE832F-EC8A-4E10-9B49-3EDBAA38FFDC}" presName="Name13" presStyleLbl="parChTrans1D2" presStyleIdx="5" presStyleCnt="7"/>
      <dgm:spPr/>
      <dgm:t>
        <a:bodyPr/>
        <a:lstStyle/>
        <a:p>
          <a:endParaRPr lang="en-US"/>
        </a:p>
      </dgm:t>
    </dgm:pt>
    <dgm:pt modelId="{8E52949E-F72F-424D-A71D-CD2D88E0AB06}" type="pres">
      <dgm:prSet presAssocID="{A621C83C-8C70-4AE6-A22A-CCC800187E59}" presName="childText" presStyleLbl="bgAcc1" presStyleIdx="5" presStyleCnt="7" custLinFactX="-57227" custLinFactY="-200000" custLinFactNeighborX="-100000" custLinFactNeighborY="-202606">
        <dgm:presLayoutVars>
          <dgm:bulletEnabled val="1"/>
        </dgm:presLayoutVars>
      </dgm:prSet>
      <dgm:spPr/>
      <dgm:t>
        <a:bodyPr/>
        <a:lstStyle/>
        <a:p>
          <a:endParaRPr lang="en-US"/>
        </a:p>
      </dgm:t>
    </dgm:pt>
    <dgm:pt modelId="{D79E63A4-6314-495C-8DED-6D4215F2E521}" type="pres">
      <dgm:prSet presAssocID="{0DD3029D-DA4B-4FC3-9A8C-7D8A817793AD}" presName="Name13" presStyleLbl="parChTrans1D2" presStyleIdx="6" presStyleCnt="7"/>
      <dgm:spPr/>
      <dgm:t>
        <a:bodyPr/>
        <a:lstStyle/>
        <a:p>
          <a:endParaRPr lang="en-US"/>
        </a:p>
      </dgm:t>
    </dgm:pt>
    <dgm:pt modelId="{B1C95038-8E8D-4CCE-A12E-24DD3498EC57}" type="pres">
      <dgm:prSet presAssocID="{F1A42F77-4C23-448E-B666-729867527B45}" presName="childText" presStyleLbl="bgAcc1" presStyleIdx="6" presStyleCnt="7" custScaleX="98518" custLinFactX="-52210" custLinFactNeighborX="-100000" custLinFactNeighborY="-5729">
        <dgm:presLayoutVars>
          <dgm:bulletEnabled val="1"/>
        </dgm:presLayoutVars>
      </dgm:prSet>
      <dgm:spPr/>
      <dgm:t>
        <a:bodyPr/>
        <a:lstStyle/>
        <a:p>
          <a:endParaRPr lang="en-US"/>
        </a:p>
      </dgm:t>
    </dgm:pt>
  </dgm:ptLst>
  <dgm:cxnLst>
    <dgm:cxn modelId="{D0D8DC4F-90CF-6D47-9571-F623606A3FFC}" type="presOf" srcId="{84867532-5EF1-4842-82CC-AA7C8421100B}" destId="{6C419B9B-713A-1E4C-9D57-A3CF2C9BCB54}" srcOrd="0" destOrd="0" presId="urn:microsoft.com/office/officeart/2005/8/layout/hierarchy3"/>
    <dgm:cxn modelId="{D012B33B-88E7-B843-8AAD-887815CB69BC}" type="presOf" srcId="{419960DD-BD21-4A22-ACB6-34D41989230B}" destId="{890A15BC-EA26-4251-8D73-074E0768F0B8}" srcOrd="0" destOrd="0" presId="urn:microsoft.com/office/officeart/2005/8/layout/hierarchy3"/>
    <dgm:cxn modelId="{0B31E432-D81E-6949-8B62-DD55ED16F2BF}" type="presOf" srcId="{F1FC221F-3AF7-0A4E-BD62-3F565EA6C129}" destId="{055AA8E6-A2EA-F342-ADE5-4530CF2BEF40}" srcOrd="1" destOrd="0" presId="urn:microsoft.com/office/officeart/2005/8/layout/hierarchy3"/>
    <dgm:cxn modelId="{EEE93588-F178-4D1C-9853-44EB48157211}" srcId="{F1FC221F-3AF7-0A4E-BD62-3F565EA6C129}" destId="{A8028FAB-1FB4-482C-A554-831BA7238F6F}" srcOrd="2" destOrd="0" parTransId="{419960DD-BD21-4A22-ACB6-34D41989230B}" sibTransId="{1830AEF0-1586-4F94-85AF-0BD61BB0CEAB}"/>
    <dgm:cxn modelId="{5BB12EA2-E919-B041-8287-DE911C09B0DD}" type="presOf" srcId="{21F4093B-9872-1442-AB69-7BC70EC8CA94}" destId="{48D4203D-C17E-2749-8A55-2EF484A29696}" srcOrd="0" destOrd="0" presId="urn:microsoft.com/office/officeart/2005/8/layout/hierarchy3"/>
    <dgm:cxn modelId="{BF0F767A-9157-294E-8D20-DF6C8245B3FC}" type="presOf" srcId="{D2EE8170-5422-764B-BF65-9A99624DB445}" destId="{D004AA65-5E54-3D43-8EBB-DB2591A7585B}" srcOrd="0" destOrd="0" presId="urn:microsoft.com/office/officeart/2005/8/layout/hierarchy3"/>
    <dgm:cxn modelId="{43D16CBA-9684-4E92-AAF4-E2C8AF183B80}" srcId="{F1FC221F-3AF7-0A4E-BD62-3F565EA6C129}" destId="{F1A42F77-4C23-448E-B666-729867527B45}" srcOrd="6" destOrd="0" parTransId="{0DD3029D-DA4B-4FC3-9A8C-7D8A817793AD}" sibTransId="{CD198F85-EC20-460F-B651-2A2738951442}"/>
    <dgm:cxn modelId="{4664F7ED-681D-914B-88C9-F894CCB20C72}" type="presOf" srcId="{46FFF7F2-91F0-174D-855B-CFF84BE16E8A}" destId="{BE674213-3C54-1840-9091-16B919EE919A}" srcOrd="0" destOrd="0" presId="urn:microsoft.com/office/officeart/2005/8/layout/hierarchy3"/>
    <dgm:cxn modelId="{D32D4EAC-2E74-B940-AB63-AC8EC0CE4521}" type="presOf" srcId="{F1A42F77-4C23-448E-B666-729867527B45}" destId="{B1C95038-8E8D-4CCE-A12E-24DD3498EC57}" srcOrd="0" destOrd="0" presId="urn:microsoft.com/office/officeart/2005/8/layout/hierarchy3"/>
    <dgm:cxn modelId="{5A58CA0B-2CBE-6247-9ACD-AEF3B9349D2E}" type="presOf" srcId="{6DA5C638-4AFF-4056-A357-C9784FEE0902}" destId="{DDFEE3F5-6EF9-477E-A3B0-D31F3C680EBD}" srcOrd="0" destOrd="0" presId="urn:microsoft.com/office/officeart/2005/8/layout/hierarchy3"/>
    <dgm:cxn modelId="{34BE285F-BC7E-0841-86DE-340FADAF1509}" type="presOf" srcId="{A8028FAB-1FB4-482C-A554-831BA7238F6F}" destId="{78415032-F00C-417D-9AC1-B8485DB2DDD7}" srcOrd="0" destOrd="0" presId="urn:microsoft.com/office/officeart/2005/8/layout/hierarchy3"/>
    <dgm:cxn modelId="{3CA24674-7CC0-7A4C-9DE2-4D1CF75E2413}" type="presOf" srcId="{6C65EF06-F93B-4B99-B0FE-5CC07392D01C}" destId="{64F1F976-F3BA-476D-933D-9911B00051C5}" srcOrd="0" destOrd="0" presId="urn:microsoft.com/office/officeart/2005/8/layout/hierarchy3"/>
    <dgm:cxn modelId="{43FB2F1E-3D9C-7641-AAD4-003F9A2DAE75}" type="presOf" srcId="{72E7FB78-7A9F-1C45-870C-D341AE2D4416}" destId="{4C03446A-5A15-764D-A28D-B907B7AE4483}" srcOrd="0" destOrd="0" presId="urn:microsoft.com/office/officeart/2005/8/layout/hierarchy3"/>
    <dgm:cxn modelId="{09A176C7-1F13-2743-8FC5-A18BF9A443F9}" type="presOf" srcId="{0DD3029D-DA4B-4FC3-9A8C-7D8A817793AD}" destId="{D79E63A4-6314-495C-8DED-6D4215F2E521}" srcOrd="0" destOrd="0" presId="urn:microsoft.com/office/officeart/2005/8/layout/hierarchy3"/>
    <dgm:cxn modelId="{84EFD0BF-E9A0-6E48-A878-783AC099DEE0}" srcId="{F1FC221F-3AF7-0A4E-BD62-3F565EA6C129}" destId="{D2EE8170-5422-764B-BF65-9A99624DB445}" srcOrd="4" destOrd="0" parTransId="{84867532-5EF1-4842-82CC-AA7C8421100B}" sibTransId="{AA1833C3-59BB-CD4E-989C-470D0434C31E}"/>
    <dgm:cxn modelId="{07F8A66A-02B6-A04C-B9BF-F5474AE6BC07}" type="presOf" srcId="{F1FC221F-3AF7-0A4E-BD62-3F565EA6C129}" destId="{504B97EA-5F33-BC4E-972B-1FAD1CDBD640}" srcOrd="0" destOrd="0" presId="urn:microsoft.com/office/officeart/2005/8/layout/hierarchy3"/>
    <dgm:cxn modelId="{FCFB54D6-FB38-EF47-AFFB-BFB396BDAE47}" srcId="{F1FC221F-3AF7-0A4E-BD62-3F565EA6C129}" destId="{46FFF7F2-91F0-174D-855B-CFF84BE16E8A}" srcOrd="3" destOrd="0" parTransId="{72E7FB78-7A9F-1C45-870C-D341AE2D4416}" sibTransId="{25306C74-71B2-F246-B62C-E002D018759B}"/>
    <dgm:cxn modelId="{3832FF89-6880-A34B-B766-988048618F29}" srcId="{DCD337DC-237F-DF49-BFE7-9484548A65AC}" destId="{F1FC221F-3AF7-0A4E-BD62-3F565EA6C129}" srcOrd="0" destOrd="0" parTransId="{3AFACE01-5030-CD48-A759-34C358CC1EA9}" sibTransId="{9971538D-69F2-3747-A391-628F9E9D5774}"/>
    <dgm:cxn modelId="{6E7DB34B-51F2-4C21-A8E8-21F107273391}" srcId="{F1FC221F-3AF7-0A4E-BD62-3F565EA6C129}" destId="{A621C83C-8C70-4AE6-A22A-CCC800187E59}" srcOrd="5" destOrd="0" parTransId="{E3EE832F-EC8A-4E10-9B49-3EDBAA38FFDC}" sibTransId="{E397D2CF-5AE3-42DD-B4C1-89FC58D8171D}"/>
    <dgm:cxn modelId="{911AC591-E934-694A-AE5C-1C8612359B96}" srcId="{F1FC221F-3AF7-0A4E-BD62-3F565EA6C129}" destId="{21F4093B-9872-1442-AB69-7BC70EC8CA94}" srcOrd="0" destOrd="0" parTransId="{2EB1E6C1-C87A-F94F-B3B8-8DB6D41E4125}" sibTransId="{DF524EA0-3320-4945-89A9-1E0812ACDFFB}"/>
    <dgm:cxn modelId="{C69F5199-EB25-6148-8D07-88D1CB165CFC}" type="presOf" srcId="{2EB1E6C1-C87A-F94F-B3B8-8DB6D41E4125}" destId="{C9537F6B-951D-5C41-96D2-7379C567322A}" srcOrd="0" destOrd="0" presId="urn:microsoft.com/office/officeart/2005/8/layout/hierarchy3"/>
    <dgm:cxn modelId="{537104D2-34F7-C94E-AEB7-E048CACC5649}" type="presOf" srcId="{DCD337DC-237F-DF49-BFE7-9484548A65AC}" destId="{0C88416C-DF8A-F043-B3AC-0551A8C0612D}" srcOrd="0" destOrd="0" presId="urn:microsoft.com/office/officeart/2005/8/layout/hierarchy3"/>
    <dgm:cxn modelId="{387DD872-C15E-1642-96EE-99DECDE4ABFF}" type="presOf" srcId="{A621C83C-8C70-4AE6-A22A-CCC800187E59}" destId="{8E52949E-F72F-424D-A71D-CD2D88E0AB06}" srcOrd="0" destOrd="0" presId="urn:microsoft.com/office/officeart/2005/8/layout/hierarchy3"/>
    <dgm:cxn modelId="{6D200944-DC8E-4CCC-8B79-A5552AB5BCC2}" srcId="{F1FC221F-3AF7-0A4E-BD62-3F565EA6C129}" destId="{6DA5C638-4AFF-4056-A357-C9784FEE0902}" srcOrd="1" destOrd="0" parTransId="{6C65EF06-F93B-4B99-B0FE-5CC07392D01C}" sibTransId="{1C591633-47E6-4436-8655-509CB2179DF3}"/>
    <dgm:cxn modelId="{89CB1DA6-CD5B-A349-B166-C1818FDFBD78}" type="presOf" srcId="{E3EE832F-EC8A-4E10-9B49-3EDBAA38FFDC}" destId="{5B1D97A4-21A1-4768-ABB6-F391181D5D01}" srcOrd="0" destOrd="0" presId="urn:microsoft.com/office/officeart/2005/8/layout/hierarchy3"/>
    <dgm:cxn modelId="{F8C1B840-0A0B-C240-98C8-08A6FAFC5311}" type="presParOf" srcId="{0C88416C-DF8A-F043-B3AC-0551A8C0612D}" destId="{779809C9-E87B-7C4E-B56D-21C38CFFF3B6}" srcOrd="0" destOrd="0" presId="urn:microsoft.com/office/officeart/2005/8/layout/hierarchy3"/>
    <dgm:cxn modelId="{6FE0D5E8-2839-EF40-B732-AD00D30EE1CE}" type="presParOf" srcId="{779809C9-E87B-7C4E-B56D-21C38CFFF3B6}" destId="{FF4822DE-25D8-534E-9431-82D533EFF6AE}" srcOrd="0" destOrd="0" presId="urn:microsoft.com/office/officeart/2005/8/layout/hierarchy3"/>
    <dgm:cxn modelId="{C031D3D8-47D1-7F4D-A3DC-373E4B6B8183}" type="presParOf" srcId="{FF4822DE-25D8-534E-9431-82D533EFF6AE}" destId="{504B97EA-5F33-BC4E-972B-1FAD1CDBD640}" srcOrd="0" destOrd="0" presId="urn:microsoft.com/office/officeart/2005/8/layout/hierarchy3"/>
    <dgm:cxn modelId="{4B2B8CE7-D03A-0046-A0EB-E645386B6AAB}" type="presParOf" srcId="{FF4822DE-25D8-534E-9431-82D533EFF6AE}" destId="{055AA8E6-A2EA-F342-ADE5-4530CF2BEF40}" srcOrd="1" destOrd="0" presId="urn:microsoft.com/office/officeart/2005/8/layout/hierarchy3"/>
    <dgm:cxn modelId="{FCD8C63E-F55F-5343-B61E-13369BDA01CA}" type="presParOf" srcId="{779809C9-E87B-7C4E-B56D-21C38CFFF3B6}" destId="{B64DABDF-C747-2949-B488-232391CEF106}" srcOrd="1" destOrd="0" presId="urn:microsoft.com/office/officeart/2005/8/layout/hierarchy3"/>
    <dgm:cxn modelId="{E8644A90-8BBB-0A48-8DE4-A4CD9DB4412A}" type="presParOf" srcId="{B64DABDF-C747-2949-B488-232391CEF106}" destId="{C9537F6B-951D-5C41-96D2-7379C567322A}" srcOrd="0" destOrd="0" presId="urn:microsoft.com/office/officeart/2005/8/layout/hierarchy3"/>
    <dgm:cxn modelId="{9712F242-AF6E-D040-A2E8-5CC38A9CEF39}" type="presParOf" srcId="{B64DABDF-C747-2949-B488-232391CEF106}" destId="{48D4203D-C17E-2749-8A55-2EF484A29696}" srcOrd="1" destOrd="0" presId="urn:microsoft.com/office/officeart/2005/8/layout/hierarchy3"/>
    <dgm:cxn modelId="{73FDD310-9C38-934A-9996-6EB0D6CD18F3}" type="presParOf" srcId="{B64DABDF-C747-2949-B488-232391CEF106}" destId="{64F1F976-F3BA-476D-933D-9911B00051C5}" srcOrd="2" destOrd="0" presId="urn:microsoft.com/office/officeart/2005/8/layout/hierarchy3"/>
    <dgm:cxn modelId="{A0776208-CDE4-4E40-A652-9D79C5BD5FC6}" type="presParOf" srcId="{B64DABDF-C747-2949-B488-232391CEF106}" destId="{DDFEE3F5-6EF9-477E-A3B0-D31F3C680EBD}" srcOrd="3" destOrd="0" presId="urn:microsoft.com/office/officeart/2005/8/layout/hierarchy3"/>
    <dgm:cxn modelId="{A41D7FD7-3FED-6349-998F-0D2316122B50}" type="presParOf" srcId="{B64DABDF-C747-2949-B488-232391CEF106}" destId="{890A15BC-EA26-4251-8D73-074E0768F0B8}" srcOrd="4" destOrd="0" presId="urn:microsoft.com/office/officeart/2005/8/layout/hierarchy3"/>
    <dgm:cxn modelId="{543DFE39-660C-BA44-AE46-12B0AB2DE25B}" type="presParOf" srcId="{B64DABDF-C747-2949-B488-232391CEF106}" destId="{78415032-F00C-417D-9AC1-B8485DB2DDD7}" srcOrd="5" destOrd="0" presId="urn:microsoft.com/office/officeart/2005/8/layout/hierarchy3"/>
    <dgm:cxn modelId="{A6088F73-609D-0A42-9BDE-A75C66F16B00}" type="presParOf" srcId="{B64DABDF-C747-2949-B488-232391CEF106}" destId="{4C03446A-5A15-764D-A28D-B907B7AE4483}" srcOrd="6" destOrd="0" presId="urn:microsoft.com/office/officeart/2005/8/layout/hierarchy3"/>
    <dgm:cxn modelId="{9E81EFC0-5564-164C-9647-23E56340EF7E}" type="presParOf" srcId="{B64DABDF-C747-2949-B488-232391CEF106}" destId="{BE674213-3C54-1840-9091-16B919EE919A}" srcOrd="7" destOrd="0" presId="urn:microsoft.com/office/officeart/2005/8/layout/hierarchy3"/>
    <dgm:cxn modelId="{74957658-9965-D540-BCED-65F799B22297}" type="presParOf" srcId="{B64DABDF-C747-2949-B488-232391CEF106}" destId="{6C419B9B-713A-1E4C-9D57-A3CF2C9BCB54}" srcOrd="8" destOrd="0" presId="urn:microsoft.com/office/officeart/2005/8/layout/hierarchy3"/>
    <dgm:cxn modelId="{A3EDEB60-B769-6A4C-A464-33F5C420861B}" type="presParOf" srcId="{B64DABDF-C747-2949-B488-232391CEF106}" destId="{D004AA65-5E54-3D43-8EBB-DB2591A7585B}" srcOrd="9" destOrd="0" presId="urn:microsoft.com/office/officeart/2005/8/layout/hierarchy3"/>
    <dgm:cxn modelId="{A7E0A495-1D6B-3A4C-BFF1-0B53707C2AD5}" type="presParOf" srcId="{B64DABDF-C747-2949-B488-232391CEF106}" destId="{5B1D97A4-21A1-4768-ABB6-F391181D5D01}" srcOrd="10" destOrd="0" presId="urn:microsoft.com/office/officeart/2005/8/layout/hierarchy3"/>
    <dgm:cxn modelId="{241BD4BF-35EE-8948-8F51-DACAB5FB57F7}" type="presParOf" srcId="{B64DABDF-C747-2949-B488-232391CEF106}" destId="{8E52949E-F72F-424D-A71D-CD2D88E0AB06}" srcOrd="11" destOrd="0" presId="urn:microsoft.com/office/officeart/2005/8/layout/hierarchy3"/>
    <dgm:cxn modelId="{0A9939C1-C133-D645-A137-A4C8A74B7ACC}" type="presParOf" srcId="{B64DABDF-C747-2949-B488-232391CEF106}" destId="{D79E63A4-6314-495C-8DED-6D4215F2E521}" srcOrd="12" destOrd="0" presId="urn:microsoft.com/office/officeart/2005/8/layout/hierarchy3"/>
    <dgm:cxn modelId="{3FB24DBC-79CA-E842-8E1B-C9C9B50E0090}" type="presParOf" srcId="{B64DABDF-C747-2949-B488-232391CEF106}" destId="{B1C95038-8E8D-4CCE-A12E-24DD3498EC57}" srcOrd="1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4B97EA-5F33-BC4E-972B-1FAD1CDBD640}">
      <dsp:nvSpPr>
        <dsp:cNvPr id="0" name=""/>
        <dsp:cNvSpPr/>
      </dsp:nvSpPr>
      <dsp:spPr>
        <a:xfrm>
          <a:off x="0" y="1078"/>
          <a:ext cx="8955129" cy="658004"/>
        </a:xfrm>
        <a:prstGeom prst="roundRect">
          <a:avLst>
            <a:gd name="adj" fmla="val 10000"/>
          </a:avLst>
        </a:prstGeom>
        <a:solidFill>
          <a:schemeClr val="accent2"/>
        </a:solidFill>
        <a:ln w="12700" cap="flat" cmpd="sng" algn="ctr">
          <a:solidFill>
            <a:schemeClr val="accent2">
              <a:shade val="50000"/>
            </a:schemeClr>
          </a:solidFill>
          <a:prstDash val="solid"/>
          <a:miter lim="800000"/>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68580" tIns="45720" rIns="68580" bIns="4572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3600" kern="1200" dirty="0" smtClean="0">
              <a:solidFill>
                <a:srgbClr val="000000"/>
              </a:solidFill>
            </a:rPr>
            <a:t>Science, Technology &amp; Health</a:t>
          </a:r>
        </a:p>
      </dsp:txBody>
      <dsp:txXfrm>
        <a:off x="19272" y="20350"/>
        <a:ext cx="8916585" cy="619460"/>
      </dsp:txXfrm>
    </dsp:sp>
    <dsp:sp modelId="{C9537F6B-951D-5C41-96D2-7379C567322A}">
      <dsp:nvSpPr>
        <dsp:cNvPr id="0" name=""/>
        <dsp:cNvSpPr/>
      </dsp:nvSpPr>
      <dsp:spPr>
        <a:xfrm>
          <a:off x="895512" y="659083"/>
          <a:ext cx="748792" cy="366205"/>
        </a:xfrm>
        <a:custGeom>
          <a:avLst/>
          <a:gdLst/>
          <a:ahLst/>
          <a:cxnLst/>
          <a:rect l="0" t="0" r="0" b="0"/>
          <a:pathLst>
            <a:path>
              <a:moveTo>
                <a:pt x="0" y="0"/>
              </a:moveTo>
              <a:lnTo>
                <a:pt x="0" y="366205"/>
              </a:lnTo>
              <a:lnTo>
                <a:pt x="748792" y="366205"/>
              </a:lnTo>
            </a:path>
          </a:pathLst>
        </a:custGeom>
        <a:noFill/>
        <a:ln w="19050" cap="flat" cmpd="sng" algn="ctr">
          <a:solidFill>
            <a:schemeClr val="dk1"/>
          </a:solidFill>
          <a:prstDash val="solid"/>
          <a:miter lim="800000"/>
        </a:ln>
        <a:effectLst/>
      </dsp:spPr>
      <dsp:style>
        <a:lnRef idx="3">
          <a:schemeClr val="dk1"/>
        </a:lnRef>
        <a:fillRef idx="0">
          <a:schemeClr val="dk1"/>
        </a:fillRef>
        <a:effectRef idx="2">
          <a:schemeClr val="dk1"/>
        </a:effectRef>
        <a:fontRef idx="minor">
          <a:schemeClr val="tx1"/>
        </a:fontRef>
      </dsp:style>
    </dsp:sp>
    <dsp:sp modelId="{48D4203D-C17E-2749-8A55-2EF484A29696}">
      <dsp:nvSpPr>
        <dsp:cNvPr id="0" name=""/>
        <dsp:cNvSpPr/>
      </dsp:nvSpPr>
      <dsp:spPr>
        <a:xfrm>
          <a:off x="1644305" y="696287"/>
          <a:ext cx="1028066" cy="658004"/>
        </a:xfrm>
        <a:prstGeom prst="roundRect">
          <a:avLst>
            <a:gd name="adj" fmla="val 10000"/>
          </a:avLst>
        </a:prstGeom>
        <a:solidFill>
          <a:schemeClr val="lt1"/>
        </a:solidFill>
        <a:ln w="127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n-US" sz="1300" kern="1200" dirty="0" smtClean="0"/>
            <a:t>Biological</a:t>
          </a:r>
          <a:r>
            <a:rPr lang="en-US" sz="1300" kern="1200" baseline="0" dirty="0" smtClean="0"/>
            <a:t> </a:t>
          </a:r>
          <a:r>
            <a:rPr lang="en-US" sz="1300" kern="1200" dirty="0" smtClean="0"/>
            <a:t/>
          </a:r>
          <a:br>
            <a:rPr lang="en-US" sz="1300" kern="1200" dirty="0" smtClean="0"/>
          </a:br>
          <a:r>
            <a:rPr lang="en-US" sz="1300" kern="1200" dirty="0" smtClean="0"/>
            <a:t>Sciences</a:t>
          </a:r>
          <a:endParaRPr lang="en-US" sz="1300" kern="1200" dirty="0"/>
        </a:p>
      </dsp:txBody>
      <dsp:txXfrm>
        <a:off x="1663577" y="715559"/>
        <a:ext cx="989522" cy="619460"/>
      </dsp:txXfrm>
    </dsp:sp>
    <dsp:sp modelId="{64F1F976-F3BA-476D-933D-9911B00051C5}">
      <dsp:nvSpPr>
        <dsp:cNvPr id="0" name=""/>
        <dsp:cNvSpPr/>
      </dsp:nvSpPr>
      <dsp:spPr>
        <a:xfrm>
          <a:off x="895512" y="659083"/>
          <a:ext cx="704289" cy="1128807"/>
        </a:xfrm>
        <a:custGeom>
          <a:avLst/>
          <a:gdLst/>
          <a:ahLst/>
          <a:cxnLst/>
          <a:rect l="0" t="0" r="0" b="0"/>
          <a:pathLst>
            <a:path>
              <a:moveTo>
                <a:pt x="0" y="0"/>
              </a:moveTo>
              <a:lnTo>
                <a:pt x="0" y="1128807"/>
              </a:lnTo>
              <a:lnTo>
                <a:pt x="704289" y="1128807"/>
              </a:lnTo>
            </a:path>
          </a:pathLst>
        </a:custGeom>
        <a:noFill/>
        <a:ln w="19050" cap="flat" cmpd="sng" algn="ctr">
          <a:solidFill>
            <a:schemeClr val="dk1"/>
          </a:solidFill>
          <a:prstDash val="solid"/>
          <a:miter lim="800000"/>
        </a:ln>
        <a:effectLst/>
      </dsp:spPr>
      <dsp:style>
        <a:lnRef idx="3">
          <a:schemeClr val="dk1"/>
        </a:lnRef>
        <a:fillRef idx="0">
          <a:schemeClr val="dk1"/>
        </a:fillRef>
        <a:effectRef idx="2">
          <a:schemeClr val="dk1"/>
        </a:effectRef>
        <a:fontRef idx="minor">
          <a:schemeClr val="tx1"/>
        </a:fontRef>
      </dsp:style>
    </dsp:sp>
    <dsp:sp modelId="{DDFEE3F5-6EF9-477E-A3B0-D31F3C680EBD}">
      <dsp:nvSpPr>
        <dsp:cNvPr id="0" name=""/>
        <dsp:cNvSpPr/>
      </dsp:nvSpPr>
      <dsp:spPr>
        <a:xfrm>
          <a:off x="1599802" y="1458888"/>
          <a:ext cx="1052807" cy="658004"/>
        </a:xfrm>
        <a:prstGeom prst="roundRect">
          <a:avLst>
            <a:gd name="adj" fmla="val 10000"/>
          </a:avLst>
        </a:prstGeom>
        <a:solidFill>
          <a:schemeClr val="lt1"/>
        </a:solidFill>
        <a:ln w="127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n-US" sz="1300" kern="1200" dirty="0" smtClean="0"/>
            <a:t>Medical, Health &amp; Wellness</a:t>
          </a:r>
          <a:endParaRPr lang="en-US" sz="1300" kern="1200" dirty="0"/>
        </a:p>
      </dsp:txBody>
      <dsp:txXfrm>
        <a:off x="1619074" y="1478160"/>
        <a:ext cx="1014263" cy="619460"/>
      </dsp:txXfrm>
    </dsp:sp>
    <dsp:sp modelId="{890A15BC-EA26-4251-8D73-074E0768F0B8}">
      <dsp:nvSpPr>
        <dsp:cNvPr id="0" name=""/>
        <dsp:cNvSpPr/>
      </dsp:nvSpPr>
      <dsp:spPr>
        <a:xfrm>
          <a:off x="895512" y="659083"/>
          <a:ext cx="724051" cy="2765120"/>
        </a:xfrm>
        <a:custGeom>
          <a:avLst/>
          <a:gdLst/>
          <a:ahLst/>
          <a:cxnLst/>
          <a:rect l="0" t="0" r="0" b="0"/>
          <a:pathLst>
            <a:path>
              <a:moveTo>
                <a:pt x="0" y="0"/>
              </a:moveTo>
              <a:lnTo>
                <a:pt x="0" y="2765120"/>
              </a:lnTo>
              <a:lnTo>
                <a:pt x="724051" y="2765120"/>
              </a:lnTo>
            </a:path>
          </a:pathLst>
        </a:custGeom>
        <a:noFill/>
        <a:ln w="19050" cap="flat" cmpd="sng" algn="ctr">
          <a:solidFill>
            <a:schemeClr val="dk1"/>
          </a:solidFill>
          <a:prstDash val="solid"/>
          <a:miter lim="800000"/>
        </a:ln>
        <a:effectLst/>
      </dsp:spPr>
      <dsp:style>
        <a:lnRef idx="3">
          <a:schemeClr val="dk1"/>
        </a:lnRef>
        <a:fillRef idx="0">
          <a:schemeClr val="dk1"/>
        </a:fillRef>
        <a:effectRef idx="2">
          <a:schemeClr val="dk1"/>
        </a:effectRef>
        <a:fontRef idx="minor">
          <a:schemeClr val="tx1"/>
        </a:fontRef>
      </dsp:style>
    </dsp:sp>
    <dsp:sp modelId="{78415032-F00C-417D-9AC1-B8485DB2DDD7}">
      <dsp:nvSpPr>
        <dsp:cNvPr id="0" name=""/>
        <dsp:cNvSpPr/>
      </dsp:nvSpPr>
      <dsp:spPr>
        <a:xfrm>
          <a:off x="1619564" y="3095201"/>
          <a:ext cx="1052807" cy="658004"/>
        </a:xfrm>
        <a:prstGeom prst="roundRect">
          <a:avLst>
            <a:gd name="adj" fmla="val 10000"/>
          </a:avLst>
        </a:prstGeom>
        <a:solidFill>
          <a:schemeClr val="lt1"/>
        </a:solidFill>
        <a:ln w="127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n-US" sz="1300" kern="1200" dirty="0" smtClean="0"/>
            <a:t>Physical</a:t>
          </a:r>
          <a:br>
            <a:rPr lang="en-US" sz="1300" kern="1200" dirty="0" smtClean="0"/>
          </a:br>
          <a:r>
            <a:rPr lang="en-US" sz="1300" kern="1200" dirty="0" smtClean="0"/>
            <a:t>Sciences</a:t>
          </a:r>
          <a:endParaRPr lang="en-US" sz="1300" kern="1200" dirty="0"/>
        </a:p>
      </dsp:txBody>
      <dsp:txXfrm>
        <a:off x="1638836" y="3114473"/>
        <a:ext cx="1014263" cy="619460"/>
      </dsp:txXfrm>
    </dsp:sp>
    <dsp:sp modelId="{4C03446A-5A15-764D-A28D-B907B7AE4483}">
      <dsp:nvSpPr>
        <dsp:cNvPr id="0" name=""/>
        <dsp:cNvSpPr/>
      </dsp:nvSpPr>
      <dsp:spPr>
        <a:xfrm>
          <a:off x="895512" y="659083"/>
          <a:ext cx="714049" cy="4467944"/>
        </a:xfrm>
        <a:custGeom>
          <a:avLst/>
          <a:gdLst/>
          <a:ahLst/>
          <a:cxnLst/>
          <a:rect l="0" t="0" r="0" b="0"/>
          <a:pathLst>
            <a:path>
              <a:moveTo>
                <a:pt x="0" y="0"/>
              </a:moveTo>
              <a:lnTo>
                <a:pt x="0" y="4467944"/>
              </a:lnTo>
              <a:lnTo>
                <a:pt x="714049" y="4467944"/>
              </a:lnTo>
            </a:path>
          </a:pathLst>
        </a:custGeom>
        <a:noFill/>
        <a:ln w="19050" cap="flat" cmpd="sng" algn="ctr">
          <a:solidFill>
            <a:schemeClr val="dk1"/>
          </a:solidFill>
          <a:prstDash val="solid"/>
          <a:miter lim="800000"/>
        </a:ln>
        <a:effectLst/>
      </dsp:spPr>
      <dsp:style>
        <a:lnRef idx="3">
          <a:schemeClr val="dk1"/>
        </a:lnRef>
        <a:fillRef idx="0">
          <a:schemeClr val="dk1"/>
        </a:fillRef>
        <a:effectRef idx="2">
          <a:schemeClr val="dk1"/>
        </a:effectRef>
        <a:fontRef idx="minor">
          <a:schemeClr val="tx1"/>
        </a:fontRef>
      </dsp:style>
    </dsp:sp>
    <dsp:sp modelId="{BE674213-3C54-1840-9091-16B919EE919A}">
      <dsp:nvSpPr>
        <dsp:cNvPr id="0" name=""/>
        <dsp:cNvSpPr/>
      </dsp:nvSpPr>
      <dsp:spPr>
        <a:xfrm>
          <a:off x="1609562" y="4798026"/>
          <a:ext cx="1052807" cy="658004"/>
        </a:xfrm>
        <a:prstGeom prst="roundRect">
          <a:avLst>
            <a:gd name="adj" fmla="val 10000"/>
          </a:avLst>
        </a:prstGeom>
        <a:solidFill>
          <a:schemeClr val="lt1"/>
        </a:solidFill>
        <a:ln w="127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n-US" sz="1300" kern="1200" dirty="0" smtClean="0"/>
            <a:t>Auto</a:t>
          </a:r>
          <a:endParaRPr lang="en-US" sz="1300" kern="1200" dirty="0"/>
        </a:p>
      </dsp:txBody>
      <dsp:txXfrm>
        <a:off x="1628834" y="4817298"/>
        <a:ext cx="1014263" cy="619460"/>
      </dsp:txXfrm>
    </dsp:sp>
    <dsp:sp modelId="{6C419B9B-713A-1E4C-9D57-A3CF2C9BCB54}">
      <dsp:nvSpPr>
        <dsp:cNvPr id="0" name=""/>
        <dsp:cNvSpPr/>
      </dsp:nvSpPr>
      <dsp:spPr>
        <a:xfrm>
          <a:off x="895512" y="659083"/>
          <a:ext cx="702331" cy="3613262"/>
        </a:xfrm>
        <a:custGeom>
          <a:avLst/>
          <a:gdLst/>
          <a:ahLst/>
          <a:cxnLst/>
          <a:rect l="0" t="0" r="0" b="0"/>
          <a:pathLst>
            <a:path>
              <a:moveTo>
                <a:pt x="0" y="0"/>
              </a:moveTo>
              <a:lnTo>
                <a:pt x="0" y="3613262"/>
              </a:lnTo>
              <a:lnTo>
                <a:pt x="702331" y="3613262"/>
              </a:lnTo>
            </a:path>
          </a:pathLst>
        </a:custGeom>
        <a:noFill/>
        <a:ln w="19050" cap="flat" cmpd="sng" algn="ctr">
          <a:solidFill>
            <a:schemeClr val="dk1"/>
          </a:solidFill>
          <a:prstDash val="solid"/>
          <a:miter lim="800000"/>
        </a:ln>
        <a:effectLst/>
      </dsp:spPr>
      <dsp:style>
        <a:lnRef idx="3">
          <a:schemeClr val="dk1"/>
        </a:lnRef>
        <a:fillRef idx="0">
          <a:schemeClr val="dk1"/>
        </a:fillRef>
        <a:effectRef idx="2">
          <a:schemeClr val="dk1"/>
        </a:effectRef>
        <a:fontRef idx="minor">
          <a:schemeClr val="tx1"/>
        </a:fontRef>
      </dsp:style>
    </dsp:sp>
    <dsp:sp modelId="{D004AA65-5E54-3D43-8EBB-DB2591A7585B}">
      <dsp:nvSpPr>
        <dsp:cNvPr id="0" name=""/>
        <dsp:cNvSpPr/>
      </dsp:nvSpPr>
      <dsp:spPr>
        <a:xfrm>
          <a:off x="1597844" y="3943343"/>
          <a:ext cx="1052807" cy="658004"/>
        </a:xfrm>
        <a:prstGeom prst="roundRect">
          <a:avLst>
            <a:gd name="adj" fmla="val 10000"/>
          </a:avLst>
        </a:prstGeom>
        <a:solidFill>
          <a:schemeClr val="lt1"/>
        </a:solidFill>
        <a:ln w="127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n-US" sz="1300" kern="1200" dirty="0" smtClean="0"/>
            <a:t>Technology</a:t>
          </a:r>
          <a:r>
            <a:rPr lang="en-US" sz="1300" kern="1200" baseline="0" dirty="0" smtClean="0"/>
            <a:t> &amp; Engineering</a:t>
          </a:r>
          <a:endParaRPr lang="en-US" sz="1300" kern="1200" dirty="0"/>
        </a:p>
      </dsp:txBody>
      <dsp:txXfrm>
        <a:off x="1617116" y="3962615"/>
        <a:ext cx="1014263" cy="619460"/>
      </dsp:txXfrm>
    </dsp:sp>
    <dsp:sp modelId="{5B1D97A4-21A1-4768-ABB6-F391181D5D01}">
      <dsp:nvSpPr>
        <dsp:cNvPr id="0" name=""/>
        <dsp:cNvSpPr/>
      </dsp:nvSpPr>
      <dsp:spPr>
        <a:xfrm>
          <a:off x="895512" y="659083"/>
          <a:ext cx="705732" cy="1957695"/>
        </a:xfrm>
        <a:custGeom>
          <a:avLst/>
          <a:gdLst/>
          <a:ahLst/>
          <a:cxnLst/>
          <a:rect l="0" t="0" r="0" b="0"/>
          <a:pathLst>
            <a:path>
              <a:moveTo>
                <a:pt x="0" y="0"/>
              </a:moveTo>
              <a:lnTo>
                <a:pt x="0" y="1957695"/>
              </a:lnTo>
              <a:lnTo>
                <a:pt x="705732" y="1957695"/>
              </a:lnTo>
            </a:path>
          </a:pathLst>
        </a:custGeom>
        <a:noFill/>
        <a:ln w="19050" cap="flat" cmpd="sng" algn="ctr">
          <a:solidFill>
            <a:schemeClr val="dk1"/>
          </a:solidFill>
          <a:prstDash val="solid"/>
          <a:miter lim="800000"/>
        </a:ln>
        <a:effectLst/>
      </dsp:spPr>
      <dsp:style>
        <a:lnRef idx="3">
          <a:schemeClr val="dk1"/>
        </a:lnRef>
        <a:fillRef idx="0">
          <a:schemeClr val="dk1"/>
        </a:fillRef>
        <a:effectRef idx="2">
          <a:schemeClr val="dk1"/>
        </a:effectRef>
        <a:fontRef idx="minor">
          <a:schemeClr val="tx1"/>
        </a:fontRef>
      </dsp:style>
    </dsp:sp>
    <dsp:sp modelId="{8E52949E-F72F-424D-A71D-CD2D88E0AB06}">
      <dsp:nvSpPr>
        <dsp:cNvPr id="0" name=""/>
        <dsp:cNvSpPr/>
      </dsp:nvSpPr>
      <dsp:spPr>
        <a:xfrm>
          <a:off x="1601245" y="2287777"/>
          <a:ext cx="1052807" cy="658004"/>
        </a:xfrm>
        <a:prstGeom prst="roundRect">
          <a:avLst>
            <a:gd name="adj" fmla="val 10000"/>
          </a:avLst>
        </a:prstGeom>
        <a:solidFill>
          <a:schemeClr val="lt1"/>
        </a:solidFill>
        <a:ln w="127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n-US" sz="1300" kern="1200" dirty="0" smtClean="0"/>
            <a:t>Kinesiology</a:t>
          </a:r>
          <a:endParaRPr lang="en-US" sz="1300" kern="1200" dirty="0"/>
        </a:p>
      </dsp:txBody>
      <dsp:txXfrm>
        <a:off x="1620517" y="2307049"/>
        <a:ext cx="1014263" cy="619460"/>
      </dsp:txXfrm>
    </dsp:sp>
    <dsp:sp modelId="{D79E63A4-6314-495C-8DED-6D4215F2E521}">
      <dsp:nvSpPr>
        <dsp:cNvPr id="0" name=""/>
        <dsp:cNvSpPr/>
      </dsp:nvSpPr>
      <dsp:spPr>
        <a:xfrm>
          <a:off x="895512" y="659083"/>
          <a:ext cx="758551" cy="5391671"/>
        </a:xfrm>
        <a:custGeom>
          <a:avLst/>
          <a:gdLst/>
          <a:ahLst/>
          <a:cxnLst/>
          <a:rect l="0" t="0" r="0" b="0"/>
          <a:pathLst>
            <a:path>
              <a:moveTo>
                <a:pt x="0" y="0"/>
              </a:moveTo>
              <a:lnTo>
                <a:pt x="0" y="5391671"/>
              </a:lnTo>
              <a:lnTo>
                <a:pt x="758551" y="5391671"/>
              </a:lnTo>
            </a:path>
          </a:pathLst>
        </a:custGeom>
        <a:noFill/>
        <a:ln w="19050" cap="flat" cmpd="sng" algn="ctr">
          <a:solidFill>
            <a:schemeClr val="dk1"/>
          </a:solidFill>
          <a:prstDash val="solid"/>
          <a:miter lim="800000"/>
        </a:ln>
        <a:effectLst/>
      </dsp:spPr>
      <dsp:style>
        <a:lnRef idx="3">
          <a:schemeClr val="dk1"/>
        </a:lnRef>
        <a:fillRef idx="0">
          <a:schemeClr val="dk1"/>
        </a:fillRef>
        <a:effectRef idx="2">
          <a:schemeClr val="dk1"/>
        </a:effectRef>
        <a:fontRef idx="minor">
          <a:schemeClr val="tx1"/>
        </a:fontRef>
      </dsp:style>
    </dsp:sp>
    <dsp:sp modelId="{B1C95038-8E8D-4CCE-A12E-24DD3498EC57}">
      <dsp:nvSpPr>
        <dsp:cNvPr id="0" name=""/>
        <dsp:cNvSpPr/>
      </dsp:nvSpPr>
      <dsp:spPr>
        <a:xfrm>
          <a:off x="1654064" y="5721753"/>
          <a:ext cx="1037205" cy="658004"/>
        </a:xfrm>
        <a:prstGeom prst="roundRect">
          <a:avLst>
            <a:gd name="adj" fmla="val 10000"/>
          </a:avLst>
        </a:prstGeom>
        <a:solidFill>
          <a:schemeClr val="lt1"/>
        </a:solidFill>
        <a:ln w="127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n-US" sz="1300" kern="1200" dirty="0" smtClean="0"/>
            <a:t>Math</a:t>
          </a:r>
          <a:endParaRPr lang="en-US" sz="1300" kern="1200" dirty="0">
            <a:solidFill>
              <a:srgbClr val="FF0000"/>
            </a:solidFill>
          </a:endParaRPr>
        </a:p>
      </dsp:txBody>
      <dsp:txXfrm>
        <a:off x="1673336" y="5741025"/>
        <a:ext cx="998661" cy="61946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0E2AEF-3C29-4ECA-BA47-A5DD5F21ED35}" type="datetimeFigureOut">
              <a:rPr lang="en-US" smtClean="0"/>
              <a:t>1/18/2019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91BBD9-B9C9-47A1-947D-F8E8E110A71A}" type="slidenum">
              <a:rPr lang="en-US" smtClean="0"/>
              <a:t>‹#›</a:t>
            </a:fld>
            <a:endParaRPr lang="en-US"/>
          </a:p>
        </p:txBody>
      </p:sp>
    </p:spTree>
    <p:extLst>
      <p:ext uri="{BB962C8B-B14F-4D97-AF65-F5344CB8AC3E}">
        <p14:creationId xmlns:p14="http://schemas.microsoft.com/office/powerpoint/2010/main" val="19449459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pc="300" baseline="0"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pPr algn="ctr" defTabSz="584200" hangingPunct="0"/>
            <a:fld id="{5A91BBD9-B9C9-47A1-947D-F8E8E110A71A}" type="slidenum">
              <a:rPr lang="en-US" sz="3600" kern="0" smtClean="0">
                <a:solidFill>
                  <a:srgbClr val="72675A"/>
                </a:solidFill>
                <a:latin typeface="Baskerville"/>
                <a:ea typeface="Baskerville"/>
                <a:cs typeface="Baskerville"/>
                <a:sym typeface="Baskerville"/>
              </a:rPr>
              <a:pPr algn="ctr" defTabSz="584200" hangingPunct="0"/>
              <a:t>3</a:t>
            </a:fld>
            <a:endParaRPr lang="en-US" sz="3600" kern="0">
              <a:solidFill>
                <a:srgbClr val="72675A"/>
              </a:solidFill>
              <a:latin typeface="Baskerville"/>
              <a:ea typeface="Baskerville"/>
              <a:cs typeface="Baskerville"/>
              <a:sym typeface="Baskerville"/>
            </a:endParaRPr>
          </a:p>
        </p:txBody>
      </p:sp>
    </p:spTree>
    <p:extLst>
      <p:ext uri="{BB962C8B-B14F-4D97-AF65-F5344CB8AC3E}">
        <p14:creationId xmlns:p14="http://schemas.microsoft.com/office/powerpoint/2010/main" val="5604252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 name="Shape 429"/>
          <p:cNvSpPr>
            <a:spLocks noGrp="1" noRot="1" noChangeAspect="1"/>
          </p:cNvSpPr>
          <p:nvPr>
            <p:ph type="sldImg"/>
          </p:nvPr>
        </p:nvSpPr>
        <p:spPr>
          <a:prstGeom prst="rect">
            <a:avLst/>
          </a:prstGeom>
        </p:spPr>
        <p:txBody>
          <a:bodyPr/>
          <a:lstStyle/>
          <a:p>
            <a:endParaRPr/>
          </a:p>
        </p:txBody>
      </p:sp>
      <p:sp>
        <p:nvSpPr>
          <p:cNvPr id="430" name="Shape 430"/>
          <p:cNvSpPr>
            <a:spLocks noGrp="1"/>
          </p:cNvSpPr>
          <p:nvPr>
            <p:ph type="body" sz="quarter" idx="1"/>
          </p:nvPr>
        </p:nvSpPr>
        <p:spPr>
          <a:prstGeom prst="rect">
            <a:avLst/>
          </a:prstGeom>
        </p:spPr>
        <p:txBody>
          <a:bodyPr/>
          <a:lstStyle>
            <a:lvl1pPr defTabSz="914400">
              <a:lnSpc>
                <a:spcPct val="100000"/>
              </a:lnSpc>
              <a:defRPr sz="1200">
                <a:latin typeface="Calibri"/>
                <a:ea typeface="Calibri"/>
                <a:cs typeface="Calibri"/>
                <a:sym typeface="Calibri"/>
              </a:defRPr>
            </a:lvl1pPr>
          </a:lstStyle>
          <a:p>
            <a:r>
              <a:rPr dirty="0"/>
              <a:t>Jessica</a:t>
            </a:r>
          </a:p>
        </p:txBody>
      </p:sp>
    </p:spTree>
    <p:extLst>
      <p:ext uri="{BB962C8B-B14F-4D97-AF65-F5344CB8AC3E}">
        <p14:creationId xmlns:p14="http://schemas.microsoft.com/office/powerpoint/2010/main" val="18765181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91BBD9-B9C9-47A1-947D-F8E8E110A71A}" type="slidenum">
              <a:rPr lang="en-US" smtClean="0"/>
              <a:t>6</a:t>
            </a:fld>
            <a:endParaRPr lang="en-US"/>
          </a:p>
        </p:txBody>
      </p:sp>
    </p:spTree>
    <p:extLst>
      <p:ext uri="{BB962C8B-B14F-4D97-AF65-F5344CB8AC3E}">
        <p14:creationId xmlns:p14="http://schemas.microsoft.com/office/powerpoint/2010/main" val="36554129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9AB361-960C-2046-9E70-1AB08C137A05}"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19655491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91BBD9-B9C9-47A1-947D-F8E8E110A71A}" type="slidenum">
              <a:rPr lang="en-US" smtClean="0"/>
              <a:t>15</a:t>
            </a:fld>
            <a:endParaRPr lang="en-US"/>
          </a:p>
        </p:txBody>
      </p:sp>
    </p:spTree>
    <p:extLst>
      <p:ext uri="{BB962C8B-B14F-4D97-AF65-F5344CB8AC3E}">
        <p14:creationId xmlns:p14="http://schemas.microsoft.com/office/powerpoint/2010/main" val="3061384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91BBD9-B9C9-47A1-947D-F8E8E110A71A}" type="slidenum">
              <a:rPr lang="en-US" smtClean="0"/>
              <a:t>16</a:t>
            </a:fld>
            <a:endParaRPr lang="en-US"/>
          </a:p>
        </p:txBody>
      </p:sp>
    </p:spTree>
    <p:extLst>
      <p:ext uri="{BB962C8B-B14F-4D97-AF65-F5344CB8AC3E}">
        <p14:creationId xmlns:p14="http://schemas.microsoft.com/office/powerpoint/2010/main" val="3061384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5EF6F49-753D-413B-A762-39390A94A144}" type="datetimeFigureOut">
              <a:rPr lang="en-US" smtClean="0"/>
              <a:t>1/18/2019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E31025C-F76D-4D11-992D-540539E688D9}"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3759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5EF6F49-753D-413B-A762-39390A94A144}" type="datetimeFigureOut">
              <a:rPr lang="en-US" smtClean="0"/>
              <a:t>1/18/2019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E31025C-F76D-4D11-992D-540539E688D9}" type="slidenum">
              <a:rPr lang="en-US" smtClean="0"/>
              <a:t>‹#›</a:t>
            </a:fld>
            <a:endParaRPr lang="en-US" dirty="0"/>
          </a:p>
        </p:txBody>
      </p:sp>
    </p:spTree>
    <p:extLst>
      <p:ext uri="{BB962C8B-B14F-4D97-AF65-F5344CB8AC3E}">
        <p14:creationId xmlns:p14="http://schemas.microsoft.com/office/powerpoint/2010/main" val="370385004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x">
  <p:cSld name="1_Title and Content">
    <p:bg>
      <p:bgPr>
        <a:solidFill>
          <a:srgbClr val="FFFFFF"/>
        </a:solidFill>
        <a:effectLst/>
      </p:bgPr>
    </p:bg>
    <p:spTree>
      <p:nvGrpSpPr>
        <p:cNvPr id="1" name=""/>
        <p:cNvGrpSpPr/>
        <p:nvPr/>
      </p:nvGrpSpPr>
      <p:grpSpPr>
        <a:xfrm>
          <a:off x="0" y="0"/>
          <a:ext cx="0" cy="0"/>
          <a:chOff x="0" y="0"/>
          <a:chExt cx="0" cy="0"/>
        </a:xfrm>
      </p:grpSpPr>
      <p:sp>
        <p:nvSpPr>
          <p:cNvPr id="171" name="Rectangle"/>
          <p:cNvSpPr/>
          <p:nvPr/>
        </p:nvSpPr>
        <p:spPr>
          <a:xfrm>
            <a:off x="0" y="5657850"/>
            <a:ext cx="12192001" cy="342901"/>
          </a:xfrm>
          <a:prstGeom prst="rect">
            <a:avLst/>
          </a:prstGeom>
          <a:solidFill>
            <a:srgbClr val="AF232A"/>
          </a:solidFill>
          <a:ln w="12700">
            <a:miter lim="400000"/>
          </a:ln>
        </p:spPr>
        <p:txBody>
          <a:bodyPr lIns="34289" tIns="34289" rIns="34289" bIns="34289"/>
          <a:lstStyle/>
          <a:p>
            <a:pPr hangingPunct="0">
              <a:defRPr sz="2400">
                <a:solidFill>
                  <a:srgbClr val="000000"/>
                </a:solidFill>
                <a:latin typeface="Calibri"/>
                <a:ea typeface="Calibri"/>
                <a:cs typeface="Calibri"/>
                <a:sym typeface="Calibri"/>
              </a:defRPr>
            </a:pPr>
            <a:endParaRPr sz="1687" kern="0">
              <a:solidFill>
                <a:srgbClr val="000000"/>
              </a:solidFill>
              <a:latin typeface="Calibri"/>
              <a:ea typeface="Calibri"/>
              <a:cs typeface="Calibri"/>
              <a:sym typeface="Calibri"/>
            </a:endParaRPr>
          </a:p>
        </p:txBody>
      </p:sp>
      <p:sp>
        <p:nvSpPr>
          <p:cNvPr id="172" name="Rectangle"/>
          <p:cNvSpPr/>
          <p:nvPr/>
        </p:nvSpPr>
        <p:spPr>
          <a:xfrm>
            <a:off x="14" y="5607987"/>
            <a:ext cx="12191987" cy="49864"/>
          </a:xfrm>
          <a:prstGeom prst="rect">
            <a:avLst/>
          </a:prstGeom>
          <a:solidFill>
            <a:srgbClr val="FDB813"/>
          </a:solidFill>
          <a:ln w="12700">
            <a:miter lim="400000"/>
          </a:ln>
        </p:spPr>
        <p:txBody>
          <a:bodyPr lIns="34289" tIns="34289" rIns="34289" bIns="34289"/>
          <a:lstStyle/>
          <a:p>
            <a:pPr hangingPunct="0">
              <a:defRPr sz="2400">
                <a:solidFill>
                  <a:srgbClr val="000000"/>
                </a:solidFill>
                <a:latin typeface="Calibri"/>
                <a:ea typeface="Calibri"/>
                <a:cs typeface="Calibri"/>
                <a:sym typeface="Calibri"/>
              </a:defRPr>
            </a:pPr>
            <a:endParaRPr sz="1687" kern="0">
              <a:solidFill>
                <a:srgbClr val="000000"/>
              </a:solidFill>
              <a:latin typeface="Calibri"/>
              <a:ea typeface="Calibri"/>
              <a:cs typeface="Calibri"/>
              <a:sym typeface="Calibri"/>
            </a:endParaRPr>
          </a:p>
        </p:txBody>
      </p:sp>
      <p:sp>
        <p:nvSpPr>
          <p:cNvPr id="173" name="Line"/>
          <p:cNvSpPr/>
          <p:nvPr/>
        </p:nvSpPr>
        <p:spPr>
          <a:xfrm>
            <a:off x="1193532" y="2160634"/>
            <a:ext cx="9966961" cy="1"/>
          </a:xfrm>
          <a:prstGeom prst="line">
            <a:avLst/>
          </a:prstGeom>
          <a:ln w="3175">
            <a:solidFill>
              <a:srgbClr val="808080"/>
            </a:solidFill>
            <a:bevel/>
          </a:ln>
        </p:spPr>
        <p:txBody>
          <a:bodyPr lIns="34289" tIns="34289" rIns="34289" bIns="34289"/>
          <a:lstStyle/>
          <a:p>
            <a:pPr defTabSz="321457" hangingPunct="0">
              <a:defRPr sz="1600">
                <a:solidFill>
                  <a:srgbClr val="000000"/>
                </a:solidFill>
                <a:latin typeface="Helvetica"/>
                <a:ea typeface="Helvetica"/>
                <a:cs typeface="Helvetica"/>
                <a:sym typeface="Helvetica"/>
              </a:defRPr>
            </a:pPr>
            <a:endParaRPr sz="1125" kern="0">
              <a:solidFill>
                <a:srgbClr val="000000"/>
              </a:solidFill>
              <a:latin typeface="Helvetica"/>
              <a:ea typeface="Helvetica"/>
              <a:cs typeface="Helvetica"/>
              <a:sym typeface="Helvetica"/>
            </a:endParaRPr>
          </a:p>
        </p:txBody>
      </p:sp>
      <p:sp>
        <p:nvSpPr>
          <p:cNvPr id="174" name="Title Text"/>
          <p:cNvSpPr txBox="1">
            <a:spLocks noGrp="1"/>
          </p:cNvSpPr>
          <p:nvPr>
            <p:ph type="title"/>
          </p:nvPr>
        </p:nvSpPr>
        <p:spPr>
          <a:xfrm>
            <a:off x="1097279" y="857250"/>
            <a:ext cx="10058402" cy="1303021"/>
          </a:xfrm>
          <a:prstGeom prst="rect">
            <a:avLst/>
          </a:prstGeom>
        </p:spPr>
        <p:txBody>
          <a:bodyPr lIns="48767" tIns="48767" rIns="48767" bIns="48767" anchor="b"/>
          <a:lstStyle>
            <a:lvl1pPr algn="l" defTabSz="642915">
              <a:lnSpc>
                <a:spcPct val="85000"/>
              </a:lnSpc>
              <a:defRPr sz="4781" spc="-49">
                <a:solidFill>
                  <a:srgbClr val="404040"/>
                </a:solidFill>
                <a:latin typeface="Calibri Light"/>
                <a:ea typeface="Calibri Light"/>
                <a:cs typeface="Calibri Light"/>
                <a:sym typeface="Calibri Light"/>
              </a:defRPr>
            </a:lvl1pPr>
          </a:lstStyle>
          <a:p>
            <a:r>
              <a:t>Title Text</a:t>
            </a:r>
          </a:p>
        </p:txBody>
      </p:sp>
      <p:sp>
        <p:nvSpPr>
          <p:cNvPr id="175" name="Body Level One…"/>
          <p:cNvSpPr txBox="1">
            <a:spLocks noGrp="1"/>
          </p:cNvSpPr>
          <p:nvPr>
            <p:ph type="body" idx="1"/>
          </p:nvPr>
        </p:nvSpPr>
        <p:spPr>
          <a:xfrm>
            <a:off x="1097279" y="2241550"/>
            <a:ext cx="10058402" cy="3759201"/>
          </a:xfrm>
          <a:prstGeom prst="rect">
            <a:avLst/>
          </a:prstGeom>
        </p:spPr>
        <p:txBody>
          <a:bodyPr lIns="0" tIns="0" rIns="0" bIns="0" anchor="t"/>
          <a:lstStyle>
            <a:lvl1pPr marL="90007" indent="-90007" defTabSz="642915">
              <a:lnSpc>
                <a:spcPct val="90000"/>
              </a:lnSpc>
              <a:spcBef>
                <a:spcPts val="844"/>
              </a:spcBef>
              <a:buClr>
                <a:srgbClr val="FDB813"/>
              </a:buClr>
              <a:buFont typeface="Calibri"/>
              <a:buChar char=" "/>
              <a:defRPr sz="1969">
                <a:solidFill>
                  <a:srgbClr val="404040"/>
                </a:solidFill>
                <a:latin typeface="Calibri"/>
                <a:ea typeface="Calibri"/>
                <a:cs typeface="Calibri"/>
                <a:sym typeface="Calibri"/>
              </a:defRPr>
            </a:lvl1pPr>
            <a:lvl2pPr marL="341458" indent="-200017" defTabSz="642915">
              <a:lnSpc>
                <a:spcPct val="90000"/>
              </a:lnSpc>
              <a:spcBef>
                <a:spcPts val="844"/>
              </a:spcBef>
              <a:buClr>
                <a:srgbClr val="FDB813"/>
              </a:buClr>
              <a:buFont typeface="Calibri"/>
              <a:buChar char="◦"/>
              <a:defRPr sz="1969">
                <a:solidFill>
                  <a:srgbClr val="404040"/>
                </a:solidFill>
                <a:latin typeface="Calibri"/>
                <a:ea typeface="Calibri"/>
                <a:cs typeface="Calibri"/>
                <a:sym typeface="Calibri"/>
              </a:defRPr>
            </a:lvl2pPr>
            <a:lvl3pPr marL="527190" indent="-257166" defTabSz="642915">
              <a:lnSpc>
                <a:spcPct val="90000"/>
              </a:lnSpc>
              <a:spcBef>
                <a:spcPts val="844"/>
              </a:spcBef>
              <a:buClr>
                <a:srgbClr val="FDB813"/>
              </a:buClr>
              <a:buFont typeface="Calibri"/>
              <a:buChar char="◦"/>
              <a:defRPr sz="1969">
                <a:solidFill>
                  <a:srgbClr val="404040"/>
                </a:solidFill>
                <a:latin typeface="Calibri"/>
                <a:ea typeface="Calibri"/>
                <a:cs typeface="Calibri"/>
                <a:sym typeface="Calibri"/>
              </a:defRPr>
            </a:lvl3pPr>
            <a:lvl4pPr marL="655773" indent="-257166" defTabSz="642915">
              <a:lnSpc>
                <a:spcPct val="90000"/>
              </a:lnSpc>
              <a:spcBef>
                <a:spcPts val="844"/>
              </a:spcBef>
              <a:buClr>
                <a:srgbClr val="FDB813"/>
              </a:buClr>
              <a:buFont typeface="Calibri"/>
              <a:buChar char="◦"/>
              <a:defRPr sz="1969">
                <a:solidFill>
                  <a:srgbClr val="404040"/>
                </a:solidFill>
                <a:latin typeface="Calibri"/>
                <a:ea typeface="Calibri"/>
                <a:cs typeface="Calibri"/>
                <a:sym typeface="Calibri"/>
              </a:defRPr>
            </a:lvl4pPr>
            <a:lvl5pPr marL="784356" indent="-257166" defTabSz="642915">
              <a:lnSpc>
                <a:spcPct val="90000"/>
              </a:lnSpc>
              <a:spcBef>
                <a:spcPts val="844"/>
              </a:spcBef>
              <a:buClr>
                <a:srgbClr val="FDB813"/>
              </a:buClr>
              <a:buFont typeface="Calibri"/>
              <a:buChar char="◦"/>
              <a:defRPr sz="1969">
                <a:solidFill>
                  <a:srgbClr val="404040"/>
                </a:solidFill>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76" name="Slide Number"/>
          <p:cNvSpPr txBox="1">
            <a:spLocks noGrp="1"/>
          </p:cNvSpPr>
          <p:nvPr>
            <p:ph type="sldNum" sz="quarter" idx="2"/>
          </p:nvPr>
        </p:nvSpPr>
        <p:spPr>
          <a:xfrm>
            <a:off x="9900458" y="5714043"/>
            <a:ext cx="1312027" cy="249938"/>
          </a:xfrm>
          <a:prstGeom prst="rect">
            <a:avLst/>
          </a:prstGeom>
        </p:spPr>
        <p:txBody>
          <a:bodyPr wrap="square" lIns="48767" tIns="48767" rIns="48767" bIns="48767" anchor="ctr"/>
          <a:lstStyle>
            <a:lvl1pPr algn="r" defTabSz="642915">
              <a:defRPr sz="984">
                <a:solidFill>
                  <a:srgbClr val="FFFFFF"/>
                </a:solidFill>
                <a:latin typeface="Calibri"/>
                <a:ea typeface="Calibri"/>
                <a:cs typeface="Calibri"/>
                <a:sym typeface="Calibri"/>
              </a:defRPr>
            </a:lvl1pPr>
          </a:lstStyle>
          <a:p>
            <a:pPr>
              <a:defRPr>
                <a:effectLst/>
              </a:defRPr>
            </a:pPr>
            <a:fld id="{86CB4B4D-7CA3-9044-876B-883B54F8677D}" type="slidenum">
              <a:rPr>
                <a:effectLst/>
              </a:rPr>
              <a:pPr>
                <a:defRPr>
                  <a:effectLst/>
                </a:defRPr>
              </a:pPr>
              <a:t>‹#›</a:t>
            </a:fld>
            <a:endParaRPr>
              <a:effectLst/>
            </a:endParaRPr>
          </a:p>
        </p:txBody>
      </p:sp>
    </p:spTree>
    <p:extLst>
      <p:ext uri="{BB962C8B-B14F-4D97-AF65-F5344CB8AC3E}">
        <p14:creationId xmlns:p14="http://schemas.microsoft.com/office/powerpoint/2010/main" val="803797255"/>
      </p:ext>
    </p:extLst>
  </p:cSld>
  <p:clrMapOvr>
    <a:masterClrMapping/>
  </p:clrMapOvr>
  <p:transition spd="med"/>
</p:sldLayout>
</file>

<file path=ppt/slideLayouts/slideLayout101.xml><?xml version="1.0" encoding="utf-8"?>
<p:sldLayout xmlns:a="http://schemas.openxmlformats.org/drawingml/2006/main" xmlns:r="http://schemas.openxmlformats.org/officeDocument/2006/relationships" xmlns:p="http://schemas.openxmlformats.org/presentationml/2006/main" type="tx">
  <p:cSld name="2_Title and Content">
    <p:bg>
      <p:bgPr>
        <a:solidFill>
          <a:srgbClr val="FFFFFF"/>
        </a:solidFill>
        <a:effectLst/>
      </p:bgPr>
    </p:bg>
    <p:spTree>
      <p:nvGrpSpPr>
        <p:cNvPr id="1" name=""/>
        <p:cNvGrpSpPr/>
        <p:nvPr/>
      </p:nvGrpSpPr>
      <p:grpSpPr>
        <a:xfrm>
          <a:off x="0" y="0"/>
          <a:ext cx="0" cy="0"/>
          <a:chOff x="0" y="0"/>
          <a:chExt cx="0" cy="0"/>
        </a:xfrm>
      </p:grpSpPr>
      <p:sp>
        <p:nvSpPr>
          <p:cNvPr id="192" name="Rectangle"/>
          <p:cNvSpPr/>
          <p:nvPr/>
        </p:nvSpPr>
        <p:spPr>
          <a:xfrm>
            <a:off x="0" y="5657850"/>
            <a:ext cx="12192001" cy="342901"/>
          </a:xfrm>
          <a:prstGeom prst="rect">
            <a:avLst/>
          </a:prstGeom>
          <a:solidFill>
            <a:srgbClr val="AF232A"/>
          </a:solidFill>
          <a:ln w="12700">
            <a:miter lim="400000"/>
          </a:ln>
        </p:spPr>
        <p:txBody>
          <a:bodyPr lIns="34289" tIns="34289" rIns="34289" bIns="34289"/>
          <a:lstStyle/>
          <a:p>
            <a:pPr hangingPunct="0">
              <a:defRPr sz="2400">
                <a:solidFill>
                  <a:srgbClr val="000000"/>
                </a:solidFill>
                <a:latin typeface="Calibri"/>
                <a:ea typeface="Calibri"/>
                <a:cs typeface="Calibri"/>
                <a:sym typeface="Calibri"/>
              </a:defRPr>
            </a:pPr>
            <a:endParaRPr sz="1687" kern="0">
              <a:solidFill>
                <a:srgbClr val="000000"/>
              </a:solidFill>
              <a:latin typeface="Calibri"/>
              <a:ea typeface="Calibri"/>
              <a:cs typeface="Calibri"/>
              <a:sym typeface="Calibri"/>
            </a:endParaRPr>
          </a:p>
        </p:txBody>
      </p:sp>
      <p:sp>
        <p:nvSpPr>
          <p:cNvPr id="193" name="Rectangle"/>
          <p:cNvSpPr/>
          <p:nvPr/>
        </p:nvSpPr>
        <p:spPr>
          <a:xfrm>
            <a:off x="14" y="5607987"/>
            <a:ext cx="12191987" cy="49864"/>
          </a:xfrm>
          <a:prstGeom prst="rect">
            <a:avLst/>
          </a:prstGeom>
          <a:solidFill>
            <a:srgbClr val="FDB813"/>
          </a:solidFill>
          <a:ln w="12700">
            <a:miter lim="400000"/>
          </a:ln>
        </p:spPr>
        <p:txBody>
          <a:bodyPr lIns="34289" tIns="34289" rIns="34289" bIns="34289"/>
          <a:lstStyle/>
          <a:p>
            <a:pPr hangingPunct="0">
              <a:defRPr sz="2400">
                <a:solidFill>
                  <a:srgbClr val="000000"/>
                </a:solidFill>
                <a:latin typeface="Calibri"/>
                <a:ea typeface="Calibri"/>
                <a:cs typeface="Calibri"/>
                <a:sym typeface="Calibri"/>
              </a:defRPr>
            </a:pPr>
            <a:endParaRPr sz="1687" kern="0">
              <a:solidFill>
                <a:srgbClr val="000000"/>
              </a:solidFill>
              <a:latin typeface="Calibri"/>
              <a:ea typeface="Calibri"/>
              <a:cs typeface="Calibri"/>
              <a:sym typeface="Calibri"/>
            </a:endParaRPr>
          </a:p>
        </p:txBody>
      </p:sp>
      <p:sp>
        <p:nvSpPr>
          <p:cNvPr id="194" name="Line"/>
          <p:cNvSpPr/>
          <p:nvPr/>
        </p:nvSpPr>
        <p:spPr>
          <a:xfrm>
            <a:off x="1193532" y="2160634"/>
            <a:ext cx="9966961" cy="1"/>
          </a:xfrm>
          <a:prstGeom prst="line">
            <a:avLst/>
          </a:prstGeom>
          <a:ln w="3175">
            <a:solidFill>
              <a:srgbClr val="808080"/>
            </a:solidFill>
            <a:bevel/>
          </a:ln>
        </p:spPr>
        <p:txBody>
          <a:bodyPr lIns="34289" tIns="34289" rIns="34289" bIns="34289"/>
          <a:lstStyle/>
          <a:p>
            <a:pPr defTabSz="321457" hangingPunct="0">
              <a:defRPr sz="1600">
                <a:solidFill>
                  <a:srgbClr val="000000"/>
                </a:solidFill>
                <a:latin typeface="Helvetica"/>
                <a:ea typeface="Helvetica"/>
                <a:cs typeface="Helvetica"/>
                <a:sym typeface="Helvetica"/>
              </a:defRPr>
            </a:pPr>
            <a:endParaRPr sz="1125" kern="0">
              <a:solidFill>
                <a:srgbClr val="000000"/>
              </a:solidFill>
              <a:latin typeface="Helvetica"/>
              <a:ea typeface="Helvetica"/>
              <a:cs typeface="Helvetica"/>
              <a:sym typeface="Helvetica"/>
            </a:endParaRPr>
          </a:p>
        </p:txBody>
      </p:sp>
      <p:sp>
        <p:nvSpPr>
          <p:cNvPr id="195" name="Title Text"/>
          <p:cNvSpPr txBox="1">
            <a:spLocks noGrp="1"/>
          </p:cNvSpPr>
          <p:nvPr>
            <p:ph type="title"/>
          </p:nvPr>
        </p:nvSpPr>
        <p:spPr>
          <a:xfrm>
            <a:off x="1097279" y="857250"/>
            <a:ext cx="10058402" cy="1303021"/>
          </a:xfrm>
          <a:prstGeom prst="rect">
            <a:avLst/>
          </a:prstGeom>
        </p:spPr>
        <p:txBody>
          <a:bodyPr lIns="48767" tIns="48767" rIns="48767" bIns="48767" anchor="b"/>
          <a:lstStyle>
            <a:lvl1pPr algn="l" defTabSz="642915">
              <a:lnSpc>
                <a:spcPct val="85000"/>
              </a:lnSpc>
              <a:defRPr sz="4781" spc="-49">
                <a:solidFill>
                  <a:srgbClr val="404040"/>
                </a:solidFill>
                <a:latin typeface="Calibri Light"/>
                <a:ea typeface="Calibri Light"/>
                <a:cs typeface="Calibri Light"/>
                <a:sym typeface="Calibri Light"/>
              </a:defRPr>
            </a:lvl1pPr>
          </a:lstStyle>
          <a:p>
            <a:r>
              <a:t>Title Text</a:t>
            </a:r>
          </a:p>
        </p:txBody>
      </p:sp>
      <p:sp>
        <p:nvSpPr>
          <p:cNvPr id="196" name="Body Level One…"/>
          <p:cNvSpPr txBox="1">
            <a:spLocks noGrp="1"/>
          </p:cNvSpPr>
          <p:nvPr>
            <p:ph type="body" idx="1"/>
          </p:nvPr>
        </p:nvSpPr>
        <p:spPr>
          <a:xfrm>
            <a:off x="1097279" y="2241550"/>
            <a:ext cx="10058402" cy="3759201"/>
          </a:xfrm>
          <a:prstGeom prst="rect">
            <a:avLst/>
          </a:prstGeom>
        </p:spPr>
        <p:txBody>
          <a:bodyPr lIns="0" tIns="0" rIns="0" bIns="0" anchor="t"/>
          <a:lstStyle>
            <a:lvl1pPr marL="90007" indent="-90007" defTabSz="642915">
              <a:lnSpc>
                <a:spcPct val="90000"/>
              </a:lnSpc>
              <a:spcBef>
                <a:spcPts val="844"/>
              </a:spcBef>
              <a:buClr>
                <a:srgbClr val="FDB813"/>
              </a:buClr>
              <a:buFont typeface="Calibri"/>
              <a:buChar char=" "/>
              <a:defRPr sz="1969">
                <a:solidFill>
                  <a:srgbClr val="404040"/>
                </a:solidFill>
                <a:latin typeface="Calibri"/>
                <a:ea typeface="Calibri"/>
                <a:cs typeface="Calibri"/>
                <a:sym typeface="Calibri"/>
              </a:defRPr>
            </a:lvl1pPr>
            <a:lvl2pPr marL="341458" indent="-200017" defTabSz="642915">
              <a:lnSpc>
                <a:spcPct val="90000"/>
              </a:lnSpc>
              <a:spcBef>
                <a:spcPts val="844"/>
              </a:spcBef>
              <a:buClr>
                <a:srgbClr val="FDB813"/>
              </a:buClr>
              <a:buFont typeface="Calibri"/>
              <a:buChar char="◦"/>
              <a:defRPr sz="1969">
                <a:solidFill>
                  <a:srgbClr val="404040"/>
                </a:solidFill>
                <a:latin typeface="Calibri"/>
                <a:ea typeface="Calibri"/>
                <a:cs typeface="Calibri"/>
                <a:sym typeface="Calibri"/>
              </a:defRPr>
            </a:lvl2pPr>
            <a:lvl3pPr marL="527190" indent="-257166" defTabSz="642915">
              <a:lnSpc>
                <a:spcPct val="90000"/>
              </a:lnSpc>
              <a:spcBef>
                <a:spcPts val="844"/>
              </a:spcBef>
              <a:buClr>
                <a:srgbClr val="FDB813"/>
              </a:buClr>
              <a:buFont typeface="Calibri"/>
              <a:buChar char="◦"/>
              <a:defRPr sz="1969">
                <a:solidFill>
                  <a:srgbClr val="404040"/>
                </a:solidFill>
                <a:latin typeface="Calibri"/>
                <a:ea typeface="Calibri"/>
                <a:cs typeface="Calibri"/>
                <a:sym typeface="Calibri"/>
              </a:defRPr>
            </a:lvl3pPr>
            <a:lvl4pPr marL="655773" indent="-257166" defTabSz="642915">
              <a:lnSpc>
                <a:spcPct val="90000"/>
              </a:lnSpc>
              <a:spcBef>
                <a:spcPts val="844"/>
              </a:spcBef>
              <a:buClr>
                <a:srgbClr val="FDB813"/>
              </a:buClr>
              <a:buFont typeface="Calibri"/>
              <a:buChar char="◦"/>
              <a:defRPr sz="1969">
                <a:solidFill>
                  <a:srgbClr val="404040"/>
                </a:solidFill>
                <a:latin typeface="Calibri"/>
                <a:ea typeface="Calibri"/>
                <a:cs typeface="Calibri"/>
                <a:sym typeface="Calibri"/>
              </a:defRPr>
            </a:lvl4pPr>
            <a:lvl5pPr marL="784356" indent="-257166" defTabSz="642915">
              <a:lnSpc>
                <a:spcPct val="90000"/>
              </a:lnSpc>
              <a:spcBef>
                <a:spcPts val="844"/>
              </a:spcBef>
              <a:buClr>
                <a:srgbClr val="FDB813"/>
              </a:buClr>
              <a:buFont typeface="Calibri"/>
              <a:buChar char="◦"/>
              <a:defRPr sz="1969">
                <a:solidFill>
                  <a:srgbClr val="404040"/>
                </a:solidFill>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97" name="Slide Number"/>
          <p:cNvSpPr txBox="1">
            <a:spLocks noGrp="1"/>
          </p:cNvSpPr>
          <p:nvPr>
            <p:ph type="sldNum" sz="quarter" idx="2"/>
          </p:nvPr>
        </p:nvSpPr>
        <p:spPr>
          <a:xfrm>
            <a:off x="9900458" y="5714043"/>
            <a:ext cx="1312027" cy="249938"/>
          </a:xfrm>
          <a:prstGeom prst="rect">
            <a:avLst/>
          </a:prstGeom>
        </p:spPr>
        <p:txBody>
          <a:bodyPr wrap="square" lIns="48767" tIns="48767" rIns="48767" bIns="48767" anchor="ctr"/>
          <a:lstStyle>
            <a:lvl1pPr algn="r" defTabSz="642915">
              <a:defRPr sz="984">
                <a:solidFill>
                  <a:srgbClr val="FFFFFF"/>
                </a:solidFill>
                <a:latin typeface="Calibri"/>
                <a:ea typeface="Calibri"/>
                <a:cs typeface="Calibri"/>
                <a:sym typeface="Calibri"/>
              </a:defRPr>
            </a:lvl1pPr>
          </a:lstStyle>
          <a:p>
            <a:pPr>
              <a:defRPr>
                <a:effectLst/>
              </a:defRPr>
            </a:pPr>
            <a:fld id="{86CB4B4D-7CA3-9044-876B-883B54F8677D}" type="slidenum">
              <a:rPr>
                <a:effectLst/>
              </a:rPr>
              <a:pPr>
                <a:defRPr>
                  <a:effectLst/>
                </a:defRPr>
              </a:pPr>
              <a:t>‹#›</a:t>
            </a:fld>
            <a:endParaRPr>
              <a:effectLst/>
            </a:endParaRPr>
          </a:p>
        </p:txBody>
      </p:sp>
    </p:spTree>
    <p:extLst>
      <p:ext uri="{BB962C8B-B14F-4D97-AF65-F5344CB8AC3E}">
        <p14:creationId xmlns:p14="http://schemas.microsoft.com/office/powerpoint/2010/main" val="82138184"/>
      </p:ext>
    </p:extLst>
  </p:cSld>
  <p:clrMapOvr>
    <a:masterClrMapping/>
  </p:clrMapOvr>
  <p:transition spd="med"/>
</p:sldLayout>
</file>

<file path=ppt/slideLayouts/slideLayout102.xml><?xml version="1.0" encoding="utf-8"?>
<p:sldLayout xmlns:a="http://schemas.openxmlformats.org/drawingml/2006/main" xmlns:r="http://schemas.openxmlformats.org/officeDocument/2006/relationships" xmlns:p="http://schemas.openxmlformats.org/presentationml/2006/main" type="tx">
  <p:cSld name="3_Title and Content">
    <p:bg>
      <p:bgPr>
        <a:solidFill>
          <a:srgbClr val="FFFFFF"/>
        </a:solidFill>
        <a:effectLst/>
      </p:bgPr>
    </p:bg>
    <p:spTree>
      <p:nvGrpSpPr>
        <p:cNvPr id="1" name=""/>
        <p:cNvGrpSpPr/>
        <p:nvPr/>
      </p:nvGrpSpPr>
      <p:grpSpPr>
        <a:xfrm>
          <a:off x="0" y="0"/>
          <a:ext cx="0" cy="0"/>
          <a:chOff x="0" y="0"/>
          <a:chExt cx="0" cy="0"/>
        </a:xfrm>
      </p:grpSpPr>
      <p:sp>
        <p:nvSpPr>
          <p:cNvPr id="204" name="Rectangle"/>
          <p:cNvSpPr/>
          <p:nvPr/>
        </p:nvSpPr>
        <p:spPr>
          <a:xfrm>
            <a:off x="0" y="5657850"/>
            <a:ext cx="12192001" cy="342901"/>
          </a:xfrm>
          <a:prstGeom prst="rect">
            <a:avLst/>
          </a:prstGeom>
          <a:solidFill>
            <a:srgbClr val="AF232A"/>
          </a:solidFill>
          <a:ln w="12700">
            <a:miter lim="400000"/>
          </a:ln>
        </p:spPr>
        <p:txBody>
          <a:bodyPr lIns="34289" tIns="34289" rIns="34289" bIns="34289"/>
          <a:lstStyle/>
          <a:p>
            <a:pPr hangingPunct="0">
              <a:defRPr sz="2400">
                <a:solidFill>
                  <a:srgbClr val="000000"/>
                </a:solidFill>
                <a:latin typeface="Calibri"/>
                <a:ea typeface="Calibri"/>
                <a:cs typeface="Calibri"/>
                <a:sym typeface="Calibri"/>
              </a:defRPr>
            </a:pPr>
            <a:endParaRPr sz="1687" kern="0">
              <a:solidFill>
                <a:srgbClr val="000000"/>
              </a:solidFill>
              <a:latin typeface="Calibri"/>
              <a:ea typeface="Calibri"/>
              <a:cs typeface="Calibri"/>
              <a:sym typeface="Calibri"/>
            </a:endParaRPr>
          </a:p>
        </p:txBody>
      </p:sp>
      <p:sp>
        <p:nvSpPr>
          <p:cNvPr id="205" name="Rectangle"/>
          <p:cNvSpPr/>
          <p:nvPr/>
        </p:nvSpPr>
        <p:spPr>
          <a:xfrm>
            <a:off x="14" y="5607987"/>
            <a:ext cx="12191987" cy="49864"/>
          </a:xfrm>
          <a:prstGeom prst="rect">
            <a:avLst/>
          </a:prstGeom>
          <a:solidFill>
            <a:srgbClr val="FDB813"/>
          </a:solidFill>
          <a:ln w="12700">
            <a:miter lim="400000"/>
          </a:ln>
        </p:spPr>
        <p:txBody>
          <a:bodyPr lIns="34289" tIns="34289" rIns="34289" bIns="34289"/>
          <a:lstStyle/>
          <a:p>
            <a:pPr hangingPunct="0">
              <a:defRPr sz="2400">
                <a:solidFill>
                  <a:srgbClr val="000000"/>
                </a:solidFill>
                <a:latin typeface="Calibri"/>
                <a:ea typeface="Calibri"/>
                <a:cs typeface="Calibri"/>
                <a:sym typeface="Calibri"/>
              </a:defRPr>
            </a:pPr>
            <a:endParaRPr sz="1687" kern="0">
              <a:solidFill>
                <a:srgbClr val="000000"/>
              </a:solidFill>
              <a:latin typeface="Calibri"/>
              <a:ea typeface="Calibri"/>
              <a:cs typeface="Calibri"/>
              <a:sym typeface="Calibri"/>
            </a:endParaRPr>
          </a:p>
        </p:txBody>
      </p:sp>
      <p:sp>
        <p:nvSpPr>
          <p:cNvPr id="206" name="Line"/>
          <p:cNvSpPr/>
          <p:nvPr/>
        </p:nvSpPr>
        <p:spPr>
          <a:xfrm>
            <a:off x="1193532" y="2160634"/>
            <a:ext cx="9966961" cy="1"/>
          </a:xfrm>
          <a:prstGeom prst="line">
            <a:avLst/>
          </a:prstGeom>
          <a:ln w="3175">
            <a:solidFill>
              <a:srgbClr val="808080"/>
            </a:solidFill>
            <a:bevel/>
          </a:ln>
        </p:spPr>
        <p:txBody>
          <a:bodyPr lIns="34289" tIns="34289" rIns="34289" bIns="34289"/>
          <a:lstStyle/>
          <a:p>
            <a:pPr defTabSz="321457" hangingPunct="0">
              <a:defRPr sz="1600">
                <a:solidFill>
                  <a:srgbClr val="000000"/>
                </a:solidFill>
                <a:latin typeface="Helvetica"/>
                <a:ea typeface="Helvetica"/>
                <a:cs typeface="Helvetica"/>
                <a:sym typeface="Helvetica"/>
              </a:defRPr>
            </a:pPr>
            <a:endParaRPr sz="1125" kern="0">
              <a:solidFill>
                <a:srgbClr val="000000"/>
              </a:solidFill>
              <a:latin typeface="Helvetica"/>
              <a:ea typeface="Helvetica"/>
              <a:cs typeface="Helvetica"/>
              <a:sym typeface="Helvetica"/>
            </a:endParaRPr>
          </a:p>
        </p:txBody>
      </p:sp>
      <p:sp>
        <p:nvSpPr>
          <p:cNvPr id="207" name="Title Text"/>
          <p:cNvSpPr txBox="1">
            <a:spLocks noGrp="1"/>
          </p:cNvSpPr>
          <p:nvPr>
            <p:ph type="title"/>
          </p:nvPr>
        </p:nvSpPr>
        <p:spPr>
          <a:xfrm>
            <a:off x="1097279" y="857250"/>
            <a:ext cx="10058402" cy="1303021"/>
          </a:xfrm>
          <a:prstGeom prst="rect">
            <a:avLst/>
          </a:prstGeom>
        </p:spPr>
        <p:txBody>
          <a:bodyPr lIns="48767" tIns="48767" rIns="48767" bIns="48767" anchor="b"/>
          <a:lstStyle>
            <a:lvl1pPr algn="l" defTabSz="642915">
              <a:lnSpc>
                <a:spcPct val="85000"/>
              </a:lnSpc>
              <a:defRPr sz="4781" spc="-49">
                <a:solidFill>
                  <a:srgbClr val="404040"/>
                </a:solidFill>
                <a:latin typeface="Calibri Light"/>
                <a:ea typeface="Calibri Light"/>
                <a:cs typeface="Calibri Light"/>
                <a:sym typeface="Calibri Light"/>
              </a:defRPr>
            </a:lvl1pPr>
          </a:lstStyle>
          <a:p>
            <a:r>
              <a:t>Title Text</a:t>
            </a:r>
          </a:p>
        </p:txBody>
      </p:sp>
      <p:sp>
        <p:nvSpPr>
          <p:cNvPr id="208" name="Body Level One…"/>
          <p:cNvSpPr txBox="1">
            <a:spLocks noGrp="1"/>
          </p:cNvSpPr>
          <p:nvPr>
            <p:ph type="body" idx="1"/>
          </p:nvPr>
        </p:nvSpPr>
        <p:spPr>
          <a:xfrm>
            <a:off x="1097279" y="2241550"/>
            <a:ext cx="10058402" cy="3759201"/>
          </a:xfrm>
          <a:prstGeom prst="rect">
            <a:avLst/>
          </a:prstGeom>
        </p:spPr>
        <p:txBody>
          <a:bodyPr lIns="0" tIns="0" rIns="0" bIns="0" anchor="t"/>
          <a:lstStyle>
            <a:lvl1pPr marL="90007" indent="-90007" defTabSz="642915">
              <a:lnSpc>
                <a:spcPct val="90000"/>
              </a:lnSpc>
              <a:spcBef>
                <a:spcPts val="844"/>
              </a:spcBef>
              <a:buClr>
                <a:srgbClr val="FDB813"/>
              </a:buClr>
              <a:buFont typeface="Calibri"/>
              <a:buChar char=" "/>
              <a:defRPr sz="1969">
                <a:solidFill>
                  <a:srgbClr val="404040"/>
                </a:solidFill>
                <a:latin typeface="Calibri"/>
                <a:ea typeface="Calibri"/>
                <a:cs typeface="Calibri"/>
                <a:sym typeface="Calibri"/>
              </a:defRPr>
            </a:lvl1pPr>
            <a:lvl2pPr marL="341458" indent="-200017" defTabSz="642915">
              <a:lnSpc>
                <a:spcPct val="90000"/>
              </a:lnSpc>
              <a:spcBef>
                <a:spcPts val="844"/>
              </a:spcBef>
              <a:buClr>
                <a:srgbClr val="FDB813"/>
              </a:buClr>
              <a:buFont typeface="Calibri"/>
              <a:buChar char="◦"/>
              <a:defRPr sz="1969">
                <a:solidFill>
                  <a:srgbClr val="404040"/>
                </a:solidFill>
                <a:latin typeface="Calibri"/>
                <a:ea typeface="Calibri"/>
                <a:cs typeface="Calibri"/>
                <a:sym typeface="Calibri"/>
              </a:defRPr>
            </a:lvl2pPr>
            <a:lvl3pPr marL="527190" indent="-257166" defTabSz="642915">
              <a:lnSpc>
                <a:spcPct val="90000"/>
              </a:lnSpc>
              <a:spcBef>
                <a:spcPts val="844"/>
              </a:spcBef>
              <a:buClr>
                <a:srgbClr val="FDB813"/>
              </a:buClr>
              <a:buFont typeface="Calibri"/>
              <a:buChar char="◦"/>
              <a:defRPr sz="1969">
                <a:solidFill>
                  <a:srgbClr val="404040"/>
                </a:solidFill>
                <a:latin typeface="Calibri"/>
                <a:ea typeface="Calibri"/>
                <a:cs typeface="Calibri"/>
                <a:sym typeface="Calibri"/>
              </a:defRPr>
            </a:lvl3pPr>
            <a:lvl4pPr marL="655773" indent="-257166" defTabSz="642915">
              <a:lnSpc>
                <a:spcPct val="90000"/>
              </a:lnSpc>
              <a:spcBef>
                <a:spcPts val="844"/>
              </a:spcBef>
              <a:buClr>
                <a:srgbClr val="FDB813"/>
              </a:buClr>
              <a:buFont typeface="Calibri"/>
              <a:buChar char="◦"/>
              <a:defRPr sz="1969">
                <a:solidFill>
                  <a:srgbClr val="404040"/>
                </a:solidFill>
                <a:latin typeface="Calibri"/>
                <a:ea typeface="Calibri"/>
                <a:cs typeface="Calibri"/>
                <a:sym typeface="Calibri"/>
              </a:defRPr>
            </a:lvl4pPr>
            <a:lvl5pPr marL="784356" indent="-257166" defTabSz="642915">
              <a:lnSpc>
                <a:spcPct val="90000"/>
              </a:lnSpc>
              <a:spcBef>
                <a:spcPts val="844"/>
              </a:spcBef>
              <a:buClr>
                <a:srgbClr val="FDB813"/>
              </a:buClr>
              <a:buFont typeface="Calibri"/>
              <a:buChar char="◦"/>
              <a:defRPr sz="1969">
                <a:solidFill>
                  <a:srgbClr val="404040"/>
                </a:solidFill>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209" name="Slide Number"/>
          <p:cNvSpPr txBox="1">
            <a:spLocks noGrp="1"/>
          </p:cNvSpPr>
          <p:nvPr>
            <p:ph type="sldNum" sz="quarter" idx="2"/>
          </p:nvPr>
        </p:nvSpPr>
        <p:spPr>
          <a:xfrm>
            <a:off x="9900458" y="5714043"/>
            <a:ext cx="1312027" cy="249938"/>
          </a:xfrm>
          <a:prstGeom prst="rect">
            <a:avLst/>
          </a:prstGeom>
        </p:spPr>
        <p:txBody>
          <a:bodyPr wrap="square" lIns="48767" tIns="48767" rIns="48767" bIns="48767" anchor="ctr"/>
          <a:lstStyle>
            <a:lvl1pPr algn="r" defTabSz="642915">
              <a:defRPr sz="984">
                <a:solidFill>
                  <a:srgbClr val="FFFFFF"/>
                </a:solidFill>
                <a:latin typeface="Calibri"/>
                <a:ea typeface="Calibri"/>
                <a:cs typeface="Calibri"/>
                <a:sym typeface="Calibri"/>
              </a:defRPr>
            </a:lvl1pPr>
          </a:lstStyle>
          <a:p>
            <a:pPr>
              <a:defRPr>
                <a:effectLst/>
              </a:defRPr>
            </a:pPr>
            <a:fld id="{86CB4B4D-7CA3-9044-876B-883B54F8677D}" type="slidenum">
              <a:rPr>
                <a:effectLst/>
              </a:rPr>
              <a:pPr>
                <a:defRPr>
                  <a:effectLst/>
                </a:defRPr>
              </a:pPr>
              <a:t>‹#›</a:t>
            </a:fld>
            <a:endParaRPr>
              <a:effectLst/>
            </a:endParaRPr>
          </a:p>
        </p:txBody>
      </p:sp>
    </p:spTree>
    <p:extLst>
      <p:ext uri="{BB962C8B-B14F-4D97-AF65-F5344CB8AC3E}">
        <p14:creationId xmlns:p14="http://schemas.microsoft.com/office/powerpoint/2010/main" val="97616891"/>
      </p:ext>
    </p:extLst>
  </p:cSld>
  <p:clrMapOvr>
    <a:masterClrMapping/>
  </p:clrMapOvr>
  <p:transition spd="med"/>
</p:sldLayout>
</file>

<file path=ppt/slideLayouts/slideLayout103.xml><?xml version="1.0" encoding="utf-8"?>
<p:sldLayout xmlns:a="http://schemas.openxmlformats.org/drawingml/2006/main" xmlns:r="http://schemas.openxmlformats.org/officeDocument/2006/relationships" xmlns:p="http://schemas.openxmlformats.org/presentationml/2006/main" type="tx">
  <p:cSld name="Blank">
    <p:bg>
      <p:bgPr>
        <a:solidFill>
          <a:srgbClr val="FFFFFF"/>
        </a:solidFill>
        <a:effectLst/>
      </p:bgPr>
    </p:bg>
    <p:spTree>
      <p:nvGrpSpPr>
        <p:cNvPr id="1" name=""/>
        <p:cNvGrpSpPr/>
        <p:nvPr/>
      </p:nvGrpSpPr>
      <p:grpSpPr>
        <a:xfrm>
          <a:off x="0" y="0"/>
          <a:ext cx="0" cy="0"/>
          <a:chOff x="0" y="0"/>
          <a:chExt cx="0" cy="0"/>
        </a:xfrm>
      </p:grpSpPr>
      <p:sp>
        <p:nvSpPr>
          <p:cNvPr id="216" name="Rectangle"/>
          <p:cNvSpPr/>
          <p:nvPr/>
        </p:nvSpPr>
        <p:spPr>
          <a:xfrm>
            <a:off x="3175" y="6077595"/>
            <a:ext cx="12188827" cy="805590"/>
          </a:xfrm>
          <a:prstGeom prst="rect">
            <a:avLst/>
          </a:prstGeom>
          <a:solidFill>
            <a:srgbClr val="AF232A"/>
          </a:solidFill>
          <a:ln w="12700">
            <a:miter lim="400000"/>
          </a:ln>
        </p:spPr>
        <p:txBody>
          <a:bodyPr lIns="34289" tIns="34289" rIns="34289" bIns="34289"/>
          <a:lstStyle/>
          <a:p>
            <a:pPr hangingPunct="0">
              <a:defRPr sz="2400">
                <a:solidFill>
                  <a:srgbClr val="000000"/>
                </a:solidFill>
                <a:latin typeface="Calibri"/>
                <a:ea typeface="Calibri"/>
                <a:cs typeface="Calibri"/>
                <a:sym typeface="Calibri"/>
              </a:defRPr>
            </a:pPr>
            <a:endParaRPr sz="1687" kern="0">
              <a:solidFill>
                <a:srgbClr val="000000"/>
              </a:solidFill>
              <a:latin typeface="Calibri"/>
              <a:ea typeface="Calibri"/>
              <a:cs typeface="Calibri"/>
              <a:sym typeface="Calibri"/>
            </a:endParaRPr>
          </a:p>
        </p:txBody>
      </p:sp>
      <p:sp>
        <p:nvSpPr>
          <p:cNvPr id="217" name="Rectangle"/>
          <p:cNvSpPr/>
          <p:nvPr/>
        </p:nvSpPr>
        <p:spPr>
          <a:xfrm>
            <a:off x="1586" y="6033051"/>
            <a:ext cx="12188828" cy="48007"/>
          </a:xfrm>
          <a:prstGeom prst="rect">
            <a:avLst/>
          </a:prstGeom>
          <a:solidFill>
            <a:srgbClr val="FDB813"/>
          </a:solidFill>
          <a:ln w="12700">
            <a:miter lim="400000"/>
          </a:ln>
        </p:spPr>
        <p:txBody>
          <a:bodyPr lIns="34289" tIns="34289" rIns="34289" bIns="34289"/>
          <a:lstStyle/>
          <a:p>
            <a:pPr hangingPunct="0">
              <a:defRPr sz="2400">
                <a:solidFill>
                  <a:srgbClr val="000000"/>
                </a:solidFill>
                <a:latin typeface="Calibri"/>
                <a:ea typeface="Calibri"/>
                <a:cs typeface="Calibri"/>
                <a:sym typeface="Calibri"/>
              </a:defRPr>
            </a:pPr>
            <a:endParaRPr sz="1687" kern="0">
              <a:solidFill>
                <a:srgbClr val="000000"/>
              </a:solidFill>
              <a:latin typeface="Calibri"/>
              <a:ea typeface="Calibri"/>
              <a:cs typeface="Calibri"/>
              <a:sym typeface="Calibri"/>
            </a:endParaRPr>
          </a:p>
        </p:txBody>
      </p:sp>
      <p:sp>
        <p:nvSpPr>
          <p:cNvPr id="218" name="Slide Number"/>
          <p:cNvSpPr txBox="1">
            <a:spLocks noGrp="1"/>
          </p:cNvSpPr>
          <p:nvPr>
            <p:ph type="sldNum" sz="quarter" idx="2"/>
          </p:nvPr>
        </p:nvSpPr>
        <p:spPr>
          <a:xfrm>
            <a:off x="9900458" y="5714043"/>
            <a:ext cx="1312027" cy="249938"/>
          </a:xfrm>
          <a:prstGeom prst="rect">
            <a:avLst/>
          </a:prstGeom>
        </p:spPr>
        <p:txBody>
          <a:bodyPr wrap="square" lIns="48767" tIns="48767" rIns="48767" bIns="48767" anchor="ctr"/>
          <a:lstStyle>
            <a:lvl1pPr algn="r" defTabSz="642915">
              <a:defRPr sz="984">
                <a:solidFill>
                  <a:srgbClr val="FFFFFF"/>
                </a:solidFill>
                <a:latin typeface="Calibri"/>
                <a:ea typeface="Calibri"/>
                <a:cs typeface="Calibri"/>
                <a:sym typeface="Calibri"/>
              </a:defRPr>
            </a:lvl1pPr>
          </a:lstStyle>
          <a:p>
            <a:pPr>
              <a:defRPr>
                <a:effectLst/>
              </a:defRPr>
            </a:pPr>
            <a:fld id="{86CB4B4D-7CA3-9044-876B-883B54F8677D}" type="slidenum">
              <a:rPr>
                <a:effectLst/>
              </a:rPr>
              <a:pPr>
                <a:defRPr>
                  <a:effectLst/>
                </a:defRPr>
              </a:pPr>
              <a:t>‹#›</a:t>
            </a:fld>
            <a:endParaRPr>
              <a:effectLst/>
            </a:endParaRPr>
          </a:p>
        </p:txBody>
      </p:sp>
    </p:spTree>
    <p:extLst>
      <p:ext uri="{BB962C8B-B14F-4D97-AF65-F5344CB8AC3E}">
        <p14:creationId xmlns:p14="http://schemas.microsoft.com/office/powerpoint/2010/main" val="1991903936"/>
      </p:ext>
    </p:extLst>
  </p:cSld>
  <p:clrMapOvr>
    <a:masterClrMapping/>
  </p:clrMapOvr>
  <p:transition spd="med"/>
</p:sldLayout>
</file>

<file path=ppt/slideLayouts/slideLayout104.xml><?xml version="1.0" encoding="utf-8"?>
<p:sldLayout xmlns:a="http://schemas.openxmlformats.org/drawingml/2006/main" xmlns:r="http://schemas.openxmlformats.org/officeDocument/2006/relationships" xmlns:p="http://schemas.openxmlformats.org/presentationml/2006/main" type="tx">
  <p:cSld name="4_Title and Content">
    <p:bg>
      <p:bgPr>
        <a:solidFill>
          <a:srgbClr val="FFFFFF"/>
        </a:solidFill>
        <a:effectLst/>
      </p:bgPr>
    </p:bg>
    <p:spTree>
      <p:nvGrpSpPr>
        <p:cNvPr id="1" name=""/>
        <p:cNvGrpSpPr/>
        <p:nvPr/>
      </p:nvGrpSpPr>
      <p:grpSpPr>
        <a:xfrm>
          <a:off x="0" y="0"/>
          <a:ext cx="0" cy="0"/>
          <a:chOff x="0" y="0"/>
          <a:chExt cx="0" cy="0"/>
        </a:xfrm>
      </p:grpSpPr>
      <p:sp>
        <p:nvSpPr>
          <p:cNvPr id="225" name="Rectangle"/>
          <p:cNvSpPr/>
          <p:nvPr/>
        </p:nvSpPr>
        <p:spPr>
          <a:xfrm>
            <a:off x="0" y="5657850"/>
            <a:ext cx="12192001" cy="342901"/>
          </a:xfrm>
          <a:prstGeom prst="rect">
            <a:avLst/>
          </a:prstGeom>
          <a:solidFill>
            <a:srgbClr val="AF232A"/>
          </a:solidFill>
          <a:ln w="12700">
            <a:miter lim="400000"/>
          </a:ln>
        </p:spPr>
        <p:txBody>
          <a:bodyPr lIns="34289" tIns="34289" rIns="34289" bIns="34289"/>
          <a:lstStyle/>
          <a:p>
            <a:pPr hangingPunct="0">
              <a:defRPr sz="2400">
                <a:solidFill>
                  <a:srgbClr val="000000"/>
                </a:solidFill>
                <a:latin typeface="Calibri"/>
                <a:ea typeface="Calibri"/>
                <a:cs typeface="Calibri"/>
                <a:sym typeface="Calibri"/>
              </a:defRPr>
            </a:pPr>
            <a:endParaRPr sz="1687" kern="0">
              <a:solidFill>
                <a:srgbClr val="000000"/>
              </a:solidFill>
              <a:latin typeface="Calibri"/>
              <a:ea typeface="Calibri"/>
              <a:cs typeface="Calibri"/>
              <a:sym typeface="Calibri"/>
            </a:endParaRPr>
          </a:p>
        </p:txBody>
      </p:sp>
      <p:sp>
        <p:nvSpPr>
          <p:cNvPr id="226" name="Rectangle"/>
          <p:cNvSpPr/>
          <p:nvPr/>
        </p:nvSpPr>
        <p:spPr>
          <a:xfrm>
            <a:off x="14" y="5607987"/>
            <a:ext cx="12191987" cy="49864"/>
          </a:xfrm>
          <a:prstGeom prst="rect">
            <a:avLst/>
          </a:prstGeom>
          <a:solidFill>
            <a:srgbClr val="FDB813"/>
          </a:solidFill>
          <a:ln w="12700">
            <a:miter lim="400000"/>
          </a:ln>
        </p:spPr>
        <p:txBody>
          <a:bodyPr lIns="34289" tIns="34289" rIns="34289" bIns="34289"/>
          <a:lstStyle/>
          <a:p>
            <a:pPr hangingPunct="0">
              <a:defRPr sz="2400">
                <a:solidFill>
                  <a:srgbClr val="000000"/>
                </a:solidFill>
                <a:latin typeface="Calibri"/>
                <a:ea typeface="Calibri"/>
                <a:cs typeface="Calibri"/>
                <a:sym typeface="Calibri"/>
              </a:defRPr>
            </a:pPr>
            <a:endParaRPr sz="1687" kern="0">
              <a:solidFill>
                <a:srgbClr val="000000"/>
              </a:solidFill>
              <a:latin typeface="Calibri"/>
              <a:ea typeface="Calibri"/>
              <a:cs typeface="Calibri"/>
              <a:sym typeface="Calibri"/>
            </a:endParaRPr>
          </a:p>
        </p:txBody>
      </p:sp>
      <p:sp>
        <p:nvSpPr>
          <p:cNvPr id="227" name="Line"/>
          <p:cNvSpPr/>
          <p:nvPr/>
        </p:nvSpPr>
        <p:spPr>
          <a:xfrm>
            <a:off x="1193532" y="2160634"/>
            <a:ext cx="9966961" cy="1"/>
          </a:xfrm>
          <a:prstGeom prst="line">
            <a:avLst/>
          </a:prstGeom>
          <a:ln w="3175">
            <a:solidFill>
              <a:srgbClr val="808080"/>
            </a:solidFill>
            <a:bevel/>
          </a:ln>
        </p:spPr>
        <p:txBody>
          <a:bodyPr lIns="34289" tIns="34289" rIns="34289" bIns="34289"/>
          <a:lstStyle/>
          <a:p>
            <a:pPr defTabSz="321457" hangingPunct="0">
              <a:defRPr sz="1600">
                <a:solidFill>
                  <a:srgbClr val="000000"/>
                </a:solidFill>
                <a:latin typeface="Helvetica"/>
                <a:ea typeface="Helvetica"/>
                <a:cs typeface="Helvetica"/>
                <a:sym typeface="Helvetica"/>
              </a:defRPr>
            </a:pPr>
            <a:endParaRPr sz="1125" kern="0">
              <a:solidFill>
                <a:srgbClr val="000000"/>
              </a:solidFill>
              <a:latin typeface="Helvetica"/>
              <a:ea typeface="Helvetica"/>
              <a:cs typeface="Helvetica"/>
              <a:sym typeface="Helvetica"/>
            </a:endParaRPr>
          </a:p>
        </p:txBody>
      </p:sp>
      <p:sp>
        <p:nvSpPr>
          <p:cNvPr id="228" name="Title Text"/>
          <p:cNvSpPr txBox="1">
            <a:spLocks noGrp="1"/>
          </p:cNvSpPr>
          <p:nvPr>
            <p:ph type="title"/>
          </p:nvPr>
        </p:nvSpPr>
        <p:spPr>
          <a:xfrm>
            <a:off x="1097279" y="857250"/>
            <a:ext cx="10058402" cy="1303021"/>
          </a:xfrm>
          <a:prstGeom prst="rect">
            <a:avLst/>
          </a:prstGeom>
        </p:spPr>
        <p:txBody>
          <a:bodyPr lIns="48767" tIns="48767" rIns="48767" bIns="48767" anchor="b"/>
          <a:lstStyle>
            <a:lvl1pPr algn="l" defTabSz="642915">
              <a:lnSpc>
                <a:spcPct val="85000"/>
              </a:lnSpc>
              <a:defRPr sz="4781" spc="-49">
                <a:solidFill>
                  <a:srgbClr val="404040"/>
                </a:solidFill>
                <a:latin typeface="Calibri Light"/>
                <a:ea typeface="Calibri Light"/>
                <a:cs typeface="Calibri Light"/>
                <a:sym typeface="Calibri Light"/>
              </a:defRPr>
            </a:lvl1pPr>
          </a:lstStyle>
          <a:p>
            <a:r>
              <a:t>Title Text</a:t>
            </a:r>
          </a:p>
        </p:txBody>
      </p:sp>
      <p:sp>
        <p:nvSpPr>
          <p:cNvPr id="229" name="Body Level One…"/>
          <p:cNvSpPr txBox="1">
            <a:spLocks noGrp="1"/>
          </p:cNvSpPr>
          <p:nvPr>
            <p:ph type="body" idx="1"/>
          </p:nvPr>
        </p:nvSpPr>
        <p:spPr>
          <a:xfrm>
            <a:off x="1097279" y="2241550"/>
            <a:ext cx="10058402" cy="3759201"/>
          </a:xfrm>
          <a:prstGeom prst="rect">
            <a:avLst/>
          </a:prstGeom>
        </p:spPr>
        <p:txBody>
          <a:bodyPr lIns="0" tIns="0" rIns="0" bIns="0" anchor="t"/>
          <a:lstStyle>
            <a:lvl1pPr marL="90007" indent="-90007" defTabSz="642915">
              <a:lnSpc>
                <a:spcPct val="90000"/>
              </a:lnSpc>
              <a:spcBef>
                <a:spcPts val="844"/>
              </a:spcBef>
              <a:buClr>
                <a:srgbClr val="FDB813"/>
              </a:buClr>
              <a:buFont typeface="Calibri"/>
              <a:buChar char=" "/>
              <a:defRPr sz="1969">
                <a:solidFill>
                  <a:srgbClr val="404040"/>
                </a:solidFill>
                <a:latin typeface="Calibri"/>
                <a:ea typeface="Calibri"/>
                <a:cs typeface="Calibri"/>
                <a:sym typeface="Calibri"/>
              </a:defRPr>
            </a:lvl1pPr>
            <a:lvl2pPr marL="341458" indent="-200017" defTabSz="642915">
              <a:lnSpc>
                <a:spcPct val="90000"/>
              </a:lnSpc>
              <a:spcBef>
                <a:spcPts val="844"/>
              </a:spcBef>
              <a:buClr>
                <a:srgbClr val="FDB813"/>
              </a:buClr>
              <a:buFont typeface="Calibri"/>
              <a:buChar char="◦"/>
              <a:defRPr sz="1969">
                <a:solidFill>
                  <a:srgbClr val="404040"/>
                </a:solidFill>
                <a:latin typeface="Calibri"/>
                <a:ea typeface="Calibri"/>
                <a:cs typeface="Calibri"/>
                <a:sym typeface="Calibri"/>
              </a:defRPr>
            </a:lvl2pPr>
            <a:lvl3pPr marL="527190" indent="-257166" defTabSz="642915">
              <a:lnSpc>
                <a:spcPct val="90000"/>
              </a:lnSpc>
              <a:spcBef>
                <a:spcPts val="844"/>
              </a:spcBef>
              <a:buClr>
                <a:srgbClr val="FDB813"/>
              </a:buClr>
              <a:buFont typeface="Calibri"/>
              <a:buChar char="◦"/>
              <a:defRPr sz="1969">
                <a:solidFill>
                  <a:srgbClr val="404040"/>
                </a:solidFill>
                <a:latin typeface="Calibri"/>
                <a:ea typeface="Calibri"/>
                <a:cs typeface="Calibri"/>
                <a:sym typeface="Calibri"/>
              </a:defRPr>
            </a:lvl3pPr>
            <a:lvl4pPr marL="655773" indent="-257166" defTabSz="642915">
              <a:lnSpc>
                <a:spcPct val="90000"/>
              </a:lnSpc>
              <a:spcBef>
                <a:spcPts val="844"/>
              </a:spcBef>
              <a:buClr>
                <a:srgbClr val="FDB813"/>
              </a:buClr>
              <a:buFont typeface="Calibri"/>
              <a:buChar char="◦"/>
              <a:defRPr sz="1969">
                <a:solidFill>
                  <a:srgbClr val="404040"/>
                </a:solidFill>
                <a:latin typeface="Calibri"/>
                <a:ea typeface="Calibri"/>
                <a:cs typeface="Calibri"/>
                <a:sym typeface="Calibri"/>
              </a:defRPr>
            </a:lvl4pPr>
            <a:lvl5pPr marL="784356" indent="-257166" defTabSz="642915">
              <a:lnSpc>
                <a:spcPct val="90000"/>
              </a:lnSpc>
              <a:spcBef>
                <a:spcPts val="844"/>
              </a:spcBef>
              <a:buClr>
                <a:srgbClr val="FDB813"/>
              </a:buClr>
              <a:buFont typeface="Calibri"/>
              <a:buChar char="◦"/>
              <a:defRPr sz="1969">
                <a:solidFill>
                  <a:srgbClr val="404040"/>
                </a:solidFill>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230" name="Slide Number"/>
          <p:cNvSpPr txBox="1">
            <a:spLocks noGrp="1"/>
          </p:cNvSpPr>
          <p:nvPr>
            <p:ph type="sldNum" sz="quarter" idx="2"/>
          </p:nvPr>
        </p:nvSpPr>
        <p:spPr>
          <a:xfrm>
            <a:off x="9900458" y="5714043"/>
            <a:ext cx="1312027" cy="249938"/>
          </a:xfrm>
          <a:prstGeom prst="rect">
            <a:avLst/>
          </a:prstGeom>
        </p:spPr>
        <p:txBody>
          <a:bodyPr wrap="square" lIns="48767" tIns="48767" rIns="48767" bIns="48767" anchor="ctr"/>
          <a:lstStyle>
            <a:lvl1pPr algn="r" defTabSz="642915">
              <a:defRPr sz="984">
                <a:solidFill>
                  <a:srgbClr val="FFFFFF"/>
                </a:solidFill>
                <a:latin typeface="Calibri"/>
                <a:ea typeface="Calibri"/>
                <a:cs typeface="Calibri"/>
                <a:sym typeface="Calibri"/>
              </a:defRPr>
            </a:lvl1pPr>
          </a:lstStyle>
          <a:p>
            <a:pPr>
              <a:defRPr>
                <a:effectLst/>
              </a:defRPr>
            </a:pPr>
            <a:fld id="{86CB4B4D-7CA3-9044-876B-883B54F8677D}" type="slidenum">
              <a:rPr>
                <a:effectLst/>
              </a:rPr>
              <a:pPr>
                <a:defRPr>
                  <a:effectLst/>
                </a:defRPr>
              </a:pPr>
              <a:t>‹#›</a:t>
            </a:fld>
            <a:endParaRPr>
              <a:effectLst/>
            </a:endParaRPr>
          </a:p>
        </p:txBody>
      </p:sp>
    </p:spTree>
    <p:extLst>
      <p:ext uri="{BB962C8B-B14F-4D97-AF65-F5344CB8AC3E}">
        <p14:creationId xmlns:p14="http://schemas.microsoft.com/office/powerpoint/2010/main" val="2008126925"/>
      </p:ext>
    </p:extLst>
  </p:cSld>
  <p:clrMapOvr>
    <a:masterClrMapping/>
  </p:clrMapOvr>
  <p:transition spd="med"/>
</p:sldLayout>
</file>

<file path=ppt/slideLayouts/slideLayout105.xml><?xml version="1.0" encoding="utf-8"?>
<p:sldLayout xmlns:a="http://schemas.openxmlformats.org/drawingml/2006/main" xmlns:r="http://schemas.openxmlformats.org/officeDocument/2006/relationships" xmlns:p="http://schemas.openxmlformats.org/presentationml/2006/main" type="tx">
  <p:cSld name="5_Title and Content">
    <p:bg>
      <p:bgPr>
        <a:solidFill>
          <a:srgbClr val="FFFFFF"/>
        </a:solidFill>
        <a:effectLst/>
      </p:bgPr>
    </p:bg>
    <p:spTree>
      <p:nvGrpSpPr>
        <p:cNvPr id="1" name=""/>
        <p:cNvGrpSpPr/>
        <p:nvPr/>
      </p:nvGrpSpPr>
      <p:grpSpPr>
        <a:xfrm>
          <a:off x="0" y="0"/>
          <a:ext cx="0" cy="0"/>
          <a:chOff x="0" y="0"/>
          <a:chExt cx="0" cy="0"/>
        </a:xfrm>
      </p:grpSpPr>
      <p:sp>
        <p:nvSpPr>
          <p:cNvPr id="237" name="Rectangle"/>
          <p:cNvSpPr/>
          <p:nvPr/>
        </p:nvSpPr>
        <p:spPr>
          <a:xfrm>
            <a:off x="0" y="5657850"/>
            <a:ext cx="12192001" cy="342901"/>
          </a:xfrm>
          <a:prstGeom prst="rect">
            <a:avLst/>
          </a:prstGeom>
          <a:solidFill>
            <a:srgbClr val="AF232A"/>
          </a:solidFill>
          <a:ln w="12700">
            <a:miter lim="400000"/>
          </a:ln>
        </p:spPr>
        <p:txBody>
          <a:bodyPr lIns="34289" tIns="34289" rIns="34289" bIns="34289"/>
          <a:lstStyle/>
          <a:p>
            <a:pPr hangingPunct="0">
              <a:defRPr sz="2400">
                <a:solidFill>
                  <a:srgbClr val="000000"/>
                </a:solidFill>
                <a:latin typeface="Calibri"/>
                <a:ea typeface="Calibri"/>
                <a:cs typeface="Calibri"/>
                <a:sym typeface="Calibri"/>
              </a:defRPr>
            </a:pPr>
            <a:endParaRPr sz="1687" kern="0">
              <a:solidFill>
                <a:srgbClr val="000000"/>
              </a:solidFill>
              <a:latin typeface="Calibri"/>
              <a:ea typeface="Calibri"/>
              <a:cs typeface="Calibri"/>
              <a:sym typeface="Calibri"/>
            </a:endParaRPr>
          </a:p>
        </p:txBody>
      </p:sp>
      <p:sp>
        <p:nvSpPr>
          <p:cNvPr id="238" name="Rectangle"/>
          <p:cNvSpPr/>
          <p:nvPr/>
        </p:nvSpPr>
        <p:spPr>
          <a:xfrm>
            <a:off x="14" y="5607987"/>
            <a:ext cx="12191987" cy="49864"/>
          </a:xfrm>
          <a:prstGeom prst="rect">
            <a:avLst/>
          </a:prstGeom>
          <a:solidFill>
            <a:srgbClr val="FDB813"/>
          </a:solidFill>
          <a:ln w="12700">
            <a:miter lim="400000"/>
          </a:ln>
        </p:spPr>
        <p:txBody>
          <a:bodyPr lIns="34289" tIns="34289" rIns="34289" bIns="34289"/>
          <a:lstStyle/>
          <a:p>
            <a:pPr hangingPunct="0">
              <a:defRPr sz="2400">
                <a:solidFill>
                  <a:srgbClr val="000000"/>
                </a:solidFill>
                <a:latin typeface="Calibri"/>
                <a:ea typeface="Calibri"/>
                <a:cs typeface="Calibri"/>
                <a:sym typeface="Calibri"/>
              </a:defRPr>
            </a:pPr>
            <a:endParaRPr sz="1687" kern="0">
              <a:solidFill>
                <a:srgbClr val="000000"/>
              </a:solidFill>
              <a:latin typeface="Calibri"/>
              <a:ea typeface="Calibri"/>
              <a:cs typeface="Calibri"/>
              <a:sym typeface="Calibri"/>
            </a:endParaRPr>
          </a:p>
        </p:txBody>
      </p:sp>
      <p:sp>
        <p:nvSpPr>
          <p:cNvPr id="239" name="Line"/>
          <p:cNvSpPr/>
          <p:nvPr/>
        </p:nvSpPr>
        <p:spPr>
          <a:xfrm>
            <a:off x="1193532" y="2160634"/>
            <a:ext cx="9966961" cy="1"/>
          </a:xfrm>
          <a:prstGeom prst="line">
            <a:avLst/>
          </a:prstGeom>
          <a:ln w="3175">
            <a:solidFill>
              <a:srgbClr val="808080"/>
            </a:solidFill>
            <a:bevel/>
          </a:ln>
        </p:spPr>
        <p:txBody>
          <a:bodyPr lIns="34289" tIns="34289" rIns="34289" bIns="34289"/>
          <a:lstStyle/>
          <a:p>
            <a:pPr defTabSz="321457" hangingPunct="0">
              <a:defRPr sz="1600">
                <a:solidFill>
                  <a:srgbClr val="000000"/>
                </a:solidFill>
                <a:latin typeface="Helvetica"/>
                <a:ea typeface="Helvetica"/>
                <a:cs typeface="Helvetica"/>
                <a:sym typeface="Helvetica"/>
              </a:defRPr>
            </a:pPr>
            <a:endParaRPr sz="1125" kern="0">
              <a:solidFill>
                <a:srgbClr val="000000"/>
              </a:solidFill>
              <a:latin typeface="Helvetica"/>
              <a:ea typeface="Helvetica"/>
              <a:cs typeface="Helvetica"/>
              <a:sym typeface="Helvetica"/>
            </a:endParaRPr>
          </a:p>
        </p:txBody>
      </p:sp>
      <p:sp>
        <p:nvSpPr>
          <p:cNvPr id="240" name="Title Text"/>
          <p:cNvSpPr txBox="1">
            <a:spLocks noGrp="1"/>
          </p:cNvSpPr>
          <p:nvPr>
            <p:ph type="title"/>
          </p:nvPr>
        </p:nvSpPr>
        <p:spPr>
          <a:xfrm>
            <a:off x="1097279" y="857250"/>
            <a:ext cx="10058402" cy="1303021"/>
          </a:xfrm>
          <a:prstGeom prst="rect">
            <a:avLst/>
          </a:prstGeom>
        </p:spPr>
        <p:txBody>
          <a:bodyPr lIns="48767" tIns="48767" rIns="48767" bIns="48767" anchor="b"/>
          <a:lstStyle>
            <a:lvl1pPr algn="l" defTabSz="642915">
              <a:lnSpc>
                <a:spcPct val="85000"/>
              </a:lnSpc>
              <a:defRPr sz="4781" spc="-49">
                <a:solidFill>
                  <a:srgbClr val="404040"/>
                </a:solidFill>
                <a:latin typeface="Calibri Light"/>
                <a:ea typeface="Calibri Light"/>
                <a:cs typeface="Calibri Light"/>
                <a:sym typeface="Calibri Light"/>
              </a:defRPr>
            </a:lvl1pPr>
          </a:lstStyle>
          <a:p>
            <a:r>
              <a:t>Title Text</a:t>
            </a:r>
          </a:p>
        </p:txBody>
      </p:sp>
      <p:sp>
        <p:nvSpPr>
          <p:cNvPr id="241" name="Body Level One…"/>
          <p:cNvSpPr txBox="1">
            <a:spLocks noGrp="1"/>
          </p:cNvSpPr>
          <p:nvPr>
            <p:ph type="body" idx="1"/>
          </p:nvPr>
        </p:nvSpPr>
        <p:spPr>
          <a:xfrm>
            <a:off x="1097279" y="2241550"/>
            <a:ext cx="10058402" cy="3759201"/>
          </a:xfrm>
          <a:prstGeom prst="rect">
            <a:avLst/>
          </a:prstGeom>
        </p:spPr>
        <p:txBody>
          <a:bodyPr lIns="0" tIns="0" rIns="0" bIns="0" anchor="t"/>
          <a:lstStyle>
            <a:lvl1pPr marL="90007" indent="-90007" defTabSz="642915">
              <a:lnSpc>
                <a:spcPct val="90000"/>
              </a:lnSpc>
              <a:spcBef>
                <a:spcPts val="844"/>
              </a:spcBef>
              <a:buClr>
                <a:srgbClr val="FDB813"/>
              </a:buClr>
              <a:buFont typeface="Calibri"/>
              <a:buChar char=" "/>
              <a:defRPr sz="1969">
                <a:solidFill>
                  <a:srgbClr val="404040"/>
                </a:solidFill>
                <a:latin typeface="Calibri"/>
                <a:ea typeface="Calibri"/>
                <a:cs typeface="Calibri"/>
                <a:sym typeface="Calibri"/>
              </a:defRPr>
            </a:lvl1pPr>
            <a:lvl2pPr marL="341458" indent="-200017" defTabSz="642915">
              <a:lnSpc>
                <a:spcPct val="90000"/>
              </a:lnSpc>
              <a:spcBef>
                <a:spcPts val="844"/>
              </a:spcBef>
              <a:buClr>
                <a:srgbClr val="FDB813"/>
              </a:buClr>
              <a:buFont typeface="Calibri"/>
              <a:buChar char="◦"/>
              <a:defRPr sz="1969">
                <a:solidFill>
                  <a:srgbClr val="404040"/>
                </a:solidFill>
                <a:latin typeface="Calibri"/>
                <a:ea typeface="Calibri"/>
                <a:cs typeface="Calibri"/>
                <a:sym typeface="Calibri"/>
              </a:defRPr>
            </a:lvl2pPr>
            <a:lvl3pPr marL="527190" indent="-257166" defTabSz="642915">
              <a:lnSpc>
                <a:spcPct val="90000"/>
              </a:lnSpc>
              <a:spcBef>
                <a:spcPts val="844"/>
              </a:spcBef>
              <a:buClr>
                <a:srgbClr val="FDB813"/>
              </a:buClr>
              <a:buFont typeface="Calibri"/>
              <a:buChar char="◦"/>
              <a:defRPr sz="1969">
                <a:solidFill>
                  <a:srgbClr val="404040"/>
                </a:solidFill>
                <a:latin typeface="Calibri"/>
                <a:ea typeface="Calibri"/>
                <a:cs typeface="Calibri"/>
                <a:sym typeface="Calibri"/>
              </a:defRPr>
            </a:lvl3pPr>
            <a:lvl4pPr marL="655773" indent="-257166" defTabSz="642915">
              <a:lnSpc>
                <a:spcPct val="90000"/>
              </a:lnSpc>
              <a:spcBef>
                <a:spcPts val="844"/>
              </a:spcBef>
              <a:buClr>
                <a:srgbClr val="FDB813"/>
              </a:buClr>
              <a:buFont typeface="Calibri"/>
              <a:buChar char="◦"/>
              <a:defRPr sz="1969">
                <a:solidFill>
                  <a:srgbClr val="404040"/>
                </a:solidFill>
                <a:latin typeface="Calibri"/>
                <a:ea typeface="Calibri"/>
                <a:cs typeface="Calibri"/>
                <a:sym typeface="Calibri"/>
              </a:defRPr>
            </a:lvl4pPr>
            <a:lvl5pPr marL="784356" indent="-257166" defTabSz="642915">
              <a:lnSpc>
                <a:spcPct val="90000"/>
              </a:lnSpc>
              <a:spcBef>
                <a:spcPts val="844"/>
              </a:spcBef>
              <a:buClr>
                <a:srgbClr val="FDB813"/>
              </a:buClr>
              <a:buFont typeface="Calibri"/>
              <a:buChar char="◦"/>
              <a:defRPr sz="1969">
                <a:solidFill>
                  <a:srgbClr val="404040"/>
                </a:solidFill>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242" name="Slide Number"/>
          <p:cNvSpPr txBox="1">
            <a:spLocks noGrp="1"/>
          </p:cNvSpPr>
          <p:nvPr>
            <p:ph type="sldNum" sz="quarter" idx="2"/>
          </p:nvPr>
        </p:nvSpPr>
        <p:spPr>
          <a:xfrm>
            <a:off x="9900458" y="5714043"/>
            <a:ext cx="1312027" cy="249938"/>
          </a:xfrm>
          <a:prstGeom prst="rect">
            <a:avLst/>
          </a:prstGeom>
        </p:spPr>
        <p:txBody>
          <a:bodyPr wrap="square" lIns="48767" tIns="48767" rIns="48767" bIns="48767" anchor="ctr"/>
          <a:lstStyle>
            <a:lvl1pPr algn="r" defTabSz="642915">
              <a:defRPr sz="984">
                <a:solidFill>
                  <a:srgbClr val="FFFFFF"/>
                </a:solidFill>
                <a:latin typeface="Calibri"/>
                <a:ea typeface="Calibri"/>
                <a:cs typeface="Calibri"/>
                <a:sym typeface="Calibri"/>
              </a:defRPr>
            </a:lvl1pPr>
          </a:lstStyle>
          <a:p>
            <a:pPr>
              <a:defRPr>
                <a:effectLst/>
              </a:defRPr>
            </a:pPr>
            <a:fld id="{86CB4B4D-7CA3-9044-876B-883B54F8677D}" type="slidenum">
              <a:rPr>
                <a:effectLst/>
              </a:rPr>
              <a:pPr>
                <a:defRPr>
                  <a:effectLst/>
                </a:defRPr>
              </a:pPr>
              <a:t>‹#›</a:t>
            </a:fld>
            <a:endParaRPr>
              <a:effectLst/>
            </a:endParaRPr>
          </a:p>
        </p:txBody>
      </p:sp>
    </p:spTree>
    <p:extLst>
      <p:ext uri="{BB962C8B-B14F-4D97-AF65-F5344CB8AC3E}">
        <p14:creationId xmlns:p14="http://schemas.microsoft.com/office/powerpoint/2010/main" val="54197947"/>
      </p:ext>
    </p:extLst>
  </p:cSld>
  <p:clrMapOvr>
    <a:masterClrMapping/>
  </p:clrMapOvr>
  <p:transition spd="med"/>
</p:sldLayout>
</file>

<file path=ppt/slideLayouts/slideLayout106.xml><?xml version="1.0" encoding="utf-8"?>
<p:sldLayout xmlns:a="http://schemas.openxmlformats.org/drawingml/2006/main" xmlns:r="http://schemas.openxmlformats.org/officeDocument/2006/relationships" xmlns:p="http://schemas.openxmlformats.org/presentationml/2006/main" type="tx">
  <p:cSld name="1_Blank">
    <p:bg>
      <p:bgPr>
        <a:solidFill>
          <a:srgbClr val="FFFFFF"/>
        </a:solidFill>
        <a:effectLst/>
      </p:bgPr>
    </p:bg>
    <p:spTree>
      <p:nvGrpSpPr>
        <p:cNvPr id="1" name=""/>
        <p:cNvGrpSpPr/>
        <p:nvPr/>
      </p:nvGrpSpPr>
      <p:grpSpPr>
        <a:xfrm>
          <a:off x="0" y="0"/>
          <a:ext cx="0" cy="0"/>
          <a:chOff x="0" y="0"/>
          <a:chExt cx="0" cy="0"/>
        </a:xfrm>
      </p:grpSpPr>
      <p:sp>
        <p:nvSpPr>
          <p:cNvPr id="267" name="Rectangle"/>
          <p:cNvSpPr/>
          <p:nvPr/>
        </p:nvSpPr>
        <p:spPr>
          <a:xfrm>
            <a:off x="1586" y="6176330"/>
            <a:ext cx="12188828" cy="707727"/>
          </a:xfrm>
          <a:prstGeom prst="rect">
            <a:avLst/>
          </a:prstGeom>
          <a:solidFill>
            <a:srgbClr val="AF232A"/>
          </a:solidFill>
          <a:ln w="12700">
            <a:miter lim="400000"/>
          </a:ln>
        </p:spPr>
        <p:txBody>
          <a:bodyPr lIns="34289" tIns="34289" rIns="34289" bIns="34289"/>
          <a:lstStyle/>
          <a:p>
            <a:pPr hangingPunct="0">
              <a:defRPr sz="2400">
                <a:solidFill>
                  <a:srgbClr val="000000"/>
                </a:solidFill>
                <a:latin typeface="Calibri"/>
                <a:ea typeface="Calibri"/>
                <a:cs typeface="Calibri"/>
                <a:sym typeface="Calibri"/>
              </a:defRPr>
            </a:pPr>
            <a:endParaRPr sz="1687" kern="0">
              <a:solidFill>
                <a:srgbClr val="000000"/>
              </a:solidFill>
              <a:latin typeface="Calibri"/>
              <a:ea typeface="Calibri"/>
              <a:cs typeface="Calibri"/>
              <a:sym typeface="Calibri"/>
            </a:endParaRPr>
          </a:p>
        </p:txBody>
      </p:sp>
      <p:sp>
        <p:nvSpPr>
          <p:cNvPr id="268" name="Rectangle"/>
          <p:cNvSpPr/>
          <p:nvPr/>
        </p:nvSpPr>
        <p:spPr>
          <a:xfrm>
            <a:off x="1586" y="6134839"/>
            <a:ext cx="12188828" cy="48007"/>
          </a:xfrm>
          <a:prstGeom prst="rect">
            <a:avLst/>
          </a:prstGeom>
          <a:solidFill>
            <a:srgbClr val="FDB813"/>
          </a:solidFill>
          <a:ln w="12700">
            <a:miter lim="400000"/>
          </a:ln>
        </p:spPr>
        <p:txBody>
          <a:bodyPr lIns="34289" tIns="34289" rIns="34289" bIns="34289"/>
          <a:lstStyle/>
          <a:p>
            <a:pPr hangingPunct="0">
              <a:defRPr sz="2400">
                <a:solidFill>
                  <a:srgbClr val="000000"/>
                </a:solidFill>
                <a:latin typeface="Calibri"/>
                <a:ea typeface="Calibri"/>
                <a:cs typeface="Calibri"/>
                <a:sym typeface="Calibri"/>
              </a:defRPr>
            </a:pPr>
            <a:endParaRPr sz="1687" kern="0">
              <a:solidFill>
                <a:srgbClr val="000000"/>
              </a:solidFill>
              <a:latin typeface="Calibri"/>
              <a:ea typeface="Calibri"/>
              <a:cs typeface="Calibri"/>
              <a:sym typeface="Calibri"/>
            </a:endParaRPr>
          </a:p>
        </p:txBody>
      </p:sp>
      <p:sp>
        <p:nvSpPr>
          <p:cNvPr id="269" name="Slide Number"/>
          <p:cNvSpPr txBox="1">
            <a:spLocks noGrp="1"/>
          </p:cNvSpPr>
          <p:nvPr>
            <p:ph type="sldNum" sz="quarter" idx="2"/>
          </p:nvPr>
        </p:nvSpPr>
        <p:spPr>
          <a:xfrm>
            <a:off x="9900458" y="5714043"/>
            <a:ext cx="1312027" cy="249938"/>
          </a:xfrm>
          <a:prstGeom prst="rect">
            <a:avLst/>
          </a:prstGeom>
        </p:spPr>
        <p:txBody>
          <a:bodyPr wrap="square" lIns="48767" tIns="48767" rIns="48767" bIns="48767" anchor="ctr"/>
          <a:lstStyle>
            <a:lvl1pPr algn="r" defTabSz="642915">
              <a:defRPr sz="984">
                <a:solidFill>
                  <a:srgbClr val="FFFFFF"/>
                </a:solidFill>
                <a:latin typeface="Calibri"/>
                <a:ea typeface="Calibri"/>
                <a:cs typeface="Calibri"/>
                <a:sym typeface="Calibri"/>
              </a:defRPr>
            </a:lvl1pPr>
          </a:lstStyle>
          <a:p>
            <a:pPr>
              <a:defRPr>
                <a:effectLst/>
              </a:defRPr>
            </a:pPr>
            <a:fld id="{86CB4B4D-7CA3-9044-876B-883B54F8677D}" type="slidenum">
              <a:rPr>
                <a:effectLst/>
              </a:rPr>
              <a:pPr>
                <a:defRPr>
                  <a:effectLst/>
                </a:defRPr>
              </a:pPr>
              <a:t>‹#›</a:t>
            </a:fld>
            <a:endParaRPr>
              <a:effectLst/>
            </a:endParaRPr>
          </a:p>
        </p:txBody>
      </p:sp>
    </p:spTree>
    <p:extLst>
      <p:ext uri="{BB962C8B-B14F-4D97-AF65-F5344CB8AC3E}">
        <p14:creationId xmlns:p14="http://schemas.microsoft.com/office/powerpoint/2010/main" val="150926337"/>
      </p:ext>
    </p:extLst>
  </p:cSld>
  <p:clrMapOvr>
    <a:masterClrMapping/>
  </p:clrMapOvr>
  <p:transition spd="med"/>
</p:sldLayout>
</file>

<file path=ppt/slideLayouts/slideLayout107.xml><?xml version="1.0" encoding="utf-8"?>
<p:sldLayout xmlns:a="http://schemas.openxmlformats.org/drawingml/2006/main" xmlns:r="http://schemas.openxmlformats.org/officeDocument/2006/relationships" xmlns:p="http://schemas.openxmlformats.org/presentationml/2006/main" type="tx">
  <p:cSld name="2_Blank">
    <p:bg>
      <p:bgPr>
        <a:solidFill>
          <a:srgbClr val="FFFFFF"/>
        </a:solidFill>
        <a:effectLst/>
      </p:bgPr>
    </p:bg>
    <p:spTree>
      <p:nvGrpSpPr>
        <p:cNvPr id="1" name=""/>
        <p:cNvGrpSpPr/>
        <p:nvPr/>
      </p:nvGrpSpPr>
      <p:grpSpPr>
        <a:xfrm>
          <a:off x="0" y="0"/>
          <a:ext cx="0" cy="0"/>
          <a:chOff x="0" y="0"/>
          <a:chExt cx="0" cy="0"/>
        </a:xfrm>
      </p:grpSpPr>
      <p:sp>
        <p:nvSpPr>
          <p:cNvPr id="276" name="Rectangle"/>
          <p:cNvSpPr/>
          <p:nvPr/>
        </p:nvSpPr>
        <p:spPr>
          <a:xfrm>
            <a:off x="1586" y="6175633"/>
            <a:ext cx="12188828" cy="691577"/>
          </a:xfrm>
          <a:prstGeom prst="rect">
            <a:avLst/>
          </a:prstGeom>
          <a:solidFill>
            <a:srgbClr val="AF232A"/>
          </a:solidFill>
          <a:ln w="12700">
            <a:miter lim="400000"/>
          </a:ln>
        </p:spPr>
        <p:txBody>
          <a:bodyPr lIns="34289" tIns="34289" rIns="34289" bIns="34289"/>
          <a:lstStyle/>
          <a:p>
            <a:pPr hangingPunct="0">
              <a:defRPr sz="2400">
                <a:solidFill>
                  <a:srgbClr val="000000"/>
                </a:solidFill>
                <a:latin typeface="Calibri"/>
                <a:ea typeface="Calibri"/>
                <a:cs typeface="Calibri"/>
                <a:sym typeface="Calibri"/>
              </a:defRPr>
            </a:pPr>
            <a:endParaRPr sz="1687" kern="0">
              <a:solidFill>
                <a:srgbClr val="000000"/>
              </a:solidFill>
              <a:latin typeface="Calibri"/>
              <a:ea typeface="Calibri"/>
              <a:cs typeface="Calibri"/>
              <a:sym typeface="Calibri"/>
            </a:endParaRPr>
          </a:p>
        </p:txBody>
      </p:sp>
      <p:sp>
        <p:nvSpPr>
          <p:cNvPr id="277" name="Rectangle"/>
          <p:cNvSpPr/>
          <p:nvPr/>
        </p:nvSpPr>
        <p:spPr>
          <a:xfrm>
            <a:off x="1586" y="6136711"/>
            <a:ext cx="12188828" cy="48007"/>
          </a:xfrm>
          <a:prstGeom prst="rect">
            <a:avLst/>
          </a:prstGeom>
          <a:solidFill>
            <a:srgbClr val="FDB813"/>
          </a:solidFill>
          <a:ln w="12700">
            <a:miter lim="400000"/>
          </a:ln>
        </p:spPr>
        <p:txBody>
          <a:bodyPr lIns="34289" tIns="34289" rIns="34289" bIns="34289"/>
          <a:lstStyle/>
          <a:p>
            <a:pPr hangingPunct="0">
              <a:defRPr sz="2400">
                <a:solidFill>
                  <a:srgbClr val="000000"/>
                </a:solidFill>
                <a:latin typeface="Calibri"/>
                <a:ea typeface="Calibri"/>
                <a:cs typeface="Calibri"/>
                <a:sym typeface="Calibri"/>
              </a:defRPr>
            </a:pPr>
            <a:endParaRPr sz="1687" kern="0">
              <a:solidFill>
                <a:srgbClr val="000000"/>
              </a:solidFill>
              <a:latin typeface="Calibri"/>
              <a:ea typeface="Calibri"/>
              <a:cs typeface="Calibri"/>
              <a:sym typeface="Calibri"/>
            </a:endParaRPr>
          </a:p>
        </p:txBody>
      </p:sp>
      <p:sp>
        <p:nvSpPr>
          <p:cNvPr id="278" name="Slide Number"/>
          <p:cNvSpPr txBox="1">
            <a:spLocks noGrp="1"/>
          </p:cNvSpPr>
          <p:nvPr>
            <p:ph type="sldNum" sz="quarter" idx="2"/>
          </p:nvPr>
        </p:nvSpPr>
        <p:spPr>
          <a:xfrm>
            <a:off x="9900458" y="5714043"/>
            <a:ext cx="1312027" cy="249938"/>
          </a:xfrm>
          <a:prstGeom prst="rect">
            <a:avLst/>
          </a:prstGeom>
        </p:spPr>
        <p:txBody>
          <a:bodyPr wrap="square" lIns="48767" tIns="48767" rIns="48767" bIns="48767" anchor="ctr"/>
          <a:lstStyle>
            <a:lvl1pPr algn="r" defTabSz="642915">
              <a:defRPr sz="984">
                <a:solidFill>
                  <a:srgbClr val="FFFFFF"/>
                </a:solidFill>
                <a:latin typeface="Calibri"/>
                <a:ea typeface="Calibri"/>
                <a:cs typeface="Calibri"/>
                <a:sym typeface="Calibri"/>
              </a:defRPr>
            </a:lvl1pPr>
          </a:lstStyle>
          <a:p>
            <a:pPr>
              <a:defRPr>
                <a:effectLst/>
              </a:defRPr>
            </a:pPr>
            <a:fld id="{86CB4B4D-7CA3-9044-876B-883B54F8677D}" type="slidenum">
              <a:rPr>
                <a:effectLst/>
              </a:rPr>
              <a:pPr>
                <a:defRPr>
                  <a:effectLst/>
                </a:defRPr>
              </a:pPr>
              <a:t>‹#›</a:t>
            </a:fld>
            <a:endParaRPr>
              <a:effectLst/>
            </a:endParaRPr>
          </a:p>
        </p:txBody>
      </p:sp>
    </p:spTree>
    <p:extLst>
      <p:ext uri="{BB962C8B-B14F-4D97-AF65-F5344CB8AC3E}">
        <p14:creationId xmlns:p14="http://schemas.microsoft.com/office/powerpoint/2010/main" val="1162927061"/>
      </p:ext>
    </p:extLst>
  </p:cSld>
  <p:clrMapOvr>
    <a:masterClrMapping/>
  </p:clrMapOvr>
  <p:transition spd="med"/>
</p:sldLayout>
</file>

<file path=ppt/slideLayouts/slideLayout108.xml><?xml version="1.0" encoding="utf-8"?>
<p:sldLayout xmlns:a="http://schemas.openxmlformats.org/drawingml/2006/main" xmlns:r="http://schemas.openxmlformats.org/officeDocument/2006/relationships" xmlns:p="http://schemas.openxmlformats.org/presentationml/2006/main" type="tx">
  <p:cSld name="Two Content">
    <p:bg>
      <p:bgPr>
        <a:solidFill>
          <a:srgbClr val="FFFFFF"/>
        </a:solidFill>
        <a:effectLst/>
      </p:bgPr>
    </p:bg>
    <p:spTree>
      <p:nvGrpSpPr>
        <p:cNvPr id="1" name=""/>
        <p:cNvGrpSpPr/>
        <p:nvPr/>
      </p:nvGrpSpPr>
      <p:grpSpPr>
        <a:xfrm>
          <a:off x="0" y="0"/>
          <a:ext cx="0" cy="0"/>
          <a:chOff x="0" y="0"/>
          <a:chExt cx="0" cy="0"/>
        </a:xfrm>
      </p:grpSpPr>
      <p:sp>
        <p:nvSpPr>
          <p:cNvPr id="285" name="Rectangle"/>
          <p:cNvSpPr/>
          <p:nvPr/>
        </p:nvSpPr>
        <p:spPr>
          <a:xfrm>
            <a:off x="0" y="6072592"/>
            <a:ext cx="12192001" cy="785409"/>
          </a:xfrm>
          <a:prstGeom prst="rect">
            <a:avLst/>
          </a:prstGeom>
          <a:solidFill>
            <a:srgbClr val="AF232A"/>
          </a:solidFill>
          <a:ln w="12700">
            <a:miter lim="400000"/>
          </a:ln>
        </p:spPr>
        <p:txBody>
          <a:bodyPr lIns="34289" tIns="34289" rIns="34289" bIns="34289"/>
          <a:lstStyle/>
          <a:p>
            <a:pPr hangingPunct="0">
              <a:defRPr sz="2400">
                <a:solidFill>
                  <a:srgbClr val="000000"/>
                </a:solidFill>
                <a:latin typeface="Calibri"/>
                <a:ea typeface="Calibri"/>
                <a:cs typeface="Calibri"/>
                <a:sym typeface="Calibri"/>
              </a:defRPr>
            </a:pPr>
            <a:endParaRPr sz="1687" kern="0">
              <a:solidFill>
                <a:srgbClr val="000000"/>
              </a:solidFill>
              <a:latin typeface="Calibri"/>
              <a:ea typeface="Calibri"/>
              <a:cs typeface="Calibri"/>
              <a:sym typeface="Calibri"/>
            </a:endParaRPr>
          </a:p>
        </p:txBody>
      </p:sp>
      <p:sp>
        <p:nvSpPr>
          <p:cNvPr id="286" name="Rectangle"/>
          <p:cNvSpPr/>
          <p:nvPr/>
        </p:nvSpPr>
        <p:spPr>
          <a:xfrm>
            <a:off x="7" y="6037329"/>
            <a:ext cx="12191987" cy="49864"/>
          </a:xfrm>
          <a:prstGeom prst="rect">
            <a:avLst/>
          </a:prstGeom>
          <a:solidFill>
            <a:srgbClr val="FDB813"/>
          </a:solidFill>
          <a:ln w="12700">
            <a:miter lim="400000"/>
          </a:ln>
        </p:spPr>
        <p:txBody>
          <a:bodyPr lIns="34289" tIns="34289" rIns="34289" bIns="34289"/>
          <a:lstStyle/>
          <a:p>
            <a:pPr hangingPunct="0">
              <a:defRPr sz="2400">
                <a:solidFill>
                  <a:srgbClr val="000000"/>
                </a:solidFill>
                <a:latin typeface="Calibri"/>
                <a:ea typeface="Calibri"/>
                <a:cs typeface="Calibri"/>
                <a:sym typeface="Calibri"/>
              </a:defRPr>
            </a:pPr>
            <a:endParaRPr sz="1687" kern="0">
              <a:solidFill>
                <a:srgbClr val="000000"/>
              </a:solidFill>
              <a:latin typeface="Calibri"/>
              <a:ea typeface="Calibri"/>
              <a:cs typeface="Calibri"/>
              <a:sym typeface="Calibri"/>
            </a:endParaRPr>
          </a:p>
        </p:txBody>
      </p:sp>
      <p:sp>
        <p:nvSpPr>
          <p:cNvPr id="287" name="Line"/>
          <p:cNvSpPr/>
          <p:nvPr/>
        </p:nvSpPr>
        <p:spPr>
          <a:xfrm>
            <a:off x="945832" y="1655100"/>
            <a:ext cx="9966962" cy="1"/>
          </a:xfrm>
          <a:prstGeom prst="line">
            <a:avLst/>
          </a:prstGeom>
          <a:ln w="3175">
            <a:solidFill>
              <a:srgbClr val="808080"/>
            </a:solidFill>
            <a:bevel/>
          </a:ln>
        </p:spPr>
        <p:txBody>
          <a:bodyPr lIns="34289" tIns="34289" rIns="34289" bIns="34289"/>
          <a:lstStyle/>
          <a:p>
            <a:pPr defTabSz="321457" hangingPunct="0">
              <a:defRPr sz="1600">
                <a:solidFill>
                  <a:srgbClr val="000000"/>
                </a:solidFill>
                <a:latin typeface="Helvetica"/>
                <a:ea typeface="Helvetica"/>
                <a:cs typeface="Helvetica"/>
                <a:sym typeface="Helvetica"/>
              </a:defRPr>
            </a:pPr>
            <a:endParaRPr sz="1125" kern="0">
              <a:solidFill>
                <a:srgbClr val="000000"/>
              </a:solidFill>
              <a:latin typeface="Helvetica"/>
              <a:ea typeface="Helvetica"/>
              <a:cs typeface="Helvetica"/>
              <a:sym typeface="Helvetica"/>
            </a:endParaRPr>
          </a:p>
        </p:txBody>
      </p:sp>
      <p:sp>
        <p:nvSpPr>
          <p:cNvPr id="288" name="Title Text"/>
          <p:cNvSpPr txBox="1">
            <a:spLocks noGrp="1"/>
          </p:cNvSpPr>
          <p:nvPr>
            <p:ph type="title"/>
          </p:nvPr>
        </p:nvSpPr>
        <p:spPr>
          <a:xfrm>
            <a:off x="1066799" y="4092527"/>
            <a:ext cx="10058402" cy="1303021"/>
          </a:xfrm>
          <a:prstGeom prst="rect">
            <a:avLst/>
          </a:prstGeom>
        </p:spPr>
        <p:txBody>
          <a:bodyPr lIns="48767" tIns="48767" rIns="48767" bIns="48767" anchor="b"/>
          <a:lstStyle>
            <a:lvl1pPr algn="l" defTabSz="642915">
              <a:lnSpc>
                <a:spcPct val="85000"/>
              </a:lnSpc>
              <a:defRPr sz="4781" spc="-49">
                <a:solidFill>
                  <a:srgbClr val="404040"/>
                </a:solidFill>
                <a:latin typeface="Calibri Light"/>
                <a:ea typeface="Calibri Light"/>
                <a:cs typeface="Calibri Light"/>
                <a:sym typeface="Calibri Light"/>
              </a:defRPr>
            </a:lvl1pPr>
          </a:lstStyle>
          <a:p>
            <a:r>
              <a:t>Title Text</a:t>
            </a:r>
          </a:p>
        </p:txBody>
      </p:sp>
      <p:sp>
        <p:nvSpPr>
          <p:cNvPr id="289" name="Body Level One…"/>
          <p:cNvSpPr txBox="1">
            <a:spLocks noGrp="1"/>
          </p:cNvSpPr>
          <p:nvPr>
            <p:ph type="body" sz="half" idx="1"/>
          </p:nvPr>
        </p:nvSpPr>
        <p:spPr>
          <a:xfrm>
            <a:off x="1013934" y="1549400"/>
            <a:ext cx="4937761" cy="3759200"/>
          </a:xfrm>
          <a:prstGeom prst="rect">
            <a:avLst/>
          </a:prstGeom>
        </p:spPr>
        <p:txBody>
          <a:bodyPr lIns="0" tIns="0" rIns="0" bIns="0" anchor="t"/>
          <a:lstStyle>
            <a:lvl1pPr marL="90007" indent="-90007" defTabSz="642915">
              <a:lnSpc>
                <a:spcPct val="90000"/>
              </a:lnSpc>
              <a:spcBef>
                <a:spcPts val="844"/>
              </a:spcBef>
              <a:buClr>
                <a:srgbClr val="FDB813"/>
              </a:buClr>
              <a:buFont typeface="Calibri"/>
              <a:buChar char=" "/>
              <a:defRPr sz="1969">
                <a:solidFill>
                  <a:srgbClr val="404040"/>
                </a:solidFill>
                <a:latin typeface="Calibri"/>
                <a:ea typeface="Calibri"/>
                <a:cs typeface="Calibri"/>
                <a:sym typeface="Calibri"/>
              </a:defRPr>
            </a:lvl1pPr>
            <a:lvl2pPr marL="341458" indent="-200017" defTabSz="642915">
              <a:lnSpc>
                <a:spcPct val="90000"/>
              </a:lnSpc>
              <a:spcBef>
                <a:spcPts val="844"/>
              </a:spcBef>
              <a:buClr>
                <a:srgbClr val="FDB813"/>
              </a:buClr>
              <a:buFont typeface="Calibri"/>
              <a:buChar char="◦"/>
              <a:defRPr sz="1969">
                <a:solidFill>
                  <a:srgbClr val="404040"/>
                </a:solidFill>
                <a:latin typeface="Calibri"/>
                <a:ea typeface="Calibri"/>
                <a:cs typeface="Calibri"/>
                <a:sym typeface="Calibri"/>
              </a:defRPr>
            </a:lvl2pPr>
            <a:lvl3pPr marL="527190" indent="-257166" defTabSz="642915">
              <a:lnSpc>
                <a:spcPct val="90000"/>
              </a:lnSpc>
              <a:spcBef>
                <a:spcPts val="844"/>
              </a:spcBef>
              <a:buClr>
                <a:srgbClr val="FDB813"/>
              </a:buClr>
              <a:buFont typeface="Calibri"/>
              <a:buChar char="◦"/>
              <a:defRPr sz="1969">
                <a:solidFill>
                  <a:srgbClr val="404040"/>
                </a:solidFill>
                <a:latin typeface="Calibri"/>
                <a:ea typeface="Calibri"/>
                <a:cs typeface="Calibri"/>
                <a:sym typeface="Calibri"/>
              </a:defRPr>
            </a:lvl3pPr>
            <a:lvl4pPr marL="655773" indent="-257166" defTabSz="642915">
              <a:lnSpc>
                <a:spcPct val="90000"/>
              </a:lnSpc>
              <a:spcBef>
                <a:spcPts val="844"/>
              </a:spcBef>
              <a:buClr>
                <a:srgbClr val="FDB813"/>
              </a:buClr>
              <a:buFont typeface="Calibri"/>
              <a:buChar char="◦"/>
              <a:defRPr sz="1969">
                <a:solidFill>
                  <a:srgbClr val="404040"/>
                </a:solidFill>
                <a:latin typeface="Calibri"/>
                <a:ea typeface="Calibri"/>
                <a:cs typeface="Calibri"/>
                <a:sym typeface="Calibri"/>
              </a:defRPr>
            </a:lvl4pPr>
            <a:lvl5pPr marL="784356" indent="-257166" defTabSz="642915">
              <a:lnSpc>
                <a:spcPct val="90000"/>
              </a:lnSpc>
              <a:spcBef>
                <a:spcPts val="844"/>
              </a:spcBef>
              <a:buClr>
                <a:srgbClr val="FDB813"/>
              </a:buClr>
              <a:buFont typeface="Calibri"/>
              <a:buChar char="◦"/>
              <a:defRPr sz="1969">
                <a:solidFill>
                  <a:srgbClr val="404040"/>
                </a:solidFill>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290" name="Slide Number"/>
          <p:cNvSpPr txBox="1">
            <a:spLocks noGrp="1"/>
          </p:cNvSpPr>
          <p:nvPr>
            <p:ph type="sldNum" sz="quarter" idx="2"/>
          </p:nvPr>
        </p:nvSpPr>
        <p:spPr>
          <a:xfrm>
            <a:off x="9900458" y="5714043"/>
            <a:ext cx="1312027" cy="249938"/>
          </a:xfrm>
          <a:prstGeom prst="rect">
            <a:avLst/>
          </a:prstGeom>
        </p:spPr>
        <p:txBody>
          <a:bodyPr wrap="square" lIns="48767" tIns="48767" rIns="48767" bIns="48767" anchor="ctr"/>
          <a:lstStyle>
            <a:lvl1pPr algn="r" defTabSz="642915">
              <a:defRPr sz="984">
                <a:solidFill>
                  <a:srgbClr val="FFFFFF"/>
                </a:solidFill>
                <a:latin typeface="Calibri"/>
                <a:ea typeface="Calibri"/>
                <a:cs typeface="Calibri"/>
                <a:sym typeface="Calibri"/>
              </a:defRPr>
            </a:lvl1pPr>
          </a:lstStyle>
          <a:p>
            <a:pPr>
              <a:defRPr>
                <a:effectLst/>
              </a:defRPr>
            </a:pPr>
            <a:fld id="{86CB4B4D-7CA3-9044-876B-883B54F8677D}" type="slidenum">
              <a:rPr>
                <a:effectLst/>
              </a:rPr>
              <a:pPr>
                <a:defRPr>
                  <a:effectLst/>
                </a:defRPr>
              </a:pPr>
              <a:t>‹#›</a:t>
            </a:fld>
            <a:endParaRPr>
              <a:effectLst/>
            </a:endParaRPr>
          </a:p>
        </p:txBody>
      </p:sp>
    </p:spTree>
    <p:extLst>
      <p:ext uri="{BB962C8B-B14F-4D97-AF65-F5344CB8AC3E}">
        <p14:creationId xmlns:p14="http://schemas.microsoft.com/office/powerpoint/2010/main" val="806966298"/>
      </p:ext>
    </p:extLst>
  </p:cSld>
  <p:clrMapOvr>
    <a:masterClrMapping/>
  </p:clrMapOvr>
  <p:transition spd="med"/>
</p:sldLayout>
</file>

<file path=ppt/slideLayouts/slideLayout109.xml><?xml version="1.0" encoding="utf-8"?>
<p:sldLayout xmlns:a="http://schemas.openxmlformats.org/drawingml/2006/main" xmlns:r="http://schemas.openxmlformats.org/officeDocument/2006/relationships" xmlns:p="http://schemas.openxmlformats.org/presentationml/2006/main" type="tx">
  <p:cSld name="3_Blank">
    <p:bg>
      <p:bgPr>
        <a:solidFill>
          <a:srgbClr val="FFFFFF"/>
        </a:solidFill>
        <a:effectLst/>
      </p:bgPr>
    </p:bg>
    <p:spTree>
      <p:nvGrpSpPr>
        <p:cNvPr id="1" name=""/>
        <p:cNvGrpSpPr/>
        <p:nvPr/>
      </p:nvGrpSpPr>
      <p:grpSpPr>
        <a:xfrm>
          <a:off x="0" y="0"/>
          <a:ext cx="0" cy="0"/>
          <a:chOff x="0" y="0"/>
          <a:chExt cx="0" cy="0"/>
        </a:xfrm>
      </p:grpSpPr>
      <p:sp>
        <p:nvSpPr>
          <p:cNvPr id="297" name="Rectangle"/>
          <p:cNvSpPr/>
          <p:nvPr/>
        </p:nvSpPr>
        <p:spPr>
          <a:xfrm>
            <a:off x="1586" y="6086614"/>
            <a:ext cx="12188828" cy="798176"/>
          </a:xfrm>
          <a:prstGeom prst="rect">
            <a:avLst/>
          </a:prstGeom>
          <a:solidFill>
            <a:srgbClr val="AF232A"/>
          </a:solidFill>
          <a:ln w="12700">
            <a:miter lim="400000"/>
          </a:ln>
        </p:spPr>
        <p:txBody>
          <a:bodyPr lIns="34289" tIns="34289" rIns="34289" bIns="34289"/>
          <a:lstStyle/>
          <a:p>
            <a:pPr hangingPunct="0">
              <a:defRPr sz="2400">
                <a:solidFill>
                  <a:srgbClr val="000000"/>
                </a:solidFill>
                <a:latin typeface="Calibri"/>
                <a:ea typeface="Calibri"/>
                <a:cs typeface="Calibri"/>
                <a:sym typeface="Calibri"/>
              </a:defRPr>
            </a:pPr>
            <a:endParaRPr sz="1687" kern="0">
              <a:solidFill>
                <a:srgbClr val="000000"/>
              </a:solidFill>
              <a:latin typeface="Calibri"/>
              <a:ea typeface="Calibri"/>
              <a:cs typeface="Calibri"/>
              <a:sym typeface="Calibri"/>
            </a:endParaRPr>
          </a:p>
        </p:txBody>
      </p:sp>
      <p:sp>
        <p:nvSpPr>
          <p:cNvPr id="298" name="Rectangle"/>
          <p:cNvSpPr/>
          <p:nvPr/>
        </p:nvSpPr>
        <p:spPr>
          <a:xfrm>
            <a:off x="1586" y="6042914"/>
            <a:ext cx="12188828" cy="48007"/>
          </a:xfrm>
          <a:prstGeom prst="rect">
            <a:avLst/>
          </a:prstGeom>
          <a:solidFill>
            <a:srgbClr val="FDB813"/>
          </a:solidFill>
          <a:ln w="12700">
            <a:miter lim="400000"/>
          </a:ln>
        </p:spPr>
        <p:txBody>
          <a:bodyPr lIns="34289" tIns="34289" rIns="34289" bIns="34289"/>
          <a:lstStyle/>
          <a:p>
            <a:pPr hangingPunct="0">
              <a:defRPr sz="2400">
                <a:solidFill>
                  <a:srgbClr val="000000"/>
                </a:solidFill>
                <a:latin typeface="Calibri"/>
                <a:ea typeface="Calibri"/>
                <a:cs typeface="Calibri"/>
                <a:sym typeface="Calibri"/>
              </a:defRPr>
            </a:pPr>
            <a:endParaRPr sz="1687" kern="0">
              <a:solidFill>
                <a:srgbClr val="000000"/>
              </a:solidFill>
              <a:latin typeface="Calibri"/>
              <a:ea typeface="Calibri"/>
              <a:cs typeface="Calibri"/>
              <a:sym typeface="Calibri"/>
            </a:endParaRPr>
          </a:p>
        </p:txBody>
      </p:sp>
      <p:sp>
        <p:nvSpPr>
          <p:cNvPr id="299" name="Slide Number"/>
          <p:cNvSpPr txBox="1">
            <a:spLocks noGrp="1"/>
          </p:cNvSpPr>
          <p:nvPr>
            <p:ph type="sldNum" sz="quarter" idx="2"/>
          </p:nvPr>
        </p:nvSpPr>
        <p:spPr>
          <a:xfrm>
            <a:off x="9900458" y="5714043"/>
            <a:ext cx="1312027" cy="249938"/>
          </a:xfrm>
          <a:prstGeom prst="rect">
            <a:avLst/>
          </a:prstGeom>
        </p:spPr>
        <p:txBody>
          <a:bodyPr wrap="square" lIns="48767" tIns="48767" rIns="48767" bIns="48767" anchor="ctr"/>
          <a:lstStyle>
            <a:lvl1pPr algn="r" defTabSz="642915">
              <a:defRPr sz="984">
                <a:solidFill>
                  <a:srgbClr val="FFFFFF"/>
                </a:solidFill>
                <a:latin typeface="Calibri"/>
                <a:ea typeface="Calibri"/>
                <a:cs typeface="Calibri"/>
                <a:sym typeface="Calibri"/>
              </a:defRPr>
            </a:lvl1pPr>
          </a:lstStyle>
          <a:p>
            <a:pPr>
              <a:defRPr>
                <a:effectLst/>
              </a:defRPr>
            </a:pPr>
            <a:fld id="{86CB4B4D-7CA3-9044-876B-883B54F8677D}" type="slidenum">
              <a:rPr>
                <a:effectLst/>
              </a:rPr>
              <a:pPr>
                <a:defRPr>
                  <a:effectLst/>
                </a:defRPr>
              </a:pPr>
              <a:t>‹#›</a:t>
            </a:fld>
            <a:endParaRPr>
              <a:effectLst/>
            </a:endParaRPr>
          </a:p>
        </p:txBody>
      </p:sp>
    </p:spTree>
    <p:extLst>
      <p:ext uri="{BB962C8B-B14F-4D97-AF65-F5344CB8AC3E}">
        <p14:creationId xmlns:p14="http://schemas.microsoft.com/office/powerpoint/2010/main" val="2029370235"/>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5EF6F49-753D-413B-A762-39390A94A144}" type="datetimeFigureOut">
              <a:rPr lang="en-US" smtClean="0"/>
              <a:t>1/18/2019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E31025C-F76D-4D11-992D-540539E688D9}" type="slidenum">
              <a:rPr lang="en-US" smtClean="0"/>
              <a:t>‹#›</a:t>
            </a:fld>
            <a:endParaRPr lang="en-US" dirty="0"/>
          </a:p>
        </p:txBody>
      </p:sp>
    </p:spTree>
    <p:extLst>
      <p:ext uri="{BB962C8B-B14F-4D97-AF65-F5344CB8AC3E}">
        <p14:creationId xmlns:p14="http://schemas.microsoft.com/office/powerpoint/2010/main" val="63772374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x">
  <p:cSld name="4_Blank">
    <p:bg>
      <p:bgPr>
        <a:solidFill>
          <a:srgbClr val="FFFFFF"/>
        </a:solidFill>
        <a:effectLst/>
      </p:bgPr>
    </p:bg>
    <p:spTree>
      <p:nvGrpSpPr>
        <p:cNvPr id="1" name=""/>
        <p:cNvGrpSpPr/>
        <p:nvPr/>
      </p:nvGrpSpPr>
      <p:grpSpPr>
        <a:xfrm>
          <a:off x="0" y="0"/>
          <a:ext cx="0" cy="0"/>
          <a:chOff x="0" y="0"/>
          <a:chExt cx="0" cy="0"/>
        </a:xfrm>
      </p:grpSpPr>
      <p:sp>
        <p:nvSpPr>
          <p:cNvPr id="315" name="Rectangle"/>
          <p:cNvSpPr/>
          <p:nvPr/>
        </p:nvSpPr>
        <p:spPr>
          <a:xfrm>
            <a:off x="3175" y="5657850"/>
            <a:ext cx="12188827" cy="342901"/>
          </a:xfrm>
          <a:prstGeom prst="rect">
            <a:avLst/>
          </a:prstGeom>
          <a:solidFill>
            <a:srgbClr val="AF232A"/>
          </a:solidFill>
          <a:ln w="12700">
            <a:miter lim="400000"/>
          </a:ln>
        </p:spPr>
        <p:txBody>
          <a:bodyPr lIns="34289" tIns="34289" rIns="34289" bIns="34289"/>
          <a:lstStyle/>
          <a:p>
            <a:pPr hangingPunct="0">
              <a:defRPr sz="2400">
                <a:solidFill>
                  <a:srgbClr val="000000"/>
                </a:solidFill>
                <a:latin typeface="Calibri"/>
                <a:ea typeface="Calibri"/>
                <a:cs typeface="Calibri"/>
                <a:sym typeface="Calibri"/>
              </a:defRPr>
            </a:pPr>
            <a:endParaRPr sz="1687" kern="0">
              <a:solidFill>
                <a:srgbClr val="000000"/>
              </a:solidFill>
              <a:latin typeface="Calibri"/>
              <a:ea typeface="Calibri"/>
              <a:cs typeface="Calibri"/>
              <a:sym typeface="Calibri"/>
            </a:endParaRPr>
          </a:p>
        </p:txBody>
      </p:sp>
      <p:sp>
        <p:nvSpPr>
          <p:cNvPr id="316" name="Rectangle"/>
          <p:cNvSpPr/>
          <p:nvPr/>
        </p:nvSpPr>
        <p:spPr>
          <a:xfrm>
            <a:off x="14" y="5607987"/>
            <a:ext cx="12188827" cy="48007"/>
          </a:xfrm>
          <a:prstGeom prst="rect">
            <a:avLst/>
          </a:prstGeom>
          <a:solidFill>
            <a:srgbClr val="FDB813"/>
          </a:solidFill>
          <a:ln w="12700">
            <a:miter lim="400000"/>
          </a:ln>
        </p:spPr>
        <p:txBody>
          <a:bodyPr lIns="34289" tIns="34289" rIns="34289" bIns="34289"/>
          <a:lstStyle/>
          <a:p>
            <a:pPr hangingPunct="0">
              <a:defRPr sz="2400">
                <a:solidFill>
                  <a:srgbClr val="000000"/>
                </a:solidFill>
                <a:latin typeface="Calibri"/>
                <a:ea typeface="Calibri"/>
                <a:cs typeface="Calibri"/>
                <a:sym typeface="Calibri"/>
              </a:defRPr>
            </a:pPr>
            <a:endParaRPr sz="1687" kern="0">
              <a:solidFill>
                <a:srgbClr val="000000"/>
              </a:solidFill>
              <a:latin typeface="Calibri"/>
              <a:ea typeface="Calibri"/>
              <a:cs typeface="Calibri"/>
              <a:sym typeface="Calibri"/>
            </a:endParaRPr>
          </a:p>
        </p:txBody>
      </p:sp>
      <p:sp>
        <p:nvSpPr>
          <p:cNvPr id="317" name="Slide Number"/>
          <p:cNvSpPr txBox="1">
            <a:spLocks noGrp="1"/>
          </p:cNvSpPr>
          <p:nvPr>
            <p:ph type="sldNum" sz="quarter" idx="2"/>
          </p:nvPr>
        </p:nvSpPr>
        <p:spPr>
          <a:xfrm>
            <a:off x="9900458" y="5714043"/>
            <a:ext cx="1312027" cy="249938"/>
          </a:xfrm>
          <a:prstGeom prst="rect">
            <a:avLst/>
          </a:prstGeom>
        </p:spPr>
        <p:txBody>
          <a:bodyPr wrap="square" lIns="48767" tIns="48767" rIns="48767" bIns="48767" anchor="ctr"/>
          <a:lstStyle>
            <a:lvl1pPr algn="r" defTabSz="642915">
              <a:defRPr sz="984">
                <a:solidFill>
                  <a:srgbClr val="FFFFFF"/>
                </a:solidFill>
                <a:latin typeface="Calibri"/>
                <a:ea typeface="Calibri"/>
                <a:cs typeface="Calibri"/>
                <a:sym typeface="Calibri"/>
              </a:defRPr>
            </a:lvl1pPr>
          </a:lstStyle>
          <a:p>
            <a:pPr>
              <a:defRPr>
                <a:effectLst/>
              </a:defRPr>
            </a:pPr>
            <a:fld id="{86CB4B4D-7CA3-9044-876B-883B54F8677D}" type="slidenum">
              <a:rPr>
                <a:effectLst/>
              </a:rPr>
              <a:pPr>
                <a:defRPr>
                  <a:effectLst/>
                </a:defRPr>
              </a:pPr>
              <a:t>‹#›</a:t>
            </a:fld>
            <a:endParaRPr>
              <a:effectLst/>
            </a:endParaRPr>
          </a:p>
        </p:txBody>
      </p:sp>
    </p:spTree>
    <p:extLst>
      <p:ext uri="{BB962C8B-B14F-4D97-AF65-F5344CB8AC3E}">
        <p14:creationId xmlns:p14="http://schemas.microsoft.com/office/powerpoint/2010/main" val="76187331"/>
      </p:ext>
    </p:extLst>
  </p:cSld>
  <p:clrMapOvr>
    <a:masterClrMapping/>
  </p:clrMapOvr>
  <p:transition spd="med"/>
</p:sldLayout>
</file>

<file path=ppt/slideLayouts/slideLayout111.xml><?xml version="1.0" encoding="utf-8"?>
<p:sldLayout xmlns:a="http://schemas.openxmlformats.org/drawingml/2006/main" xmlns:r="http://schemas.openxmlformats.org/officeDocument/2006/relationships" xmlns:p="http://schemas.openxmlformats.org/presentationml/2006/main" type="tx">
  <p:cSld name="5_Blank">
    <p:bg>
      <p:bgPr>
        <a:solidFill>
          <a:srgbClr val="FFFFFF"/>
        </a:solidFill>
        <a:effectLst/>
      </p:bgPr>
    </p:bg>
    <p:spTree>
      <p:nvGrpSpPr>
        <p:cNvPr id="1" name=""/>
        <p:cNvGrpSpPr/>
        <p:nvPr/>
      </p:nvGrpSpPr>
      <p:grpSpPr>
        <a:xfrm>
          <a:off x="0" y="0"/>
          <a:ext cx="0" cy="0"/>
          <a:chOff x="0" y="0"/>
          <a:chExt cx="0" cy="0"/>
        </a:xfrm>
      </p:grpSpPr>
      <p:sp>
        <p:nvSpPr>
          <p:cNvPr id="324" name="Rectangle"/>
          <p:cNvSpPr/>
          <p:nvPr/>
        </p:nvSpPr>
        <p:spPr>
          <a:xfrm>
            <a:off x="3175" y="5657850"/>
            <a:ext cx="12188827" cy="342901"/>
          </a:xfrm>
          <a:prstGeom prst="rect">
            <a:avLst/>
          </a:prstGeom>
          <a:solidFill>
            <a:srgbClr val="AF232A"/>
          </a:solidFill>
          <a:ln w="12700">
            <a:miter lim="400000"/>
          </a:ln>
        </p:spPr>
        <p:txBody>
          <a:bodyPr lIns="34289" tIns="34289" rIns="34289" bIns="34289"/>
          <a:lstStyle/>
          <a:p>
            <a:pPr hangingPunct="0">
              <a:defRPr sz="2400">
                <a:solidFill>
                  <a:srgbClr val="000000"/>
                </a:solidFill>
                <a:latin typeface="Calibri"/>
                <a:ea typeface="Calibri"/>
                <a:cs typeface="Calibri"/>
                <a:sym typeface="Calibri"/>
              </a:defRPr>
            </a:pPr>
            <a:endParaRPr sz="1687" kern="0">
              <a:solidFill>
                <a:srgbClr val="000000"/>
              </a:solidFill>
              <a:latin typeface="Calibri"/>
              <a:ea typeface="Calibri"/>
              <a:cs typeface="Calibri"/>
              <a:sym typeface="Calibri"/>
            </a:endParaRPr>
          </a:p>
        </p:txBody>
      </p:sp>
      <p:sp>
        <p:nvSpPr>
          <p:cNvPr id="325" name="Rectangle"/>
          <p:cNvSpPr/>
          <p:nvPr/>
        </p:nvSpPr>
        <p:spPr>
          <a:xfrm>
            <a:off x="14" y="5607987"/>
            <a:ext cx="12188827" cy="48007"/>
          </a:xfrm>
          <a:prstGeom prst="rect">
            <a:avLst/>
          </a:prstGeom>
          <a:solidFill>
            <a:srgbClr val="FDB813"/>
          </a:solidFill>
          <a:ln w="12700">
            <a:miter lim="400000"/>
          </a:ln>
        </p:spPr>
        <p:txBody>
          <a:bodyPr lIns="34289" tIns="34289" rIns="34289" bIns="34289"/>
          <a:lstStyle/>
          <a:p>
            <a:pPr hangingPunct="0">
              <a:defRPr sz="2400">
                <a:solidFill>
                  <a:srgbClr val="000000"/>
                </a:solidFill>
                <a:latin typeface="Calibri"/>
                <a:ea typeface="Calibri"/>
                <a:cs typeface="Calibri"/>
                <a:sym typeface="Calibri"/>
              </a:defRPr>
            </a:pPr>
            <a:endParaRPr sz="1687" kern="0">
              <a:solidFill>
                <a:srgbClr val="000000"/>
              </a:solidFill>
              <a:latin typeface="Calibri"/>
              <a:ea typeface="Calibri"/>
              <a:cs typeface="Calibri"/>
              <a:sym typeface="Calibri"/>
            </a:endParaRPr>
          </a:p>
        </p:txBody>
      </p:sp>
      <p:sp>
        <p:nvSpPr>
          <p:cNvPr id="326" name="Slide Number"/>
          <p:cNvSpPr txBox="1">
            <a:spLocks noGrp="1"/>
          </p:cNvSpPr>
          <p:nvPr>
            <p:ph type="sldNum" sz="quarter" idx="2"/>
          </p:nvPr>
        </p:nvSpPr>
        <p:spPr>
          <a:xfrm>
            <a:off x="9900458" y="5714043"/>
            <a:ext cx="1312027" cy="249938"/>
          </a:xfrm>
          <a:prstGeom prst="rect">
            <a:avLst/>
          </a:prstGeom>
        </p:spPr>
        <p:txBody>
          <a:bodyPr wrap="square" lIns="48767" tIns="48767" rIns="48767" bIns="48767" anchor="ctr"/>
          <a:lstStyle>
            <a:lvl1pPr algn="r" defTabSz="642915">
              <a:defRPr sz="984">
                <a:solidFill>
                  <a:srgbClr val="FFFFFF"/>
                </a:solidFill>
                <a:latin typeface="Calibri"/>
                <a:ea typeface="Calibri"/>
                <a:cs typeface="Calibri"/>
                <a:sym typeface="Calibri"/>
              </a:defRPr>
            </a:lvl1pPr>
          </a:lstStyle>
          <a:p>
            <a:pPr>
              <a:defRPr>
                <a:effectLst/>
              </a:defRPr>
            </a:pPr>
            <a:fld id="{86CB4B4D-7CA3-9044-876B-883B54F8677D}" type="slidenum">
              <a:rPr>
                <a:effectLst/>
              </a:rPr>
              <a:pPr>
                <a:defRPr>
                  <a:effectLst/>
                </a:defRPr>
              </a:pPr>
              <a:t>‹#›</a:t>
            </a:fld>
            <a:endParaRPr>
              <a:effectLst/>
            </a:endParaRPr>
          </a:p>
        </p:txBody>
      </p:sp>
    </p:spTree>
    <p:extLst>
      <p:ext uri="{BB962C8B-B14F-4D97-AF65-F5344CB8AC3E}">
        <p14:creationId xmlns:p14="http://schemas.microsoft.com/office/powerpoint/2010/main" val="9172508"/>
      </p:ext>
    </p:extLst>
  </p:cSld>
  <p:clrMapOvr>
    <a:masterClrMapping/>
  </p:clrMapOvr>
  <p:transition spd="med"/>
</p:sldLayout>
</file>

<file path=ppt/slideLayouts/slideLayout112.xml><?xml version="1.0" encoding="utf-8"?>
<p:sldLayout xmlns:a="http://schemas.openxmlformats.org/drawingml/2006/main" xmlns:r="http://schemas.openxmlformats.org/officeDocument/2006/relationships" xmlns:p="http://schemas.openxmlformats.org/presentationml/2006/main" type="tx">
  <p:cSld name="6_Blank">
    <p:bg>
      <p:bgPr>
        <a:solidFill>
          <a:srgbClr val="FFFFFF"/>
        </a:solidFill>
        <a:effectLst/>
      </p:bgPr>
    </p:bg>
    <p:spTree>
      <p:nvGrpSpPr>
        <p:cNvPr id="1" name=""/>
        <p:cNvGrpSpPr/>
        <p:nvPr/>
      </p:nvGrpSpPr>
      <p:grpSpPr>
        <a:xfrm>
          <a:off x="0" y="0"/>
          <a:ext cx="0" cy="0"/>
          <a:chOff x="0" y="0"/>
          <a:chExt cx="0" cy="0"/>
        </a:xfrm>
      </p:grpSpPr>
      <p:sp>
        <p:nvSpPr>
          <p:cNvPr id="333" name="Rectangle"/>
          <p:cNvSpPr/>
          <p:nvPr/>
        </p:nvSpPr>
        <p:spPr>
          <a:xfrm>
            <a:off x="3175" y="5657850"/>
            <a:ext cx="12188827" cy="342901"/>
          </a:xfrm>
          <a:prstGeom prst="rect">
            <a:avLst/>
          </a:prstGeom>
          <a:solidFill>
            <a:srgbClr val="AF232A"/>
          </a:solidFill>
          <a:ln w="12700">
            <a:miter lim="400000"/>
          </a:ln>
        </p:spPr>
        <p:txBody>
          <a:bodyPr lIns="34289" tIns="34289" rIns="34289" bIns="34289"/>
          <a:lstStyle/>
          <a:p>
            <a:pPr hangingPunct="0">
              <a:defRPr sz="2400">
                <a:solidFill>
                  <a:srgbClr val="000000"/>
                </a:solidFill>
                <a:latin typeface="Calibri"/>
                <a:ea typeface="Calibri"/>
                <a:cs typeface="Calibri"/>
                <a:sym typeface="Calibri"/>
              </a:defRPr>
            </a:pPr>
            <a:endParaRPr sz="1687" kern="0">
              <a:solidFill>
                <a:srgbClr val="000000"/>
              </a:solidFill>
              <a:latin typeface="Calibri"/>
              <a:ea typeface="Calibri"/>
              <a:cs typeface="Calibri"/>
              <a:sym typeface="Calibri"/>
            </a:endParaRPr>
          </a:p>
        </p:txBody>
      </p:sp>
      <p:sp>
        <p:nvSpPr>
          <p:cNvPr id="334" name="Rectangle"/>
          <p:cNvSpPr/>
          <p:nvPr/>
        </p:nvSpPr>
        <p:spPr>
          <a:xfrm>
            <a:off x="14" y="5607987"/>
            <a:ext cx="12188827" cy="48007"/>
          </a:xfrm>
          <a:prstGeom prst="rect">
            <a:avLst/>
          </a:prstGeom>
          <a:solidFill>
            <a:srgbClr val="FDB813"/>
          </a:solidFill>
          <a:ln w="12700">
            <a:miter lim="400000"/>
          </a:ln>
        </p:spPr>
        <p:txBody>
          <a:bodyPr lIns="34289" tIns="34289" rIns="34289" bIns="34289"/>
          <a:lstStyle/>
          <a:p>
            <a:pPr hangingPunct="0">
              <a:defRPr sz="2400">
                <a:solidFill>
                  <a:srgbClr val="000000"/>
                </a:solidFill>
                <a:latin typeface="Calibri"/>
                <a:ea typeface="Calibri"/>
                <a:cs typeface="Calibri"/>
                <a:sym typeface="Calibri"/>
              </a:defRPr>
            </a:pPr>
            <a:endParaRPr sz="1687" kern="0">
              <a:solidFill>
                <a:srgbClr val="000000"/>
              </a:solidFill>
              <a:latin typeface="Calibri"/>
              <a:ea typeface="Calibri"/>
              <a:cs typeface="Calibri"/>
              <a:sym typeface="Calibri"/>
            </a:endParaRPr>
          </a:p>
        </p:txBody>
      </p:sp>
      <p:sp>
        <p:nvSpPr>
          <p:cNvPr id="335" name="Slide Number"/>
          <p:cNvSpPr txBox="1">
            <a:spLocks noGrp="1"/>
          </p:cNvSpPr>
          <p:nvPr>
            <p:ph type="sldNum" sz="quarter" idx="2"/>
          </p:nvPr>
        </p:nvSpPr>
        <p:spPr>
          <a:xfrm>
            <a:off x="9900458" y="5714043"/>
            <a:ext cx="1312027" cy="249938"/>
          </a:xfrm>
          <a:prstGeom prst="rect">
            <a:avLst/>
          </a:prstGeom>
        </p:spPr>
        <p:txBody>
          <a:bodyPr wrap="square" lIns="48767" tIns="48767" rIns="48767" bIns="48767" anchor="ctr"/>
          <a:lstStyle>
            <a:lvl1pPr algn="r" defTabSz="642915">
              <a:defRPr sz="984">
                <a:solidFill>
                  <a:srgbClr val="FFFFFF"/>
                </a:solidFill>
                <a:latin typeface="Calibri"/>
                <a:ea typeface="Calibri"/>
                <a:cs typeface="Calibri"/>
                <a:sym typeface="Calibri"/>
              </a:defRPr>
            </a:lvl1pPr>
          </a:lstStyle>
          <a:p>
            <a:pPr>
              <a:defRPr>
                <a:effectLst/>
              </a:defRPr>
            </a:pPr>
            <a:fld id="{86CB4B4D-7CA3-9044-876B-883B54F8677D}" type="slidenum">
              <a:rPr>
                <a:effectLst/>
              </a:rPr>
              <a:pPr>
                <a:defRPr>
                  <a:effectLst/>
                </a:defRPr>
              </a:pPr>
              <a:t>‹#›</a:t>
            </a:fld>
            <a:endParaRPr>
              <a:effectLst/>
            </a:endParaRPr>
          </a:p>
        </p:txBody>
      </p:sp>
    </p:spTree>
    <p:extLst>
      <p:ext uri="{BB962C8B-B14F-4D97-AF65-F5344CB8AC3E}">
        <p14:creationId xmlns:p14="http://schemas.microsoft.com/office/powerpoint/2010/main" val="889155935"/>
      </p:ext>
    </p:extLst>
  </p:cSld>
  <p:clrMapOvr>
    <a:masterClrMapping/>
  </p:clrMapOvr>
  <p:transition spd="med"/>
</p:sldLayout>
</file>

<file path=ppt/slideLayouts/slideLayout113.xml><?xml version="1.0" encoding="utf-8"?>
<p:sldLayout xmlns:a="http://schemas.openxmlformats.org/drawingml/2006/main" xmlns:r="http://schemas.openxmlformats.org/officeDocument/2006/relationships" xmlns:p="http://schemas.openxmlformats.org/presentationml/2006/main" type="tx">
  <p:cSld name="7_Blank">
    <p:bg>
      <p:bgPr>
        <a:solidFill>
          <a:srgbClr val="FFFFFF"/>
        </a:solidFill>
        <a:effectLst/>
      </p:bgPr>
    </p:bg>
    <p:spTree>
      <p:nvGrpSpPr>
        <p:cNvPr id="1" name=""/>
        <p:cNvGrpSpPr/>
        <p:nvPr/>
      </p:nvGrpSpPr>
      <p:grpSpPr>
        <a:xfrm>
          <a:off x="0" y="0"/>
          <a:ext cx="0" cy="0"/>
          <a:chOff x="0" y="0"/>
          <a:chExt cx="0" cy="0"/>
        </a:xfrm>
      </p:grpSpPr>
      <p:sp>
        <p:nvSpPr>
          <p:cNvPr id="351" name="Rectangle"/>
          <p:cNvSpPr/>
          <p:nvPr/>
        </p:nvSpPr>
        <p:spPr>
          <a:xfrm>
            <a:off x="3175" y="5657850"/>
            <a:ext cx="12188827" cy="342901"/>
          </a:xfrm>
          <a:prstGeom prst="rect">
            <a:avLst/>
          </a:prstGeom>
          <a:solidFill>
            <a:srgbClr val="AF232A"/>
          </a:solidFill>
          <a:ln w="12700">
            <a:miter lim="400000"/>
          </a:ln>
        </p:spPr>
        <p:txBody>
          <a:bodyPr lIns="34289" tIns="34289" rIns="34289" bIns="34289"/>
          <a:lstStyle/>
          <a:p>
            <a:pPr hangingPunct="0">
              <a:defRPr sz="2400">
                <a:solidFill>
                  <a:srgbClr val="000000"/>
                </a:solidFill>
                <a:latin typeface="Calibri"/>
                <a:ea typeface="Calibri"/>
                <a:cs typeface="Calibri"/>
                <a:sym typeface="Calibri"/>
              </a:defRPr>
            </a:pPr>
            <a:endParaRPr sz="1687" kern="0">
              <a:solidFill>
                <a:srgbClr val="000000"/>
              </a:solidFill>
              <a:latin typeface="Calibri"/>
              <a:ea typeface="Calibri"/>
              <a:cs typeface="Calibri"/>
              <a:sym typeface="Calibri"/>
            </a:endParaRPr>
          </a:p>
        </p:txBody>
      </p:sp>
      <p:sp>
        <p:nvSpPr>
          <p:cNvPr id="352" name="Rectangle"/>
          <p:cNvSpPr/>
          <p:nvPr/>
        </p:nvSpPr>
        <p:spPr>
          <a:xfrm>
            <a:off x="14" y="5607987"/>
            <a:ext cx="12188827" cy="48007"/>
          </a:xfrm>
          <a:prstGeom prst="rect">
            <a:avLst/>
          </a:prstGeom>
          <a:solidFill>
            <a:srgbClr val="FDB813"/>
          </a:solidFill>
          <a:ln w="12700">
            <a:miter lim="400000"/>
          </a:ln>
        </p:spPr>
        <p:txBody>
          <a:bodyPr lIns="34289" tIns="34289" rIns="34289" bIns="34289"/>
          <a:lstStyle/>
          <a:p>
            <a:pPr hangingPunct="0">
              <a:defRPr sz="2400">
                <a:solidFill>
                  <a:srgbClr val="000000"/>
                </a:solidFill>
                <a:latin typeface="Calibri"/>
                <a:ea typeface="Calibri"/>
                <a:cs typeface="Calibri"/>
                <a:sym typeface="Calibri"/>
              </a:defRPr>
            </a:pPr>
            <a:endParaRPr sz="1687" kern="0">
              <a:solidFill>
                <a:srgbClr val="000000"/>
              </a:solidFill>
              <a:latin typeface="Calibri"/>
              <a:ea typeface="Calibri"/>
              <a:cs typeface="Calibri"/>
              <a:sym typeface="Calibri"/>
            </a:endParaRPr>
          </a:p>
        </p:txBody>
      </p:sp>
      <p:sp>
        <p:nvSpPr>
          <p:cNvPr id="353" name="Slide Number"/>
          <p:cNvSpPr txBox="1">
            <a:spLocks noGrp="1"/>
          </p:cNvSpPr>
          <p:nvPr>
            <p:ph type="sldNum" sz="quarter" idx="2"/>
          </p:nvPr>
        </p:nvSpPr>
        <p:spPr>
          <a:xfrm>
            <a:off x="9900458" y="5714043"/>
            <a:ext cx="1312027" cy="249938"/>
          </a:xfrm>
          <a:prstGeom prst="rect">
            <a:avLst/>
          </a:prstGeom>
        </p:spPr>
        <p:txBody>
          <a:bodyPr wrap="square" lIns="48767" tIns="48767" rIns="48767" bIns="48767" anchor="ctr"/>
          <a:lstStyle>
            <a:lvl1pPr algn="r" defTabSz="642915">
              <a:defRPr sz="984">
                <a:solidFill>
                  <a:srgbClr val="FFFFFF"/>
                </a:solidFill>
                <a:latin typeface="Calibri"/>
                <a:ea typeface="Calibri"/>
                <a:cs typeface="Calibri"/>
                <a:sym typeface="Calibri"/>
              </a:defRPr>
            </a:lvl1pPr>
          </a:lstStyle>
          <a:p>
            <a:pPr>
              <a:defRPr>
                <a:effectLst/>
              </a:defRPr>
            </a:pPr>
            <a:fld id="{86CB4B4D-7CA3-9044-876B-883B54F8677D}" type="slidenum">
              <a:rPr>
                <a:effectLst/>
              </a:rPr>
              <a:pPr>
                <a:defRPr>
                  <a:effectLst/>
                </a:defRPr>
              </a:pPr>
              <a:t>‹#›</a:t>
            </a:fld>
            <a:endParaRPr>
              <a:effectLst/>
            </a:endParaRPr>
          </a:p>
        </p:txBody>
      </p:sp>
    </p:spTree>
    <p:extLst>
      <p:ext uri="{BB962C8B-B14F-4D97-AF65-F5344CB8AC3E}">
        <p14:creationId xmlns:p14="http://schemas.microsoft.com/office/powerpoint/2010/main" val="9167380"/>
      </p:ext>
    </p:extLst>
  </p:cSld>
  <p:clrMapOvr>
    <a:masterClrMapping/>
  </p:clrMapOvr>
  <p:transition spd="med"/>
</p:sldLayout>
</file>

<file path=ppt/slideLayouts/slideLayout114.xml><?xml version="1.0" encoding="utf-8"?>
<p:sldLayout xmlns:a="http://schemas.openxmlformats.org/drawingml/2006/main" xmlns:r="http://schemas.openxmlformats.org/officeDocument/2006/relationships" xmlns:p="http://schemas.openxmlformats.org/presentationml/2006/main" type="tx">
  <p:cSld name="Content with Caption">
    <p:bg>
      <p:bgPr>
        <a:solidFill>
          <a:srgbClr val="FFFFFF"/>
        </a:solidFill>
        <a:effectLst/>
      </p:bgPr>
    </p:bg>
    <p:spTree>
      <p:nvGrpSpPr>
        <p:cNvPr id="1" name=""/>
        <p:cNvGrpSpPr/>
        <p:nvPr/>
      </p:nvGrpSpPr>
      <p:grpSpPr>
        <a:xfrm>
          <a:off x="0" y="0"/>
          <a:ext cx="0" cy="0"/>
          <a:chOff x="0" y="0"/>
          <a:chExt cx="0" cy="0"/>
        </a:xfrm>
      </p:grpSpPr>
      <p:sp>
        <p:nvSpPr>
          <p:cNvPr id="360" name="Rectangle"/>
          <p:cNvSpPr/>
          <p:nvPr/>
        </p:nvSpPr>
        <p:spPr>
          <a:xfrm>
            <a:off x="16" y="-19115"/>
            <a:ext cx="4114769" cy="6896230"/>
          </a:xfrm>
          <a:prstGeom prst="rect">
            <a:avLst/>
          </a:prstGeom>
          <a:solidFill>
            <a:srgbClr val="AF232A"/>
          </a:solidFill>
          <a:ln w="12700">
            <a:miter lim="400000"/>
          </a:ln>
        </p:spPr>
        <p:txBody>
          <a:bodyPr lIns="34289" tIns="34289" rIns="34289" bIns="34289"/>
          <a:lstStyle/>
          <a:p>
            <a:pPr hangingPunct="0">
              <a:defRPr sz="2400">
                <a:solidFill>
                  <a:srgbClr val="000000"/>
                </a:solidFill>
                <a:latin typeface="Calibri"/>
                <a:ea typeface="Calibri"/>
                <a:cs typeface="Calibri"/>
                <a:sym typeface="Calibri"/>
              </a:defRPr>
            </a:pPr>
            <a:endParaRPr sz="1687" kern="0">
              <a:solidFill>
                <a:srgbClr val="000000"/>
              </a:solidFill>
              <a:latin typeface="Calibri"/>
              <a:ea typeface="Calibri"/>
              <a:cs typeface="Calibri"/>
              <a:sym typeface="Calibri"/>
            </a:endParaRPr>
          </a:p>
        </p:txBody>
      </p:sp>
      <p:sp>
        <p:nvSpPr>
          <p:cNvPr id="361" name="Rectangle"/>
          <p:cNvSpPr/>
          <p:nvPr/>
        </p:nvSpPr>
        <p:spPr>
          <a:xfrm>
            <a:off x="4040070" y="-10674"/>
            <a:ext cx="77916" cy="7014445"/>
          </a:xfrm>
          <a:prstGeom prst="rect">
            <a:avLst/>
          </a:prstGeom>
          <a:solidFill>
            <a:srgbClr val="FDB813"/>
          </a:solidFill>
          <a:ln w="12700">
            <a:miter lim="400000"/>
          </a:ln>
        </p:spPr>
        <p:txBody>
          <a:bodyPr lIns="34289" tIns="34289" rIns="34289" bIns="34289"/>
          <a:lstStyle/>
          <a:p>
            <a:pPr hangingPunct="0">
              <a:defRPr sz="2400">
                <a:solidFill>
                  <a:srgbClr val="000000"/>
                </a:solidFill>
                <a:latin typeface="Calibri"/>
                <a:ea typeface="Calibri"/>
                <a:cs typeface="Calibri"/>
                <a:sym typeface="Calibri"/>
              </a:defRPr>
            </a:pPr>
            <a:endParaRPr sz="1687" kern="0">
              <a:solidFill>
                <a:srgbClr val="000000"/>
              </a:solidFill>
              <a:latin typeface="Calibri"/>
              <a:ea typeface="Calibri"/>
              <a:cs typeface="Calibri"/>
              <a:sym typeface="Calibri"/>
            </a:endParaRPr>
          </a:p>
        </p:txBody>
      </p:sp>
      <p:sp>
        <p:nvSpPr>
          <p:cNvPr id="362" name="Title Text"/>
          <p:cNvSpPr txBox="1">
            <a:spLocks noGrp="1"/>
          </p:cNvSpPr>
          <p:nvPr>
            <p:ph type="title"/>
          </p:nvPr>
        </p:nvSpPr>
        <p:spPr>
          <a:xfrm>
            <a:off x="457200" y="857249"/>
            <a:ext cx="3200401" cy="2160271"/>
          </a:xfrm>
          <a:prstGeom prst="rect">
            <a:avLst/>
          </a:prstGeom>
        </p:spPr>
        <p:txBody>
          <a:bodyPr lIns="48767" tIns="48767" rIns="48767" bIns="48767" anchor="b"/>
          <a:lstStyle>
            <a:lvl1pPr algn="l" defTabSz="642915">
              <a:lnSpc>
                <a:spcPct val="85000"/>
              </a:lnSpc>
              <a:defRPr sz="3516" spc="-49">
                <a:solidFill>
                  <a:srgbClr val="FFFFFF"/>
                </a:solidFill>
                <a:latin typeface="Calibri Light"/>
                <a:ea typeface="Calibri Light"/>
                <a:cs typeface="Calibri Light"/>
                <a:sym typeface="Calibri Light"/>
              </a:defRPr>
            </a:lvl1pPr>
          </a:lstStyle>
          <a:p>
            <a:r>
              <a:t>Title Text</a:t>
            </a:r>
          </a:p>
        </p:txBody>
      </p:sp>
      <p:sp>
        <p:nvSpPr>
          <p:cNvPr id="363" name="Body Level One…"/>
          <p:cNvSpPr txBox="1">
            <a:spLocks noGrp="1"/>
          </p:cNvSpPr>
          <p:nvPr>
            <p:ph type="body" sz="half" idx="1"/>
          </p:nvPr>
        </p:nvSpPr>
        <p:spPr>
          <a:xfrm>
            <a:off x="4800599" y="1405890"/>
            <a:ext cx="6492242" cy="4594861"/>
          </a:xfrm>
          <a:prstGeom prst="rect">
            <a:avLst/>
          </a:prstGeom>
        </p:spPr>
        <p:txBody>
          <a:bodyPr lIns="0" tIns="0" rIns="0" bIns="0" anchor="t"/>
          <a:lstStyle>
            <a:lvl1pPr marL="90007" indent="-90007" defTabSz="642915">
              <a:lnSpc>
                <a:spcPct val="90000"/>
              </a:lnSpc>
              <a:spcBef>
                <a:spcPts val="844"/>
              </a:spcBef>
              <a:buClr>
                <a:srgbClr val="FDB813"/>
              </a:buClr>
              <a:buFont typeface="Calibri"/>
              <a:buChar char=" "/>
              <a:defRPr sz="1969">
                <a:solidFill>
                  <a:srgbClr val="404040"/>
                </a:solidFill>
                <a:latin typeface="Calibri"/>
                <a:ea typeface="Calibri"/>
                <a:cs typeface="Calibri"/>
                <a:sym typeface="Calibri"/>
              </a:defRPr>
            </a:lvl1pPr>
            <a:lvl2pPr marL="341458" indent="-200017" defTabSz="642915">
              <a:lnSpc>
                <a:spcPct val="90000"/>
              </a:lnSpc>
              <a:spcBef>
                <a:spcPts val="844"/>
              </a:spcBef>
              <a:buClr>
                <a:srgbClr val="FDB813"/>
              </a:buClr>
              <a:buFont typeface="Calibri"/>
              <a:buChar char="◦"/>
              <a:defRPr sz="1969">
                <a:solidFill>
                  <a:srgbClr val="404040"/>
                </a:solidFill>
                <a:latin typeface="Calibri"/>
                <a:ea typeface="Calibri"/>
                <a:cs typeface="Calibri"/>
                <a:sym typeface="Calibri"/>
              </a:defRPr>
            </a:lvl2pPr>
            <a:lvl3pPr marL="527190" indent="-257166" defTabSz="642915">
              <a:lnSpc>
                <a:spcPct val="90000"/>
              </a:lnSpc>
              <a:spcBef>
                <a:spcPts val="844"/>
              </a:spcBef>
              <a:buClr>
                <a:srgbClr val="FDB813"/>
              </a:buClr>
              <a:buFont typeface="Calibri"/>
              <a:buChar char="◦"/>
              <a:defRPr sz="1969">
                <a:solidFill>
                  <a:srgbClr val="404040"/>
                </a:solidFill>
                <a:latin typeface="Calibri"/>
                <a:ea typeface="Calibri"/>
                <a:cs typeface="Calibri"/>
                <a:sym typeface="Calibri"/>
              </a:defRPr>
            </a:lvl3pPr>
            <a:lvl4pPr marL="655773" indent="-257166" defTabSz="642915">
              <a:lnSpc>
                <a:spcPct val="90000"/>
              </a:lnSpc>
              <a:spcBef>
                <a:spcPts val="844"/>
              </a:spcBef>
              <a:buClr>
                <a:srgbClr val="FDB813"/>
              </a:buClr>
              <a:buFont typeface="Calibri"/>
              <a:buChar char="◦"/>
              <a:defRPr sz="1969">
                <a:solidFill>
                  <a:srgbClr val="404040"/>
                </a:solidFill>
                <a:latin typeface="Calibri"/>
                <a:ea typeface="Calibri"/>
                <a:cs typeface="Calibri"/>
                <a:sym typeface="Calibri"/>
              </a:defRPr>
            </a:lvl4pPr>
            <a:lvl5pPr marL="784356" indent="-257166" defTabSz="642915">
              <a:lnSpc>
                <a:spcPct val="90000"/>
              </a:lnSpc>
              <a:spcBef>
                <a:spcPts val="844"/>
              </a:spcBef>
              <a:buClr>
                <a:srgbClr val="FDB813"/>
              </a:buClr>
              <a:buFont typeface="Calibri"/>
              <a:buChar char="◦"/>
              <a:defRPr sz="1969">
                <a:solidFill>
                  <a:srgbClr val="404040"/>
                </a:solidFill>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364" name="Slide Number"/>
          <p:cNvSpPr txBox="1">
            <a:spLocks noGrp="1"/>
          </p:cNvSpPr>
          <p:nvPr>
            <p:ph type="sldNum" sz="quarter" idx="2"/>
          </p:nvPr>
        </p:nvSpPr>
        <p:spPr>
          <a:xfrm>
            <a:off x="9900458" y="5714043"/>
            <a:ext cx="1312027" cy="249938"/>
          </a:xfrm>
          <a:prstGeom prst="rect">
            <a:avLst/>
          </a:prstGeom>
        </p:spPr>
        <p:txBody>
          <a:bodyPr wrap="square" lIns="48767" tIns="48767" rIns="48767" bIns="48767" anchor="ctr"/>
          <a:lstStyle>
            <a:lvl1pPr algn="r" defTabSz="642915">
              <a:defRPr sz="984">
                <a:solidFill>
                  <a:srgbClr val="696464"/>
                </a:solidFill>
                <a:latin typeface="Calibri"/>
                <a:ea typeface="Calibri"/>
                <a:cs typeface="Calibri"/>
                <a:sym typeface="Calibri"/>
              </a:defRPr>
            </a:lvl1pPr>
          </a:lstStyle>
          <a:p>
            <a:pPr>
              <a:defRPr>
                <a:effectLst/>
              </a:defRPr>
            </a:pPr>
            <a:fld id="{86CB4B4D-7CA3-9044-876B-883B54F8677D}" type="slidenum">
              <a:rPr>
                <a:effectLst/>
              </a:rPr>
              <a:pPr>
                <a:defRPr>
                  <a:effectLst/>
                </a:defRPr>
              </a:pPr>
              <a:t>‹#›</a:t>
            </a:fld>
            <a:endParaRPr>
              <a:effectLst/>
            </a:endParaRPr>
          </a:p>
        </p:txBody>
      </p:sp>
    </p:spTree>
    <p:extLst>
      <p:ext uri="{BB962C8B-B14F-4D97-AF65-F5344CB8AC3E}">
        <p14:creationId xmlns:p14="http://schemas.microsoft.com/office/powerpoint/2010/main" val="1907540788"/>
      </p:ext>
    </p:extLst>
  </p:cSld>
  <p:clrMapOvr>
    <a:masterClrMapping/>
  </p:clrMapOvr>
  <p:transition spd="med"/>
</p:sldLayout>
</file>

<file path=ppt/slideLayouts/slideLayout115.xml><?xml version="1.0" encoding="utf-8"?>
<p:sldLayout xmlns:a="http://schemas.openxmlformats.org/drawingml/2006/main" xmlns:r="http://schemas.openxmlformats.org/officeDocument/2006/relationships" xmlns:p="http://schemas.openxmlformats.org/presentationml/2006/main" type="tx">
  <p:cSld name="1_Content with Caption">
    <p:bg>
      <p:bgPr>
        <a:solidFill>
          <a:srgbClr val="FFFFFF"/>
        </a:solidFill>
        <a:effectLst/>
      </p:bgPr>
    </p:bg>
    <p:spTree>
      <p:nvGrpSpPr>
        <p:cNvPr id="1" name=""/>
        <p:cNvGrpSpPr/>
        <p:nvPr/>
      </p:nvGrpSpPr>
      <p:grpSpPr>
        <a:xfrm>
          <a:off x="0" y="0"/>
          <a:ext cx="0" cy="0"/>
          <a:chOff x="0" y="0"/>
          <a:chExt cx="0" cy="0"/>
        </a:xfrm>
      </p:grpSpPr>
      <p:sp>
        <p:nvSpPr>
          <p:cNvPr id="371" name="Rectangle"/>
          <p:cNvSpPr/>
          <p:nvPr/>
        </p:nvSpPr>
        <p:spPr>
          <a:xfrm>
            <a:off x="16" y="857250"/>
            <a:ext cx="4050792" cy="5143501"/>
          </a:xfrm>
          <a:prstGeom prst="rect">
            <a:avLst/>
          </a:prstGeom>
          <a:solidFill>
            <a:srgbClr val="AF232A"/>
          </a:solidFill>
          <a:ln w="12700">
            <a:miter lim="400000"/>
          </a:ln>
        </p:spPr>
        <p:txBody>
          <a:bodyPr lIns="34289" tIns="34289" rIns="34289" bIns="34289"/>
          <a:lstStyle/>
          <a:p>
            <a:pPr hangingPunct="0">
              <a:defRPr sz="2400">
                <a:solidFill>
                  <a:srgbClr val="000000"/>
                </a:solidFill>
                <a:latin typeface="Calibri"/>
                <a:ea typeface="Calibri"/>
                <a:cs typeface="Calibri"/>
                <a:sym typeface="Calibri"/>
              </a:defRPr>
            </a:pPr>
            <a:endParaRPr sz="1687" kern="0">
              <a:solidFill>
                <a:srgbClr val="000000"/>
              </a:solidFill>
              <a:latin typeface="Calibri"/>
              <a:ea typeface="Calibri"/>
              <a:cs typeface="Calibri"/>
              <a:sym typeface="Calibri"/>
            </a:endParaRPr>
          </a:p>
        </p:txBody>
      </p:sp>
      <p:sp>
        <p:nvSpPr>
          <p:cNvPr id="372" name="Rectangle"/>
          <p:cNvSpPr/>
          <p:nvPr/>
        </p:nvSpPr>
        <p:spPr>
          <a:xfrm>
            <a:off x="4040070" y="857250"/>
            <a:ext cx="64009" cy="5143501"/>
          </a:xfrm>
          <a:prstGeom prst="rect">
            <a:avLst/>
          </a:prstGeom>
          <a:solidFill>
            <a:srgbClr val="FDB813"/>
          </a:solidFill>
          <a:ln w="12700">
            <a:miter lim="400000"/>
          </a:ln>
        </p:spPr>
        <p:txBody>
          <a:bodyPr lIns="34289" tIns="34289" rIns="34289" bIns="34289"/>
          <a:lstStyle/>
          <a:p>
            <a:pPr hangingPunct="0">
              <a:defRPr sz="2400">
                <a:solidFill>
                  <a:srgbClr val="000000"/>
                </a:solidFill>
                <a:latin typeface="Calibri"/>
                <a:ea typeface="Calibri"/>
                <a:cs typeface="Calibri"/>
                <a:sym typeface="Calibri"/>
              </a:defRPr>
            </a:pPr>
            <a:endParaRPr sz="1687" kern="0">
              <a:solidFill>
                <a:srgbClr val="000000"/>
              </a:solidFill>
              <a:latin typeface="Calibri"/>
              <a:ea typeface="Calibri"/>
              <a:cs typeface="Calibri"/>
              <a:sym typeface="Calibri"/>
            </a:endParaRPr>
          </a:p>
        </p:txBody>
      </p:sp>
      <p:sp>
        <p:nvSpPr>
          <p:cNvPr id="373" name="Title Text"/>
          <p:cNvSpPr txBox="1">
            <a:spLocks noGrp="1"/>
          </p:cNvSpPr>
          <p:nvPr>
            <p:ph type="title"/>
          </p:nvPr>
        </p:nvSpPr>
        <p:spPr>
          <a:xfrm>
            <a:off x="457200" y="857249"/>
            <a:ext cx="3200401" cy="2160271"/>
          </a:xfrm>
          <a:prstGeom prst="rect">
            <a:avLst/>
          </a:prstGeom>
        </p:spPr>
        <p:txBody>
          <a:bodyPr lIns="48767" tIns="48767" rIns="48767" bIns="48767" anchor="b"/>
          <a:lstStyle>
            <a:lvl1pPr algn="l" defTabSz="642915">
              <a:lnSpc>
                <a:spcPct val="85000"/>
              </a:lnSpc>
              <a:defRPr sz="3516" spc="-49">
                <a:solidFill>
                  <a:srgbClr val="FFFFFF"/>
                </a:solidFill>
                <a:latin typeface="Calibri Light"/>
                <a:ea typeface="Calibri Light"/>
                <a:cs typeface="Calibri Light"/>
                <a:sym typeface="Calibri Light"/>
              </a:defRPr>
            </a:lvl1pPr>
          </a:lstStyle>
          <a:p>
            <a:r>
              <a:t>Title Text</a:t>
            </a:r>
          </a:p>
        </p:txBody>
      </p:sp>
      <p:sp>
        <p:nvSpPr>
          <p:cNvPr id="374" name="Body Level One…"/>
          <p:cNvSpPr txBox="1">
            <a:spLocks noGrp="1"/>
          </p:cNvSpPr>
          <p:nvPr>
            <p:ph type="body" sz="half" idx="1"/>
          </p:nvPr>
        </p:nvSpPr>
        <p:spPr>
          <a:xfrm>
            <a:off x="4800599" y="1405890"/>
            <a:ext cx="6492242" cy="4594861"/>
          </a:xfrm>
          <a:prstGeom prst="rect">
            <a:avLst/>
          </a:prstGeom>
        </p:spPr>
        <p:txBody>
          <a:bodyPr lIns="0" tIns="0" rIns="0" bIns="0" anchor="t"/>
          <a:lstStyle>
            <a:lvl1pPr marL="90007" indent="-90007" defTabSz="642915">
              <a:lnSpc>
                <a:spcPct val="90000"/>
              </a:lnSpc>
              <a:spcBef>
                <a:spcPts val="844"/>
              </a:spcBef>
              <a:buClr>
                <a:srgbClr val="FDB813"/>
              </a:buClr>
              <a:buFont typeface="Calibri"/>
              <a:buChar char=" "/>
              <a:defRPr sz="1969">
                <a:solidFill>
                  <a:srgbClr val="404040"/>
                </a:solidFill>
                <a:latin typeface="Calibri"/>
                <a:ea typeface="Calibri"/>
                <a:cs typeface="Calibri"/>
                <a:sym typeface="Calibri"/>
              </a:defRPr>
            </a:lvl1pPr>
            <a:lvl2pPr marL="341458" indent="-200017" defTabSz="642915">
              <a:lnSpc>
                <a:spcPct val="90000"/>
              </a:lnSpc>
              <a:spcBef>
                <a:spcPts val="844"/>
              </a:spcBef>
              <a:buClr>
                <a:srgbClr val="FDB813"/>
              </a:buClr>
              <a:buFont typeface="Calibri"/>
              <a:buChar char="◦"/>
              <a:defRPr sz="1969">
                <a:solidFill>
                  <a:srgbClr val="404040"/>
                </a:solidFill>
                <a:latin typeface="Calibri"/>
                <a:ea typeface="Calibri"/>
                <a:cs typeface="Calibri"/>
                <a:sym typeface="Calibri"/>
              </a:defRPr>
            </a:lvl2pPr>
            <a:lvl3pPr marL="527190" indent="-257166" defTabSz="642915">
              <a:lnSpc>
                <a:spcPct val="90000"/>
              </a:lnSpc>
              <a:spcBef>
                <a:spcPts val="844"/>
              </a:spcBef>
              <a:buClr>
                <a:srgbClr val="FDB813"/>
              </a:buClr>
              <a:buFont typeface="Calibri"/>
              <a:buChar char="◦"/>
              <a:defRPr sz="1969">
                <a:solidFill>
                  <a:srgbClr val="404040"/>
                </a:solidFill>
                <a:latin typeface="Calibri"/>
                <a:ea typeface="Calibri"/>
                <a:cs typeface="Calibri"/>
                <a:sym typeface="Calibri"/>
              </a:defRPr>
            </a:lvl3pPr>
            <a:lvl4pPr marL="655773" indent="-257166" defTabSz="642915">
              <a:lnSpc>
                <a:spcPct val="90000"/>
              </a:lnSpc>
              <a:spcBef>
                <a:spcPts val="844"/>
              </a:spcBef>
              <a:buClr>
                <a:srgbClr val="FDB813"/>
              </a:buClr>
              <a:buFont typeface="Calibri"/>
              <a:buChar char="◦"/>
              <a:defRPr sz="1969">
                <a:solidFill>
                  <a:srgbClr val="404040"/>
                </a:solidFill>
                <a:latin typeface="Calibri"/>
                <a:ea typeface="Calibri"/>
                <a:cs typeface="Calibri"/>
                <a:sym typeface="Calibri"/>
              </a:defRPr>
            </a:lvl4pPr>
            <a:lvl5pPr marL="784356" indent="-257166" defTabSz="642915">
              <a:lnSpc>
                <a:spcPct val="90000"/>
              </a:lnSpc>
              <a:spcBef>
                <a:spcPts val="844"/>
              </a:spcBef>
              <a:buClr>
                <a:srgbClr val="FDB813"/>
              </a:buClr>
              <a:buFont typeface="Calibri"/>
              <a:buChar char="◦"/>
              <a:defRPr sz="1969">
                <a:solidFill>
                  <a:srgbClr val="404040"/>
                </a:solidFill>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375" name="Slide Number"/>
          <p:cNvSpPr txBox="1">
            <a:spLocks noGrp="1"/>
          </p:cNvSpPr>
          <p:nvPr>
            <p:ph type="sldNum" sz="quarter" idx="2"/>
          </p:nvPr>
        </p:nvSpPr>
        <p:spPr>
          <a:xfrm>
            <a:off x="9900458" y="5714043"/>
            <a:ext cx="1312027" cy="249938"/>
          </a:xfrm>
          <a:prstGeom prst="rect">
            <a:avLst/>
          </a:prstGeom>
        </p:spPr>
        <p:txBody>
          <a:bodyPr wrap="square" lIns="48767" tIns="48767" rIns="48767" bIns="48767" anchor="ctr"/>
          <a:lstStyle>
            <a:lvl1pPr algn="r" defTabSz="642915">
              <a:defRPr sz="984">
                <a:solidFill>
                  <a:srgbClr val="696464"/>
                </a:solidFill>
                <a:latin typeface="Calibri"/>
                <a:ea typeface="Calibri"/>
                <a:cs typeface="Calibri"/>
                <a:sym typeface="Calibri"/>
              </a:defRPr>
            </a:lvl1pPr>
          </a:lstStyle>
          <a:p>
            <a:pPr>
              <a:defRPr>
                <a:effectLst/>
              </a:defRPr>
            </a:pPr>
            <a:fld id="{86CB4B4D-7CA3-9044-876B-883B54F8677D}" type="slidenum">
              <a:rPr>
                <a:effectLst/>
              </a:rPr>
              <a:pPr>
                <a:defRPr>
                  <a:effectLst/>
                </a:defRPr>
              </a:pPr>
              <a:t>‹#›</a:t>
            </a:fld>
            <a:endParaRPr>
              <a:effectLst/>
            </a:endParaRPr>
          </a:p>
        </p:txBody>
      </p:sp>
    </p:spTree>
    <p:extLst>
      <p:ext uri="{BB962C8B-B14F-4D97-AF65-F5344CB8AC3E}">
        <p14:creationId xmlns:p14="http://schemas.microsoft.com/office/powerpoint/2010/main" val="99626900"/>
      </p:ext>
    </p:extLst>
  </p:cSld>
  <p:clrMapOvr>
    <a:masterClrMapping/>
  </p:clrMapOvr>
  <p:transition spd="med"/>
</p:sldLayout>
</file>

<file path=ppt/slideLayouts/slideLayout116.xml><?xml version="1.0" encoding="utf-8"?>
<p:sldLayout xmlns:a="http://schemas.openxmlformats.org/drawingml/2006/main" xmlns:r="http://schemas.openxmlformats.org/officeDocument/2006/relationships" xmlns:p="http://schemas.openxmlformats.org/presentationml/2006/main" type="tx">
  <p:cSld name="2_Content with Caption">
    <p:bg>
      <p:bgPr>
        <a:solidFill>
          <a:srgbClr val="FFFFFF"/>
        </a:solidFill>
        <a:effectLst/>
      </p:bgPr>
    </p:bg>
    <p:spTree>
      <p:nvGrpSpPr>
        <p:cNvPr id="1" name=""/>
        <p:cNvGrpSpPr/>
        <p:nvPr/>
      </p:nvGrpSpPr>
      <p:grpSpPr>
        <a:xfrm>
          <a:off x="0" y="0"/>
          <a:ext cx="0" cy="0"/>
          <a:chOff x="0" y="0"/>
          <a:chExt cx="0" cy="0"/>
        </a:xfrm>
      </p:grpSpPr>
      <p:sp>
        <p:nvSpPr>
          <p:cNvPr id="382" name="Rectangle"/>
          <p:cNvSpPr/>
          <p:nvPr/>
        </p:nvSpPr>
        <p:spPr>
          <a:xfrm>
            <a:off x="16" y="857250"/>
            <a:ext cx="4050792" cy="5143501"/>
          </a:xfrm>
          <a:prstGeom prst="rect">
            <a:avLst/>
          </a:prstGeom>
          <a:solidFill>
            <a:srgbClr val="AF232A"/>
          </a:solidFill>
          <a:ln w="12700">
            <a:miter lim="400000"/>
          </a:ln>
        </p:spPr>
        <p:txBody>
          <a:bodyPr lIns="34289" tIns="34289" rIns="34289" bIns="34289"/>
          <a:lstStyle/>
          <a:p>
            <a:pPr hangingPunct="0">
              <a:defRPr sz="2400">
                <a:solidFill>
                  <a:srgbClr val="000000"/>
                </a:solidFill>
                <a:latin typeface="Calibri"/>
                <a:ea typeface="Calibri"/>
                <a:cs typeface="Calibri"/>
                <a:sym typeface="Calibri"/>
              </a:defRPr>
            </a:pPr>
            <a:endParaRPr sz="1687" kern="0">
              <a:solidFill>
                <a:srgbClr val="000000"/>
              </a:solidFill>
              <a:latin typeface="Calibri"/>
              <a:ea typeface="Calibri"/>
              <a:cs typeface="Calibri"/>
              <a:sym typeface="Calibri"/>
            </a:endParaRPr>
          </a:p>
        </p:txBody>
      </p:sp>
      <p:sp>
        <p:nvSpPr>
          <p:cNvPr id="383" name="Rectangle"/>
          <p:cNvSpPr/>
          <p:nvPr/>
        </p:nvSpPr>
        <p:spPr>
          <a:xfrm>
            <a:off x="4040070" y="857250"/>
            <a:ext cx="64009" cy="5143501"/>
          </a:xfrm>
          <a:prstGeom prst="rect">
            <a:avLst/>
          </a:prstGeom>
          <a:solidFill>
            <a:srgbClr val="FDB813"/>
          </a:solidFill>
          <a:ln w="12700">
            <a:miter lim="400000"/>
          </a:ln>
        </p:spPr>
        <p:txBody>
          <a:bodyPr lIns="34289" tIns="34289" rIns="34289" bIns="34289"/>
          <a:lstStyle/>
          <a:p>
            <a:pPr hangingPunct="0">
              <a:defRPr sz="2400">
                <a:solidFill>
                  <a:srgbClr val="000000"/>
                </a:solidFill>
                <a:latin typeface="Calibri"/>
                <a:ea typeface="Calibri"/>
                <a:cs typeface="Calibri"/>
                <a:sym typeface="Calibri"/>
              </a:defRPr>
            </a:pPr>
            <a:endParaRPr sz="1687" kern="0">
              <a:solidFill>
                <a:srgbClr val="000000"/>
              </a:solidFill>
              <a:latin typeface="Calibri"/>
              <a:ea typeface="Calibri"/>
              <a:cs typeface="Calibri"/>
              <a:sym typeface="Calibri"/>
            </a:endParaRPr>
          </a:p>
        </p:txBody>
      </p:sp>
      <p:sp>
        <p:nvSpPr>
          <p:cNvPr id="384" name="Title Text"/>
          <p:cNvSpPr txBox="1">
            <a:spLocks noGrp="1"/>
          </p:cNvSpPr>
          <p:nvPr>
            <p:ph type="title"/>
          </p:nvPr>
        </p:nvSpPr>
        <p:spPr>
          <a:xfrm>
            <a:off x="457200" y="857249"/>
            <a:ext cx="3200401" cy="2160271"/>
          </a:xfrm>
          <a:prstGeom prst="rect">
            <a:avLst/>
          </a:prstGeom>
        </p:spPr>
        <p:txBody>
          <a:bodyPr lIns="48767" tIns="48767" rIns="48767" bIns="48767" anchor="b"/>
          <a:lstStyle>
            <a:lvl1pPr algn="l" defTabSz="642915">
              <a:lnSpc>
                <a:spcPct val="85000"/>
              </a:lnSpc>
              <a:defRPr sz="3516" spc="-49">
                <a:solidFill>
                  <a:srgbClr val="FFFFFF"/>
                </a:solidFill>
                <a:latin typeface="Calibri Light"/>
                <a:ea typeface="Calibri Light"/>
                <a:cs typeface="Calibri Light"/>
                <a:sym typeface="Calibri Light"/>
              </a:defRPr>
            </a:lvl1pPr>
          </a:lstStyle>
          <a:p>
            <a:r>
              <a:t>Title Text</a:t>
            </a:r>
          </a:p>
        </p:txBody>
      </p:sp>
      <p:sp>
        <p:nvSpPr>
          <p:cNvPr id="385" name="Body Level One…"/>
          <p:cNvSpPr txBox="1">
            <a:spLocks noGrp="1"/>
          </p:cNvSpPr>
          <p:nvPr>
            <p:ph type="body" sz="half" idx="1"/>
          </p:nvPr>
        </p:nvSpPr>
        <p:spPr>
          <a:xfrm>
            <a:off x="4800599" y="1405890"/>
            <a:ext cx="6492242" cy="4594861"/>
          </a:xfrm>
          <a:prstGeom prst="rect">
            <a:avLst/>
          </a:prstGeom>
        </p:spPr>
        <p:txBody>
          <a:bodyPr lIns="0" tIns="0" rIns="0" bIns="0" anchor="t"/>
          <a:lstStyle>
            <a:lvl1pPr marL="90007" indent="-90007" defTabSz="642915">
              <a:lnSpc>
                <a:spcPct val="90000"/>
              </a:lnSpc>
              <a:spcBef>
                <a:spcPts val="844"/>
              </a:spcBef>
              <a:buClr>
                <a:srgbClr val="FDB813"/>
              </a:buClr>
              <a:buFont typeface="Calibri"/>
              <a:buChar char=" "/>
              <a:defRPr sz="1969">
                <a:solidFill>
                  <a:srgbClr val="404040"/>
                </a:solidFill>
                <a:latin typeface="Calibri"/>
                <a:ea typeface="Calibri"/>
                <a:cs typeface="Calibri"/>
                <a:sym typeface="Calibri"/>
              </a:defRPr>
            </a:lvl1pPr>
            <a:lvl2pPr marL="341458" indent="-200017" defTabSz="642915">
              <a:lnSpc>
                <a:spcPct val="90000"/>
              </a:lnSpc>
              <a:spcBef>
                <a:spcPts val="844"/>
              </a:spcBef>
              <a:buClr>
                <a:srgbClr val="FDB813"/>
              </a:buClr>
              <a:buFont typeface="Calibri"/>
              <a:buChar char="◦"/>
              <a:defRPr sz="1969">
                <a:solidFill>
                  <a:srgbClr val="404040"/>
                </a:solidFill>
                <a:latin typeface="Calibri"/>
                <a:ea typeface="Calibri"/>
                <a:cs typeface="Calibri"/>
                <a:sym typeface="Calibri"/>
              </a:defRPr>
            </a:lvl2pPr>
            <a:lvl3pPr marL="527190" indent="-257166" defTabSz="642915">
              <a:lnSpc>
                <a:spcPct val="90000"/>
              </a:lnSpc>
              <a:spcBef>
                <a:spcPts val="844"/>
              </a:spcBef>
              <a:buClr>
                <a:srgbClr val="FDB813"/>
              </a:buClr>
              <a:buFont typeface="Calibri"/>
              <a:buChar char="◦"/>
              <a:defRPr sz="1969">
                <a:solidFill>
                  <a:srgbClr val="404040"/>
                </a:solidFill>
                <a:latin typeface="Calibri"/>
                <a:ea typeface="Calibri"/>
                <a:cs typeface="Calibri"/>
                <a:sym typeface="Calibri"/>
              </a:defRPr>
            </a:lvl3pPr>
            <a:lvl4pPr marL="655773" indent="-257166" defTabSz="642915">
              <a:lnSpc>
                <a:spcPct val="90000"/>
              </a:lnSpc>
              <a:spcBef>
                <a:spcPts val="844"/>
              </a:spcBef>
              <a:buClr>
                <a:srgbClr val="FDB813"/>
              </a:buClr>
              <a:buFont typeface="Calibri"/>
              <a:buChar char="◦"/>
              <a:defRPr sz="1969">
                <a:solidFill>
                  <a:srgbClr val="404040"/>
                </a:solidFill>
                <a:latin typeface="Calibri"/>
                <a:ea typeface="Calibri"/>
                <a:cs typeface="Calibri"/>
                <a:sym typeface="Calibri"/>
              </a:defRPr>
            </a:lvl4pPr>
            <a:lvl5pPr marL="784356" indent="-257166" defTabSz="642915">
              <a:lnSpc>
                <a:spcPct val="90000"/>
              </a:lnSpc>
              <a:spcBef>
                <a:spcPts val="844"/>
              </a:spcBef>
              <a:buClr>
                <a:srgbClr val="FDB813"/>
              </a:buClr>
              <a:buFont typeface="Calibri"/>
              <a:buChar char="◦"/>
              <a:defRPr sz="1969">
                <a:solidFill>
                  <a:srgbClr val="404040"/>
                </a:solidFill>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386" name="Slide Number"/>
          <p:cNvSpPr txBox="1">
            <a:spLocks noGrp="1"/>
          </p:cNvSpPr>
          <p:nvPr>
            <p:ph type="sldNum" sz="quarter" idx="2"/>
          </p:nvPr>
        </p:nvSpPr>
        <p:spPr>
          <a:xfrm>
            <a:off x="9900458" y="5714043"/>
            <a:ext cx="1312027" cy="249938"/>
          </a:xfrm>
          <a:prstGeom prst="rect">
            <a:avLst/>
          </a:prstGeom>
        </p:spPr>
        <p:txBody>
          <a:bodyPr wrap="square" lIns="48767" tIns="48767" rIns="48767" bIns="48767" anchor="ctr"/>
          <a:lstStyle>
            <a:lvl1pPr algn="r" defTabSz="642915">
              <a:defRPr sz="984">
                <a:solidFill>
                  <a:srgbClr val="696464"/>
                </a:solidFill>
                <a:latin typeface="Calibri"/>
                <a:ea typeface="Calibri"/>
                <a:cs typeface="Calibri"/>
                <a:sym typeface="Calibri"/>
              </a:defRPr>
            </a:lvl1pPr>
          </a:lstStyle>
          <a:p>
            <a:pPr>
              <a:defRPr>
                <a:effectLst/>
              </a:defRPr>
            </a:pPr>
            <a:fld id="{86CB4B4D-7CA3-9044-876B-883B54F8677D}" type="slidenum">
              <a:rPr>
                <a:effectLst/>
              </a:rPr>
              <a:pPr>
                <a:defRPr>
                  <a:effectLst/>
                </a:defRPr>
              </a:pPr>
              <a:t>‹#›</a:t>
            </a:fld>
            <a:endParaRPr>
              <a:effectLst/>
            </a:endParaRPr>
          </a:p>
        </p:txBody>
      </p:sp>
    </p:spTree>
    <p:extLst>
      <p:ext uri="{BB962C8B-B14F-4D97-AF65-F5344CB8AC3E}">
        <p14:creationId xmlns:p14="http://schemas.microsoft.com/office/powerpoint/2010/main" val="140789906"/>
      </p:ext>
    </p:extLst>
  </p:cSld>
  <p:clrMapOvr>
    <a:masterClrMapping/>
  </p:clrMapOvr>
  <p:transition spd="med"/>
</p:sldLayout>
</file>

<file path=ppt/slideLayouts/slideLayout117.xml><?xml version="1.0" encoding="utf-8"?>
<p:sldLayout xmlns:a="http://schemas.openxmlformats.org/drawingml/2006/main" xmlns:r="http://schemas.openxmlformats.org/officeDocument/2006/relationships" xmlns:p="http://schemas.openxmlformats.org/presentationml/2006/main" type="tx">
  <p:cSld name="3_Content with Caption">
    <p:bg>
      <p:bgPr>
        <a:solidFill>
          <a:srgbClr val="FFFFFF"/>
        </a:solidFill>
        <a:effectLst/>
      </p:bgPr>
    </p:bg>
    <p:spTree>
      <p:nvGrpSpPr>
        <p:cNvPr id="1" name=""/>
        <p:cNvGrpSpPr/>
        <p:nvPr/>
      </p:nvGrpSpPr>
      <p:grpSpPr>
        <a:xfrm>
          <a:off x="0" y="0"/>
          <a:ext cx="0" cy="0"/>
          <a:chOff x="0" y="0"/>
          <a:chExt cx="0" cy="0"/>
        </a:xfrm>
      </p:grpSpPr>
      <p:sp>
        <p:nvSpPr>
          <p:cNvPr id="393" name="Rectangle"/>
          <p:cNvSpPr/>
          <p:nvPr/>
        </p:nvSpPr>
        <p:spPr>
          <a:xfrm>
            <a:off x="16" y="857250"/>
            <a:ext cx="4050792" cy="5143501"/>
          </a:xfrm>
          <a:prstGeom prst="rect">
            <a:avLst/>
          </a:prstGeom>
          <a:solidFill>
            <a:srgbClr val="AF232A"/>
          </a:solidFill>
          <a:ln w="12700">
            <a:miter lim="400000"/>
          </a:ln>
        </p:spPr>
        <p:txBody>
          <a:bodyPr lIns="34289" tIns="34289" rIns="34289" bIns="34289"/>
          <a:lstStyle/>
          <a:p>
            <a:pPr hangingPunct="0">
              <a:defRPr sz="2400">
                <a:solidFill>
                  <a:srgbClr val="000000"/>
                </a:solidFill>
                <a:latin typeface="Calibri"/>
                <a:ea typeface="Calibri"/>
                <a:cs typeface="Calibri"/>
                <a:sym typeface="Calibri"/>
              </a:defRPr>
            </a:pPr>
            <a:endParaRPr sz="1687" kern="0">
              <a:solidFill>
                <a:srgbClr val="000000"/>
              </a:solidFill>
              <a:latin typeface="Calibri"/>
              <a:ea typeface="Calibri"/>
              <a:cs typeface="Calibri"/>
              <a:sym typeface="Calibri"/>
            </a:endParaRPr>
          </a:p>
        </p:txBody>
      </p:sp>
      <p:sp>
        <p:nvSpPr>
          <p:cNvPr id="394" name="Rectangle"/>
          <p:cNvSpPr/>
          <p:nvPr/>
        </p:nvSpPr>
        <p:spPr>
          <a:xfrm>
            <a:off x="4040070" y="857250"/>
            <a:ext cx="64009" cy="5143501"/>
          </a:xfrm>
          <a:prstGeom prst="rect">
            <a:avLst/>
          </a:prstGeom>
          <a:solidFill>
            <a:srgbClr val="FDB813"/>
          </a:solidFill>
          <a:ln w="12700">
            <a:miter lim="400000"/>
          </a:ln>
        </p:spPr>
        <p:txBody>
          <a:bodyPr lIns="34289" tIns="34289" rIns="34289" bIns="34289"/>
          <a:lstStyle/>
          <a:p>
            <a:pPr hangingPunct="0">
              <a:defRPr sz="2400">
                <a:solidFill>
                  <a:srgbClr val="000000"/>
                </a:solidFill>
                <a:latin typeface="Calibri"/>
                <a:ea typeface="Calibri"/>
                <a:cs typeface="Calibri"/>
                <a:sym typeface="Calibri"/>
              </a:defRPr>
            </a:pPr>
            <a:endParaRPr sz="1687" kern="0">
              <a:solidFill>
                <a:srgbClr val="000000"/>
              </a:solidFill>
              <a:latin typeface="Calibri"/>
              <a:ea typeface="Calibri"/>
              <a:cs typeface="Calibri"/>
              <a:sym typeface="Calibri"/>
            </a:endParaRPr>
          </a:p>
        </p:txBody>
      </p:sp>
      <p:sp>
        <p:nvSpPr>
          <p:cNvPr id="395" name="Title Text"/>
          <p:cNvSpPr txBox="1">
            <a:spLocks noGrp="1"/>
          </p:cNvSpPr>
          <p:nvPr>
            <p:ph type="title"/>
          </p:nvPr>
        </p:nvSpPr>
        <p:spPr>
          <a:xfrm>
            <a:off x="457200" y="857249"/>
            <a:ext cx="3200401" cy="2160271"/>
          </a:xfrm>
          <a:prstGeom prst="rect">
            <a:avLst/>
          </a:prstGeom>
        </p:spPr>
        <p:txBody>
          <a:bodyPr lIns="48767" tIns="48767" rIns="48767" bIns="48767" anchor="b"/>
          <a:lstStyle>
            <a:lvl1pPr algn="l" defTabSz="642915">
              <a:lnSpc>
                <a:spcPct val="85000"/>
              </a:lnSpc>
              <a:defRPr sz="3516" spc="-49">
                <a:solidFill>
                  <a:srgbClr val="FFFFFF"/>
                </a:solidFill>
                <a:latin typeface="Calibri Light"/>
                <a:ea typeface="Calibri Light"/>
                <a:cs typeface="Calibri Light"/>
                <a:sym typeface="Calibri Light"/>
              </a:defRPr>
            </a:lvl1pPr>
          </a:lstStyle>
          <a:p>
            <a:r>
              <a:t>Title Text</a:t>
            </a:r>
          </a:p>
        </p:txBody>
      </p:sp>
      <p:sp>
        <p:nvSpPr>
          <p:cNvPr id="396" name="Body Level One…"/>
          <p:cNvSpPr txBox="1">
            <a:spLocks noGrp="1"/>
          </p:cNvSpPr>
          <p:nvPr>
            <p:ph type="body" sz="half" idx="1"/>
          </p:nvPr>
        </p:nvSpPr>
        <p:spPr>
          <a:xfrm>
            <a:off x="4800599" y="1405890"/>
            <a:ext cx="6492242" cy="4594861"/>
          </a:xfrm>
          <a:prstGeom prst="rect">
            <a:avLst/>
          </a:prstGeom>
        </p:spPr>
        <p:txBody>
          <a:bodyPr lIns="0" tIns="0" rIns="0" bIns="0" anchor="t"/>
          <a:lstStyle>
            <a:lvl1pPr marL="90007" indent="-90007" defTabSz="642915">
              <a:lnSpc>
                <a:spcPct val="90000"/>
              </a:lnSpc>
              <a:spcBef>
                <a:spcPts val="844"/>
              </a:spcBef>
              <a:buClr>
                <a:srgbClr val="FDB813"/>
              </a:buClr>
              <a:buFont typeface="Calibri"/>
              <a:buChar char=" "/>
              <a:defRPr sz="1969">
                <a:solidFill>
                  <a:srgbClr val="404040"/>
                </a:solidFill>
                <a:latin typeface="Calibri"/>
                <a:ea typeface="Calibri"/>
                <a:cs typeface="Calibri"/>
                <a:sym typeface="Calibri"/>
              </a:defRPr>
            </a:lvl1pPr>
            <a:lvl2pPr marL="341458" indent="-200017" defTabSz="642915">
              <a:lnSpc>
                <a:spcPct val="90000"/>
              </a:lnSpc>
              <a:spcBef>
                <a:spcPts val="844"/>
              </a:spcBef>
              <a:buClr>
                <a:srgbClr val="FDB813"/>
              </a:buClr>
              <a:buFont typeface="Calibri"/>
              <a:buChar char="◦"/>
              <a:defRPr sz="1969">
                <a:solidFill>
                  <a:srgbClr val="404040"/>
                </a:solidFill>
                <a:latin typeface="Calibri"/>
                <a:ea typeface="Calibri"/>
                <a:cs typeface="Calibri"/>
                <a:sym typeface="Calibri"/>
              </a:defRPr>
            </a:lvl2pPr>
            <a:lvl3pPr marL="527190" indent="-257166" defTabSz="642915">
              <a:lnSpc>
                <a:spcPct val="90000"/>
              </a:lnSpc>
              <a:spcBef>
                <a:spcPts val="844"/>
              </a:spcBef>
              <a:buClr>
                <a:srgbClr val="FDB813"/>
              </a:buClr>
              <a:buFont typeface="Calibri"/>
              <a:buChar char="◦"/>
              <a:defRPr sz="1969">
                <a:solidFill>
                  <a:srgbClr val="404040"/>
                </a:solidFill>
                <a:latin typeface="Calibri"/>
                <a:ea typeface="Calibri"/>
                <a:cs typeface="Calibri"/>
                <a:sym typeface="Calibri"/>
              </a:defRPr>
            </a:lvl3pPr>
            <a:lvl4pPr marL="655773" indent="-257166" defTabSz="642915">
              <a:lnSpc>
                <a:spcPct val="90000"/>
              </a:lnSpc>
              <a:spcBef>
                <a:spcPts val="844"/>
              </a:spcBef>
              <a:buClr>
                <a:srgbClr val="FDB813"/>
              </a:buClr>
              <a:buFont typeface="Calibri"/>
              <a:buChar char="◦"/>
              <a:defRPr sz="1969">
                <a:solidFill>
                  <a:srgbClr val="404040"/>
                </a:solidFill>
                <a:latin typeface="Calibri"/>
                <a:ea typeface="Calibri"/>
                <a:cs typeface="Calibri"/>
                <a:sym typeface="Calibri"/>
              </a:defRPr>
            </a:lvl4pPr>
            <a:lvl5pPr marL="784356" indent="-257166" defTabSz="642915">
              <a:lnSpc>
                <a:spcPct val="90000"/>
              </a:lnSpc>
              <a:spcBef>
                <a:spcPts val="844"/>
              </a:spcBef>
              <a:buClr>
                <a:srgbClr val="FDB813"/>
              </a:buClr>
              <a:buFont typeface="Calibri"/>
              <a:buChar char="◦"/>
              <a:defRPr sz="1969">
                <a:solidFill>
                  <a:srgbClr val="404040"/>
                </a:solidFill>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397" name="Slide Number"/>
          <p:cNvSpPr txBox="1">
            <a:spLocks noGrp="1"/>
          </p:cNvSpPr>
          <p:nvPr>
            <p:ph type="sldNum" sz="quarter" idx="2"/>
          </p:nvPr>
        </p:nvSpPr>
        <p:spPr>
          <a:xfrm>
            <a:off x="9900458" y="5714043"/>
            <a:ext cx="1312027" cy="249938"/>
          </a:xfrm>
          <a:prstGeom prst="rect">
            <a:avLst/>
          </a:prstGeom>
        </p:spPr>
        <p:txBody>
          <a:bodyPr wrap="square" lIns="48767" tIns="48767" rIns="48767" bIns="48767" anchor="ctr"/>
          <a:lstStyle>
            <a:lvl1pPr algn="r" defTabSz="642915">
              <a:defRPr sz="984">
                <a:solidFill>
                  <a:srgbClr val="696464"/>
                </a:solidFill>
                <a:latin typeface="Calibri"/>
                <a:ea typeface="Calibri"/>
                <a:cs typeface="Calibri"/>
                <a:sym typeface="Calibri"/>
              </a:defRPr>
            </a:lvl1pPr>
          </a:lstStyle>
          <a:p>
            <a:pPr>
              <a:defRPr>
                <a:effectLst/>
              </a:defRPr>
            </a:pPr>
            <a:fld id="{86CB4B4D-7CA3-9044-876B-883B54F8677D}" type="slidenum">
              <a:rPr>
                <a:effectLst/>
              </a:rPr>
              <a:pPr>
                <a:defRPr>
                  <a:effectLst/>
                </a:defRPr>
              </a:pPr>
              <a:t>‹#›</a:t>
            </a:fld>
            <a:endParaRPr>
              <a:effectLst/>
            </a:endParaRPr>
          </a:p>
        </p:txBody>
      </p:sp>
    </p:spTree>
    <p:extLst>
      <p:ext uri="{BB962C8B-B14F-4D97-AF65-F5344CB8AC3E}">
        <p14:creationId xmlns:p14="http://schemas.microsoft.com/office/powerpoint/2010/main" val="1778383370"/>
      </p:ext>
    </p:extLst>
  </p:cSld>
  <p:clrMapOvr>
    <a:masterClrMapping/>
  </p:clrMapOvr>
  <p:transition spd="med"/>
</p:sldLayout>
</file>

<file path=ppt/slideLayouts/slideLayout118.xml><?xml version="1.0" encoding="utf-8"?>
<p:sldLayout xmlns:a="http://schemas.openxmlformats.org/drawingml/2006/main" xmlns:r="http://schemas.openxmlformats.org/officeDocument/2006/relationships" xmlns:p="http://schemas.openxmlformats.org/presentationml/2006/main" type="tx">
  <p:cSld name="4_Content with Caption">
    <p:bg>
      <p:bgPr>
        <a:solidFill>
          <a:srgbClr val="FFFFFF"/>
        </a:solidFill>
        <a:effectLst/>
      </p:bgPr>
    </p:bg>
    <p:spTree>
      <p:nvGrpSpPr>
        <p:cNvPr id="1" name=""/>
        <p:cNvGrpSpPr/>
        <p:nvPr/>
      </p:nvGrpSpPr>
      <p:grpSpPr>
        <a:xfrm>
          <a:off x="0" y="0"/>
          <a:ext cx="0" cy="0"/>
          <a:chOff x="0" y="0"/>
          <a:chExt cx="0" cy="0"/>
        </a:xfrm>
      </p:grpSpPr>
      <p:sp>
        <p:nvSpPr>
          <p:cNvPr id="404" name="Rectangle"/>
          <p:cNvSpPr/>
          <p:nvPr/>
        </p:nvSpPr>
        <p:spPr>
          <a:xfrm>
            <a:off x="16" y="857250"/>
            <a:ext cx="4050792" cy="5143501"/>
          </a:xfrm>
          <a:prstGeom prst="rect">
            <a:avLst/>
          </a:prstGeom>
          <a:solidFill>
            <a:srgbClr val="AF232A"/>
          </a:solidFill>
          <a:ln w="12700">
            <a:miter lim="400000"/>
          </a:ln>
        </p:spPr>
        <p:txBody>
          <a:bodyPr lIns="34289" tIns="34289" rIns="34289" bIns="34289"/>
          <a:lstStyle/>
          <a:p>
            <a:pPr hangingPunct="0">
              <a:defRPr sz="2400">
                <a:solidFill>
                  <a:srgbClr val="000000"/>
                </a:solidFill>
                <a:latin typeface="Calibri"/>
                <a:ea typeface="Calibri"/>
                <a:cs typeface="Calibri"/>
                <a:sym typeface="Calibri"/>
              </a:defRPr>
            </a:pPr>
            <a:endParaRPr sz="1687" kern="0">
              <a:solidFill>
                <a:srgbClr val="000000"/>
              </a:solidFill>
              <a:latin typeface="Calibri"/>
              <a:ea typeface="Calibri"/>
              <a:cs typeface="Calibri"/>
              <a:sym typeface="Calibri"/>
            </a:endParaRPr>
          </a:p>
        </p:txBody>
      </p:sp>
      <p:sp>
        <p:nvSpPr>
          <p:cNvPr id="405" name="Rectangle"/>
          <p:cNvSpPr/>
          <p:nvPr/>
        </p:nvSpPr>
        <p:spPr>
          <a:xfrm>
            <a:off x="4040070" y="857250"/>
            <a:ext cx="64009" cy="5143501"/>
          </a:xfrm>
          <a:prstGeom prst="rect">
            <a:avLst/>
          </a:prstGeom>
          <a:solidFill>
            <a:srgbClr val="FDB813"/>
          </a:solidFill>
          <a:ln w="12700">
            <a:miter lim="400000"/>
          </a:ln>
        </p:spPr>
        <p:txBody>
          <a:bodyPr lIns="34289" tIns="34289" rIns="34289" bIns="34289"/>
          <a:lstStyle/>
          <a:p>
            <a:pPr hangingPunct="0">
              <a:defRPr sz="2400">
                <a:solidFill>
                  <a:srgbClr val="000000"/>
                </a:solidFill>
                <a:latin typeface="Calibri"/>
                <a:ea typeface="Calibri"/>
                <a:cs typeface="Calibri"/>
                <a:sym typeface="Calibri"/>
              </a:defRPr>
            </a:pPr>
            <a:endParaRPr sz="1687" kern="0">
              <a:solidFill>
                <a:srgbClr val="000000"/>
              </a:solidFill>
              <a:latin typeface="Calibri"/>
              <a:ea typeface="Calibri"/>
              <a:cs typeface="Calibri"/>
              <a:sym typeface="Calibri"/>
            </a:endParaRPr>
          </a:p>
        </p:txBody>
      </p:sp>
      <p:sp>
        <p:nvSpPr>
          <p:cNvPr id="406" name="Title Text"/>
          <p:cNvSpPr txBox="1">
            <a:spLocks noGrp="1"/>
          </p:cNvSpPr>
          <p:nvPr>
            <p:ph type="title"/>
          </p:nvPr>
        </p:nvSpPr>
        <p:spPr>
          <a:xfrm>
            <a:off x="457200" y="857249"/>
            <a:ext cx="3200401" cy="2160271"/>
          </a:xfrm>
          <a:prstGeom prst="rect">
            <a:avLst/>
          </a:prstGeom>
        </p:spPr>
        <p:txBody>
          <a:bodyPr lIns="48767" tIns="48767" rIns="48767" bIns="48767" anchor="b"/>
          <a:lstStyle>
            <a:lvl1pPr algn="l" defTabSz="642915">
              <a:lnSpc>
                <a:spcPct val="85000"/>
              </a:lnSpc>
              <a:defRPr sz="3516" spc="-49">
                <a:solidFill>
                  <a:srgbClr val="FFFFFF"/>
                </a:solidFill>
                <a:latin typeface="Calibri Light"/>
                <a:ea typeface="Calibri Light"/>
                <a:cs typeface="Calibri Light"/>
                <a:sym typeface="Calibri Light"/>
              </a:defRPr>
            </a:lvl1pPr>
          </a:lstStyle>
          <a:p>
            <a:r>
              <a:t>Title Text</a:t>
            </a:r>
          </a:p>
        </p:txBody>
      </p:sp>
      <p:sp>
        <p:nvSpPr>
          <p:cNvPr id="407" name="Body Level One…"/>
          <p:cNvSpPr txBox="1">
            <a:spLocks noGrp="1"/>
          </p:cNvSpPr>
          <p:nvPr>
            <p:ph type="body" sz="half" idx="1"/>
          </p:nvPr>
        </p:nvSpPr>
        <p:spPr>
          <a:xfrm>
            <a:off x="4800599" y="1405890"/>
            <a:ext cx="6492242" cy="4594861"/>
          </a:xfrm>
          <a:prstGeom prst="rect">
            <a:avLst/>
          </a:prstGeom>
        </p:spPr>
        <p:txBody>
          <a:bodyPr lIns="0" tIns="0" rIns="0" bIns="0" anchor="t"/>
          <a:lstStyle>
            <a:lvl1pPr marL="90007" indent="-90007" defTabSz="642915">
              <a:lnSpc>
                <a:spcPct val="90000"/>
              </a:lnSpc>
              <a:spcBef>
                <a:spcPts val="844"/>
              </a:spcBef>
              <a:buClr>
                <a:srgbClr val="FDB813"/>
              </a:buClr>
              <a:buFont typeface="Calibri"/>
              <a:buChar char=" "/>
              <a:defRPr sz="1969">
                <a:solidFill>
                  <a:srgbClr val="404040"/>
                </a:solidFill>
                <a:latin typeface="Calibri"/>
                <a:ea typeface="Calibri"/>
                <a:cs typeface="Calibri"/>
                <a:sym typeface="Calibri"/>
              </a:defRPr>
            </a:lvl1pPr>
            <a:lvl2pPr marL="341458" indent="-200017" defTabSz="642915">
              <a:lnSpc>
                <a:spcPct val="90000"/>
              </a:lnSpc>
              <a:spcBef>
                <a:spcPts val="844"/>
              </a:spcBef>
              <a:buClr>
                <a:srgbClr val="FDB813"/>
              </a:buClr>
              <a:buFont typeface="Calibri"/>
              <a:buChar char="◦"/>
              <a:defRPr sz="1969">
                <a:solidFill>
                  <a:srgbClr val="404040"/>
                </a:solidFill>
                <a:latin typeface="Calibri"/>
                <a:ea typeface="Calibri"/>
                <a:cs typeface="Calibri"/>
                <a:sym typeface="Calibri"/>
              </a:defRPr>
            </a:lvl2pPr>
            <a:lvl3pPr marL="527190" indent="-257166" defTabSz="642915">
              <a:lnSpc>
                <a:spcPct val="90000"/>
              </a:lnSpc>
              <a:spcBef>
                <a:spcPts val="844"/>
              </a:spcBef>
              <a:buClr>
                <a:srgbClr val="FDB813"/>
              </a:buClr>
              <a:buFont typeface="Calibri"/>
              <a:buChar char="◦"/>
              <a:defRPr sz="1969">
                <a:solidFill>
                  <a:srgbClr val="404040"/>
                </a:solidFill>
                <a:latin typeface="Calibri"/>
                <a:ea typeface="Calibri"/>
                <a:cs typeface="Calibri"/>
                <a:sym typeface="Calibri"/>
              </a:defRPr>
            </a:lvl3pPr>
            <a:lvl4pPr marL="655773" indent="-257166" defTabSz="642915">
              <a:lnSpc>
                <a:spcPct val="90000"/>
              </a:lnSpc>
              <a:spcBef>
                <a:spcPts val="844"/>
              </a:spcBef>
              <a:buClr>
                <a:srgbClr val="FDB813"/>
              </a:buClr>
              <a:buFont typeface="Calibri"/>
              <a:buChar char="◦"/>
              <a:defRPr sz="1969">
                <a:solidFill>
                  <a:srgbClr val="404040"/>
                </a:solidFill>
                <a:latin typeface="Calibri"/>
                <a:ea typeface="Calibri"/>
                <a:cs typeface="Calibri"/>
                <a:sym typeface="Calibri"/>
              </a:defRPr>
            </a:lvl4pPr>
            <a:lvl5pPr marL="784356" indent="-257166" defTabSz="642915">
              <a:lnSpc>
                <a:spcPct val="90000"/>
              </a:lnSpc>
              <a:spcBef>
                <a:spcPts val="844"/>
              </a:spcBef>
              <a:buClr>
                <a:srgbClr val="FDB813"/>
              </a:buClr>
              <a:buFont typeface="Calibri"/>
              <a:buChar char="◦"/>
              <a:defRPr sz="1969">
                <a:solidFill>
                  <a:srgbClr val="404040"/>
                </a:solidFill>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408" name="Slide Number"/>
          <p:cNvSpPr txBox="1">
            <a:spLocks noGrp="1"/>
          </p:cNvSpPr>
          <p:nvPr>
            <p:ph type="sldNum" sz="quarter" idx="2"/>
          </p:nvPr>
        </p:nvSpPr>
        <p:spPr>
          <a:xfrm>
            <a:off x="9900458" y="5714043"/>
            <a:ext cx="1312027" cy="249938"/>
          </a:xfrm>
          <a:prstGeom prst="rect">
            <a:avLst/>
          </a:prstGeom>
        </p:spPr>
        <p:txBody>
          <a:bodyPr wrap="square" lIns="48767" tIns="48767" rIns="48767" bIns="48767" anchor="ctr"/>
          <a:lstStyle>
            <a:lvl1pPr algn="r" defTabSz="642915">
              <a:defRPr sz="984">
                <a:solidFill>
                  <a:srgbClr val="696464"/>
                </a:solidFill>
                <a:latin typeface="Calibri"/>
                <a:ea typeface="Calibri"/>
                <a:cs typeface="Calibri"/>
                <a:sym typeface="Calibri"/>
              </a:defRPr>
            </a:lvl1pPr>
          </a:lstStyle>
          <a:p>
            <a:pPr>
              <a:defRPr>
                <a:effectLst/>
              </a:defRPr>
            </a:pPr>
            <a:fld id="{86CB4B4D-7CA3-9044-876B-883B54F8677D}" type="slidenum">
              <a:rPr>
                <a:effectLst/>
              </a:rPr>
              <a:pPr>
                <a:defRPr>
                  <a:effectLst/>
                </a:defRPr>
              </a:pPr>
              <a:t>‹#›</a:t>
            </a:fld>
            <a:endParaRPr>
              <a:effectLst/>
            </a:endParaRPr>
          </a:p>
        </p:txBody>
      </p:sp>
    </p:spTree>
    <p:extLst>
      <p:ext uri="{BB962C8B-B14F-4D97-AF65-F5344CB8AC3E}">
        <p14:creationId xmlns:p14="http://schemas.microsoft.com/office/powerpoint/2010/main" val="2062421872"/>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10ECF72-E641-2D40-BD2A-051B7A0CE509}" type="datetimeFigureOut">
              <a:rPr lang="en-US" smtClean="0">
                <a:solidFill>
                  <a:prstClr val="black">
                    <a:tint val="75000"/>
                  </a:prstClr>
                </a:solidFill>
              </a:rPr>
              <a:pPr/>
              <a:t>1/18/2019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B4D5927-1723-C94C-9695-D549D9DD481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638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0ECF72-E641-2D40-BD2A-051B7A0CE509}" type="datetimeFigureOut">
              <a:rPr lang="en-US" smtClean="0">
                <a:solidFill>
                  <a:prstClr val="black">
                    <a:tint val="75000"/>
                  </a:prstClr>
                </a:solidFill>
              </a:rPr>
              <a:pPr/>
              <a:t>1/18/2019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B4D5927-1723-C94C-9695-D549D9DD481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4157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0ECF72-E641-2D40-BD2A-051B7A0CE509}" type="datetimeFigureOut">
              <a:rPr lang="en-US" smtClean="0">
                <a:solidFill>
                  <a:prstClr val="black">
                    <a:tint val="75000"/>
                  </a:prstClr>
                </a:solidFill>
              </a:rPr>
              <a:pPr/>
              <a:t>1/18/2019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B4D5927-1723-C94C-9695-D549D9DD481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74098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10ECF72-E641-2D40-BD2A-051B7A0CE509}" type="datetimeFigureOut">
              <a:rPr lang="en-US" smtClean="0">
                <a:solidFill>
                  <a:prstClr val="black">
                    <a:tint val="75000"/>
                  </a:prstClr>
                </a:solidFill>
              </a:rPr>
              <a:pPr/>
              <a:t>1/18/2019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B4D5927-1723-C94C-9695-D549D9DD481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3547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10ECF72-E641-2D40-BD2A-051B7A0CE509}" type="datetimeFigureOut">
              <a:rPr lang="en-US" smtClean="0">
                <a:solidFill>
                  <a:prstClr val="black">
                    <a:tint val="75000"/>
                  </a:prstClr>
                </a:solidFill>
              </a:rPr>
              <a:pPr/>
              <a:t>1/18/2019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B4D5927-1723-C94C-9695-D549D9DD481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2000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10ECF72-E641-2D40-BD2A-051B7A0CE509}" type="datetimeFigureOut">
              <a:rPr lang="en-US" smtClean="0">
                <a:solidFill>
                  <a:prstClr val="black">
                    <a:tint val="75000"/>
                  </a:prstClr>
                </a:solidFill>
              </a:rPr>
              <a:pPr/>
              <a:t>1/18/2019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B4D5927-1723-C94C-9695-D549D9DD481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56823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0ECF72-E641-2D40-BD2A-051B7A0CE509}" type="datetimeFigureOut">
              <a:rPr lang="en-US" smtClean="0">
                <a:solidFill>
                  <a:prstClr val="black">
                    <a:tint val="75000"/>
                  </a:prstClr>
                </a:solidFill>
              </a:rPr>
              <a:pPr/>
              <a:t>1/18/2019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B4D5927-1723-C94C-9695-D549D9DD481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8360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0ECF72-E641-2D40-BD2A-051B7A0CE509}" type="datetimeFigureOut">
              <a:rPr lang="en-US" smtClean="0">
                <a:solidFill>
                  <a:prstClr val="black">
                    <a:tint val="75000"/>
                  </a:prstClr>
                </a:solidFill>
              </a:rPr>
              <a:pPr/>
              <a:t>1/18/2019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B4D5927-1723-C94C-9695-D549D9DD481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9279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5EF6F49-753D-413B-A762-39390A94A144}" type="datetimeFigureOut">
              <a:rPr lang="en-US" smtClean="0"/>
              <a:t>1/18/2019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E31025C-F76D-4D11-992D-540539E688D9}" type="slidenum">
              <a:rPr lang="en-US" smtClean="0"/>
              <a:t>‹#›</a:t>
            </a:fld>
            <a:endParaRPr lang="en-US" dirty="0"/>
          </a:p>
        </p:txBody>
      </p:sp>
    </p:spTree>
    <p:extLst>
      <p:ext uri="{BB962C8B-B14F-4D97-AF65-F5344CB8AC3E}">
        <p14:creationId xmlns:p14="http://schemas.microsoft.com/office/powerpoint/2010/main" val="520891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0ECF72-E641-2D40-BD2A-051B7A0CE509}" type="datetimeFigureOut">
              <a:rPr lang="en-US" smtClean="0">
                <a:solidFill>
                  <a:prstClr val="black">
                    <a:tint val="75000"/>
                  </a:prstClr>
                </a:solidFill>
              </a:rPr>
              <a:pPr/>
              <a:t>1/18/2019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B4D5927-1723-C94C-9695-D549D9DD481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44423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0ECF72-E641-2D40-BD2A-051B7A0CE509}" type="datetimeFigureOut">
              <a:rPr lang="en-US" smtClean="0">
                <a:solidFill>
                  <a:prstClr val="black">
                    <a:tint val="75000"/>
                  </a:prstClr>
                </a:solidFill>
              </a:rPr>
              <a:pPr/>
              <a:t>1/18/2019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B4D5927-1723-C94C-9695-D549D9DD481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29317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0ECF72-E641-2D40-BD2A-051B7A0CE509}" type="datetimeFigureOut">
              <a:rPr lang="en-US" smtClean="0">
                <a:solidFill>
                  <a:prstClr val="black">
                    <a:tint val="75000"/>
                  </a:prstClr>
                </a:solidFill>
              </a:rPr>
              <a:pPr/>
              <a:t>1/18/2019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B4D5927-1723-C94C-9695-D549D9DD481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49712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Title &amp; Subtitl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012031" y="1714500"/>
            <a:ext cx="10477500" cy="2053828"/>
          </a:xfrm>
          <a:prstGeom prst="rect">
            <a:avLst/>
          </a:prstGeom>
        </p:spPr>
        <p:txBody>
          <a:bodyPr anchor="b"/>
          <a:lstStyle>
            <a:lvl1pPr>
              <a:defRPr cap="all" spc="163">
                <a:solidFill>
                  <a:srgbClr val="EBEBEB"/>
                </a:solidFill>
                <a:effectLst>
                  <a:outerShdw blurRad="25400" dist="25400" dir="16200000" rotWithShape="0">
                    <a:srgbClr val="000000">
                      <a:alpha val="50000"/>
                    </a:srgbClr>
                  </a:outerShdw>
                </a:effectLst>
                <a:latin typeface="+mn-lt"/>
                <a:ea typeface="+mn-ea"/>
                <a:cs typeface="+mn-cs"/>
                <a:sym typeface="Cochin"/>
              </a:defRPr>
            </a:lvl1pPr>
          </a:lstStyle>
          <a:p>
            <a:r>
              <a:t>Title Text</a:t>
            </a:r>
          </a:p>
        </p:txBody>
      </p:sp>
      <p:sp>
        <p:nvSpPr>
          <p:cNvPr id="12" name="Body Level One…"/>
          <p:cNvSpPr txBox="1">
            <a:spLocks noGrp="1"/>
          </p:cNvSpPr>
          <p:nvPr>
            <p:ph type="body" sz="quarter" idx="1"/>
          </p:nvPr>
        </p:nvSpPr>
        <p:spPr>
          <a:xfrm>
            <a:off x="1012031" y="3759398"/>
            <a:ext cx="10477500" cy="982266"/>
          </a:xfrm>
          <a:prstGeom prst="rect">
            <a:avLst/>
          </a:prstGeom>
        </p:spPr>
        <p:txBody>
          <a:bodyPr anchor="t"/>
          <a:lstStyle>
            <a:lvl1pPr marL="0" indent="0" algn="ctr">
              <a:spcBef>
                <a:spcPts val="0"/>
              </a:spcBef>
              <a:buSzTx/>
              <a:buNone/>
              <a:defRPr sz="2531" spc="101">
                <a:solidFill>
                  <a:srgbClr val="FFFFFF"/>
                </a:solidFill>
                <a:effectLst>
                  <a:outerShdw blurRad="25400" dist="27326" dir="16200000" rotWithShape="0">
                    <a:srgbClr val="000000">
                      <a:alpha val="50000"/>
                    </a:srgbClr>
                  </a:outerShdw>
                </a:effectLst>
                <a:latin typeface="+mn-lt"/>
                <a:ea typeface="+mn-ea"/>
                <a:cs typeface="+mn-cs"/>
                <a:sym typeface="Cochin"/>
              </a:defRPr>
            </a:lvl1pPr>
            <a:lvl2pPr marL="0" indent="160729" algn="ctr">
              <a:spcBef>
                <a:spcPts val="0"/>
              </a:spcBef>
              <a:buSzTx/>
              <a:buNone/>
              <a:defRPr sz="2531" spc="101">
                <a:solidFill>
                  <a:srgbClr val="FFFFFF"/>
                </a:solidFill>
                <a:effectLst>
                  <a:outerShdw blurRad="25400" dist="27326" dir="16200000" rotWithShape="0">
                    <a:srgbClr val="000000">
                      <a:alpha val="50000"/>
                    </a:srgbClr>
                  </a:outerShdw>
                </a:effectLst>
                <a:latin typeface="+mn-lt"/>
                <a:ea typeface="+mn-ea"/>
                <a:cs typeface="+mn-cs"/>
                <a:sym typeface="Cochin"/>
              </a:defRPr>
            </a:lvl2pPr>
            <a:lvl3pPr marL="0" indent="321457" algn="ctr">
              <a:spcBef>
                <a:spcPts val="0"/>
              </a:spcBef>
              <a:buSzTx/>
              <a:buNone/>
              <a:defRPr sz="2531" spc="101">
                <a:solidFill>
                  <a:srgbClr val="FFFFFF"/>
                </a:solidFill>
                <a:effectLst>
                  <a:outerShdw blurRad="25400" dist="27326" dir="16200000" rotWithShape="0">
                    <a:srgbClr val="000000">
                      <a:alpha val="50000"/>
                    </a:srgbClr>
                  </a:outerShdw>
                </a:effectLst>
                <a:latin typeface="+mn-lt"/>
                <a:ea typeface="+mn-ea"/>
                <a:cs typeface="+mn-cs"/>
                <a:sym typeface="Cochin"/>
              </a:defRPr>
            </a:lvl3pPr>
            <a:lvl4pPr marL="0" indent="482186" algn="ctr">
              <a:spcBef>
                <a:spcPts val="0"/>
              </a:spcBef>
              <a:buSzTx/>
              <a:buNone/>
              <a:defRPr sz="2531" spc="101">
                <a:solidFill>
                  <a:srgbClr val="FFFFFF"/>
                </a:solidFill>
                <a:effectLst>
                  <a:outerShdw blurRad="25400" dist="27326" dir="16200000" rotWithShape="0">
                    <a:srgbClr val="000000">
                      <a:alpha val="50000"/>
                    </a:srgbClr>
                  </a:outerShdw>
                </a:effectLst>
                <a:latin typeface="+mn-lt"/>
                <a:ea typeface="+mn-ea"/>
                <a:cs typeface="+mn-cs"/>
                <a:sym typeface="Cochin"/>
              </a:defRPr>
            </a:lvl4pPr>
            <a:lvl5pPr marL="0" indent="642915" algn="ctr">
              <a:spcBef>
                <a:spcPts val="0"/>
              </a:spcBef>
              <a:buSzTx/>
              <a:buNone/>
              <a:defRPr sz="2531" spc="101">
                <a:solidFill>
                  <a:srgbClr val="FFFFFF"/>
                </a:solidFill>
                <a:effectLst>
                  <a:outerShdw blurRad="25400" dist="27326" dir="16200000" rotWithShape="0">
                    <a:srgbClr val="000000">
                      <a:alpha val="50000"/>
                    </a:srgbClr>
                  </a:outerShdw>
                </a:effectLst>
                <a:latin typeface="+mn-lt"/>
                <a:ea typeface="+mn-ea"/>
                <a:cs typeface="+mn-cs"/>
                <a:sym typeface="Cochin"/>
              </a:defRPr>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xfrm>
            <a:off x="5940967" y="6411516"/>
            <a:ext cx="280526" cy="297389"/>
          </a:xfrm>
          <a:prstGeom prst="rect">
            <a:avLst/>
          </a:prstGeom>
        </p:spPr>
        <p:txBody>
          <a:bodyPr/>
          <a:lstStyle>
            <a:lvl1pPr>
              <a:defRPr>
                <a:solidFill>
                  <a:srgbClr val="8C8C8C"/>
                </a:solidFill>
              </a:defRPr>
            </a:lvl1pPr>
          </a:lstStyle>
          <a:p>
            <a:fld id="{86CB4B4D-7CA3-9044-876B-883B54F8677D}" type="slidenum">
              <a:rPr/>
              <a:pPr/>
              <a:t>‹#›</a:t>
            </a:fld>
            <a:endParaRPr/>
          </a:p>
        </p:txBody>
      </p:sp>
    </p:spTree>
    <p:extLst>
      <p:ext uri="{BB962C8B-B14F-4D97-AF65-F5344CB8AC3E}">
        <p14:creationId xmlns:p14="http://schemas.microsoft.com/office/powerpoint/2010/main" val="4140515"/>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xfrm>
            <a:off x="5940967" y="6411516"/>
            <a:ext cx="280526" cy="297389"/>
          </a:xfrm>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97013037"/>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xfrm>
            <a:off x="5940967" y="6411516"/>
            <a:ext cx="280526" cy="297389"/>
          </a:xfrm>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612719461"/>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13"/>
          </p:nvPr>
        </p:nvSpPr>
        <p:spPr>
          <a:xfrm>
            <a:off x="6322219" y="2107407"/>
            <a:ext cx="4940813" cy="3795118"/>
          </a:xfrm>
          <a:prstGeom prst="rect">
            <a:avLst/>
          </a:prstGeom>
          <a:ln w="9525">
            <a:round/>
          </a:ln>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857250" y="1902023"/>
            <a:ext cx="4798219" cy="4232672"/>
          </a:xfrm>
          <a:prstGeom prst="rect">
            <a:avLst/>
          </a:prstGeom>
        </p:spPr>
        <p:txBody>
          <a:bodyPr/>
          <a:lstStyle>
            <a:lvl1pPr marL="241093" indent="-241093">
              <a:defRPr sz="2391"/>
            </a:lvl1pPr>
            <a:lvl2pPr marL="482186" indent="-241093">
              <a:defRPr sz="2391"/>
            </a:lvl2pPr>
            <a:lvl3pPr marL="723279" indent="-241093">
              <a:defRPr sz="2391"/>
            </a:lvl3pPr>
            <a:lvl4pPr marL="964372" indent="-241093">
              <a:defRPr sz="2391"/>
            </a:lvl4pPr>
            <a:lvl5pPr marL="1205465" indent="-241093">
              <a:defRPr sz="2391"/>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xfrm>
            <a:off x="5940967" y="6411516"/>
            <a:ext cx="280526" cy="297389"/>
          </a:xfrm>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708063939"/>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Bullets">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857250" y="482203"/>
            <a:ext cx="10477500" cy="5893594"/>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xfrm>
            <a:off x="5940967" y="6411516"/>
            <a:ext cx="280526" cy="297389"/>
          </a:xfrm>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166435867"/>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Photo - Caption">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83" name="Image"/>
          <p:cNvSpPr>
            <a:spLocks noGrp="1"/>
          </p:cNvSpPr>
          <p:nvPr>
            <p:ph type="pic" idx="13"/>
          </p:nvPr>
        </p:nvSpPr>
        <p:spPr>
          <a:xfrm>
            <a:off x="952500" y="857250"/>
            <a:ext cx="10298906" cy="3929063"/>
          </a:xfrm>
          <a:prstGeom prst="rect">
            <a:avLst/>
          </a:prstGeom>
          <a:ln w="9525">
            <a:round/>
          </a:ln>
        </p:spPr>
        <p:txBody>
          <a:bodyPr lIns="91439" tIns="45719" rIns="91439" bIns="45719" anchor="t">
            <a:noAutofit/>
          </a:bodyPr>
          <a:lstStyle/>
          <a:p>
            <a:endParaRPr/>
          </a:p>
        </p:txBody>
      </p:sp>
      <p:sp>
        <p:nvSpPr>
          <p:cNvPr id="84" name="Body Level One…"/>
          <p:cNvSpPr txBox="1">
            <a:spLocks noGrp="1"/>
          </p:cNvSpPr>
          <p:nvPr>
            <p:ph type="body" sz="quarter" idx="1"/>
          </p:nvPr>
        </p:nvSpPr>
        <p:spPr>
          <a:xfrm>
            <a:off x="952500" y="5063133"/>
            <a:ext cx="4881563" cy="464344"/>
          </a:xfrm>
          <a:prstGeom prst="rect">
            <a:avLst/>
          </a:prstGeom>
        </p:spPr>
        <p:txBody>
          <a:bodyPr anchor="t"/>
          <a:lstStyle>
            <a:lvl1pPr marL="0" indent="0">
              <a:spcBef>
                <a:spcPts val="0"/>
              </a:spcBef>
              <a:buSzTx/>
              <a:buNone/>
              <a:defRPr sz="1687">
                <a:solidFill>
                  <a:srgbClr val="515151"/>
                </a:solidFill>
                <a:latin typeface="Bradley Hand ITC TT-Bold"/>
                <a:ea typeface="Bradley Hand ITC TT-Bold"/>
                <a:cs typeface="Bradley Hand ITC TT-Bold"/>
                <a:sym typeface="Bradley Hand ITC TT-Bold"/>
              </a:defRPr>
            </a:lvl1pPr>
            <a:lvl2pPr marL="0" indent="160729">
              <a:spcBef>
                <a:spcPts val="0"/>
              </a:spcBef>
              <a:buSzTx/>
              <a:buNone/>
              <a:defRPr sz="1687">
                <a:solidFill>
                  <a:srgbClr val="515151"/>
                </a:solidFill>
                <a:latin typeface="Bradley Hand ITC TT-Bold"/>
                <a:ea typeface="Bradley Hand ITC TT-Bold"/>
                <a:cs typeface="Bradley Hand ITC TT-Bold"/>
                <a:sym typeface="Bradley Hand ITC TT-Bold"/>
              </a:defRPr>
            </a:lvl2pPr>
            <a:lvl3pPr marL="0" indent="321457">
              <a:spcBef>
                <a:spcPts val="0"/>
              </a:spcBef>
              <a:buSzTx/>
              <a:buNone/>
              <a:defRPr sz="1687">
                <a:solidFill>
                  <a:srgbClr val="515151"/>
                </a:solidFill>
                <a:latin typeface="Bradley Hand ITC TT-Bold"/>
                <a:ea typeface="Bradley Hand ITC TT-Bold"/>
                <a:cs typeface="Bradley Hand ITC TT-Bold"/>
                <a:sym typeface="Bradley Hand ITC TT-Bold"/>
              </a:defRPr>
            </a:lvl3pPr>
            <a:lvl4pPr marL="0" indent="482186">
              <a:spcBef>
                <a:spcPts val="0"/>
              </a:spcBef>
              <a:buSzTx/>
              <a:buNone/>
              <a:defRPr sz="1687">
                <a:solidFill>
                  <a:srgbClr val="515151"/>
                </a:solidFill>
                <a:latin typeface="Bradley Hand ITC TT-Bold"/>
                <a:ea typeface="Bradley Hand ITC TT-Bold"/>
                <a:cs typeface="Bradley Hand ITC TT-Bold"/>
                <a:sym typeface="Bradley Hand ITC TT-Bold"/>
              </a:defRPr>
            </a:lvl4pPr>
            <a:lvl5pPr marL="0" indent="642915">
              <a:spcBef>
                <a:spcPts val="0"/>
              </a:spcBef>
              <a:buSzTx/>
              <a:buNone/>
              <a:defRPr sz="1687">
                <a:solidFill>
                  <a:srgbClr val="515151"/>
                </a:solidFill>
                <a:latin typeface="Bradley Hand ITC TT-Bold"/>
                <a:ea typeface="Bradley Hand ITC TT-Bold"/>
                <a:cs typeface="Bradley Hand ITC TT-Bold"/>
                <a:sym typeface="Bradley Hand ITC TT-Bold"/>
              </a:defRPr>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xfrm>
            <a:off x="5940967" y="6411516"/>
            <a:ext cx="280526" cy="297389"/>
          </a:xfrm>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053072612"/>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Photo - 2 Up">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92" name="Image"/>
          <p:cNvSpPr>
            <a:spLocks noGrp="1"/>
          </p:cNvSpPr>
          <p:nvPr>
            <p:ph type="pic" sz="half" idx="13"/>
          </p:nvPr>
        </p:nvSpPr>
        <p:spPr>
          <a:xfrm>
            <a:off x="952499" y="826889"/>
            <a:ext cx="4932591" cy="5179219"/>
          </a:xfrm>
          <a:prstGeom prst="rect">
            <a:avLst/>
          </a:prstGeom>
          <a:ln w="9525">
            <a:round/>
          </a:ln>
        </p:spPr>
        <p:txBody>
          <a:bodyPr lIns="91439" tIns="45719" rIns="91439" bIns="45719" anchor="t">
            <a:noAutofit/>
          </a:bodyPr>
          <a:lstStyle/>
          <a:p>
            <a:endParaRPr/>
          </a:p>
        </p:txBody>
      </p:sp>
      <p:sp>
        <p:nvSpPr>
          <p:cNvPr id="93" name="Image"/>
          <p:cNvSpPr>
            <a:spLocks noGrp="1"/>
          </p:cNvSpPr>
          <p:nvPr>
            <p:ph type="pic" sz="half" idx="14"/>
          </p:nvPr>
        </p:nvSpPr>
        <p:spPr>
          <a:xfrm>
            <a:off x="6322219" y="830461"/>
            <a:ext cx="4929188" cy="5175647"/>
          </a:xfrm>
          <a:prstGeom prst="rect">
            <a:avLst/>
          </a:prstGeom>
          <a:ln w="9525">
            <a:round/>
          </a:ln>
        </p:spPr>
        <p:txBody>
          <a:bodyPr lIns="91439" tIns="45719" rIns="91439" bIns="45719" anchor="t">
            <a:noAutofit/>
          </a:bodyPr>
          <a:lstStyle/>
          <a:p>
            <a:endParaRPr/>
          </a:p>
        </p:txBody>
      </p:sp>
      <p:sp>
        <p:nvSpPr>
          <p:cNvPr id="94" name="Slide Number"/>
          <p:cNvSpPr txBox="1">
            <a:spLocks noGrp="1"/>
          </p:cNvSpPr>
          <p:nvPr>
            <p:ph type="sldNum" sz="quarter" idx="2"/>
          </p:nvPr>
        </p:nvSpPr>
        <p:spPr>
          <a:xfrm>
            <a:off x="5940967" y="6411516"/>
            <a:ext cx="280526" cy="297389"/>
          </a:xfrm>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600850778"/>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EF6F49-753D-413B-A762-39390A94A144}" type="datetimeFigureOut">
              <a:rPr lang="en-US" smtClean="0"/>
              <a:t>1/18/2019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E31025C-F76D-4D11-992D-540539E688D9}"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15668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Photo - 3 Up">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01" name="Image"/>
          <p:cNvSpPr>
            <a:spLocks noGrp="1"/>
          </p:cNvSpPr>
          <p:nvPr>
            <p:ph type="pic" sz="quarter" idx="13"/>
          </p:nvPr>
        </p:nvSpPr>
        <p:spPr>
          <a:xfrm>
            <a:off x="6322219" y="3661172"/>
            <a:ext cx="4929188" cy="2428875"/>
          </a:xfrm>
          <a:prstGeom prst="rect">
            <a:avLst/>
          </a:prstGeom>
          <a:ln w="9525">
            <a:round/>
          </a:ln>
        </p:spPr>
        <p:txBody>
          <a:bodyPr lIns="91439" tIns="45719" rIns="91439" bIns="45719" anchor="t">
            <a:noAutofit/>
          </a:bodyPr>
          <a:lstStyle/>
          <a:p>
            <a:endParaRPr/>
          </a:p>
        </p:txBody>
      </p:sp>
      <p:sp>
        <p:nvSpPr>
          <p:cNvPr id="102" name="Image"/>
          <p:cNvSpPr>
            <a:spLocks noGrp="1"/>
          </p:cNvSpPr>
          <p:nvPr>
            <p:ph type="pic" sz="quarter" idx="14"/>
          </p:nvPr>
        </p:nvSpPr>
        <p:spPr>
          <a:xfrm>
            <a:off x="6322219" y="901898"/>
            <a:ext cx="4929188" cy="2411016"/>
          </a:xfrm>
          <a:prstGeom prst="rect">
            <a:avLst/>
          </a:prstGeom>
          <a:ln w="9525">
            <a:round/>
          </a:ln>
        </p:spPr>
        <p:txBody>
          <a:bodyPr lIns="91439" tIns="45719" rIns="91439" bIns="45719" anchor="t">
            <a:noAutofit/>
          </a:bodyPr>
          <a:lstStyle/>
          <a:p>
            <a:endParaRPr/>
          </a:p>
        </p:txBody>
      </p:sp>
      <p:sp>
        <p:nvSpPr>
          <p:cNvPr id="103" name="Image"/>
          <p:cNvSpPr>
            <a:spLocks noGrp="1"/>
          </p:cNvSpPr>
          <p:nvPr>
            <p:ph type="pic" sz="half" idx="15"/>
          </p:nvPr>
        </p:nvSpPr>
        <p:spPr>
          <a:xfrm>
            <a:off x="948248" y="898326"/>
            <a:ext cx="4941095" cy="5188148"/>
          </a:xfrm>
          <a:prstGeom prst="rect">
            <a:avLst/>
          </a:prstGeom>
          <a:ln w="9525">
            <a:round/>
          </a:ln>
        </p:spPr>
        <p:txBody>
          <a:bodyPr lIns="91439" tIns="45719" rIns="91439" bIns="45719" anchor="t">
            <a:noAutofit/>
          </a:bodyPr>
          <a:lstStyle/>
          <a:p>
            <a:endParaRPr/>
          </a:p>
        </p:txBody>
      </p:sp>
      <p:sp>
        <p:nvSpPr>
          <p:cNvPr id="104" name="Slide Number"/>
          <p:cNvSpPr txBox="1">
            <a:spLocks noGrp="1"/>
          </p:cNvSpPr>
          <p:nvPr>
            <p:ph type="sldNum" sz="quarter" idx="2"/>
          </p:nvPr>
        </p:nvSpPr>
        <p:spPr>
          <a:xfrm>
            <a:off x="5940967" y="6411516"/>
            <a:ext cx="280526" cy="297389"/>
          </a:xfrm>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734913168"/>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Quot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1" name="–Johnny Appleseed"/>
          <p:cNvSpPr>
            <a:spLocks noGrp="1"/>
          </p:cNvSpPr>
          <p:nvPr>
            <p:ph type="body" sz="quarter" idx="13"/>
          </p:nvPr>
        </p:nvSpPr>
        <p:spPr>
          <a:xfrm>
            <a:off x="1190625" y="4473774"/>
            <a:ext cx="9810750" cy="448841"/>
          </a:xfrm>
          <a:prstGeom prst="rect">
            <a:avLst/>
          </a:prstGeom>
        </p:spPr>
        <p:txBody>
          <a:bodyPr anchor="t">
            <a:spAutoFit/>
          </a:bodyPr>
          <a:lstStyle>
            <a:lvl1pPr marL="0" indent="0" algn="ctr">
              <a:spcBef>
                <a:spcPts val="0"/>
              </a:spcBef>
              <a:buSzTx/>
              <a:buNone/>
              <a:defRPr sz="2250" i="1"/>
            </a:lvl1pPr>
          </a:lstStyle>
          <a:p>
            <a:r>
              <a:t>–Johnny Appleseed</a:t>
            </a:r>
          </a:p>
        </p:txBody>
      </p:sp>
      <p:sp>
        <p:nvSpPr>
          <p:cNvPr id="112" name="“Type a quote here.”"/>
          <p:cNvSpPr>
            <a:spLocks noGrp="1"/>
          </p:cNvSpPr>
          <p:nvPr>
            <p:ph type="body" sz="quarter" idx="14"/>
          </p:nvPr>
        </p:nvSpPr>
        <p:spPr>
          <a:xfrm>
            <a:off x="1190625" y="2721870"/>
            <a:ext cx="9810750" cy="557012"/>
          </a:xfrm>
          <a:prstGeom prst="rect">
            <a:avLst/>
          </a:prstGeom>
        </p:spPr>
        <p:txBody>
          <a:bodyPr>
            <a:spAutoFit/>
          </a:bodyPr>
          <a:lstStyle>
            <a:lvl1pPr marL="0" indent="0" algn="ctr">
              <a:spcBef>
                <a:spcPts val="0"/>
              </a:spcBef>
              <a:buSzTx/>
              <a:buNone/>
              <a:defRPr sz="2953"/>
            </a:lvl1pPr>
          </a:lstStyle>
          <a:p>
            <a:r>
              <a:t>“Type a quote here.”</a:t>
            </a:r>
          </a:p>
        </p:txBody>
      </p:sp>
      <p:sp>
        <p:nvSpPr>
          <p:cNvPr id="113" name="Slide Number"/>
          <p:cNvSpPr txBox="1">
            <a:spLocks noGrp="1"/>
          </p:cNvSpPr>
          <p:nvPr>
            <p:ph type="sldNum" sz="quarter" idx="2"/>
          </p:nvPr>
        </p:nvSpPr>
        <p:spPr>
          <a:xfrm>
            <a:off x="5940967" y="6411516"/>
            <a:ext cx="280526" cy="297389"/>
          </a:xfrm>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279915588"/>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Photo">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20" name="Image"/>
          <p:cNvSpPr>
            <a:spLocks noGrp="1"/>
          </p:cNvSpPr>
          <p:nvPr>
            <p:ph type="pic" idx="13"/>
          </p:nvPr>
        </p:nvSpPr>
        <p:spPr>
          <a:xfrm>
            <a:off x="0" y="0"/>
            <a:ext cx="12192000" cy="6858000"/>
          </a:xfrm>
          <a:prstGeom prst="rect">
            <a:avLst/>
          </a:prstGeom>
        </p:spPr>
        <p:txBody>
          <a:bodyPr lIns="91439" tIns="45719" rIns="91439" bIns="45719" anchor="t">
            <a:noAutofit/>
          </a:bodyPr>
          <a:lstStyle/>
          <a:p>
            <a:endParaRPr/>
          </a:p>
        </p:txBody>
      </p:sp>
      <p:sp>
        <p:nvSpPr>
          <p:cNvPr id="121" name="Slide Number"/>
          <p:cNvSpPr txBox="1">
            <a:spLocks noGrp="1"/>
          </p:cNvSpPr>
          <p:nvPr>
            <p:ph type="sldNum" sz="quarter" idx="2"/>
          </p:nvPr>
        </p:nvSpPr>
        <p:spPr>
          <a:xfrm>
            <a:off x="5940967" y="6411516"/>
            <a:ext cx="280526" cy="297389"/>
          </a:xfrm>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978135957"/>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tx">
  <p:cSld name="Title and Content">
    <p:bg>
      <p:bgPr>
        <a:solidFill>
          <a:srgbClr val="FFFFFF"/>
        </a:solidFill>
        <a:effectLst/>
      </p:bgPr>
    </p:bg>
    <p:spTree>
      <p:nvGrpSpPr>
        <p:cNvPr id="1" name=""/>
        <p:cNvGrpSpPr/>
        <p:nvPr/>
      </p:nvGrpSpPr>
      <p:grpSpPr>
        <a:xfrm>
          <a:off x="0" y="0"/>
          <a:ext cx="0" cy="0"/>
          <a:chOff x="0" y="0"/>
          <a:chExt cx="0" cy="0"/>
        </a:xfrm>
      </p:grpSpPr>
      <p:sp>
        <p:nvSpPr>
          <p:cNvPr id="159" name="Rectangle"/>
          <p:cNvSpPr/>
          <p:nvPr/>
        </p:nvSpPr>
        <p:spPr>
          <a:xfrm>
            <a:off x="0" y="5657850"/>
            <a:ext cx="12192001" cy="342901"/>
          </a:xfrm>
          <a:prstGeom prst="rect">
            <a:avLst/>
          </a:prstGeom>
          <a:solidFill>
            <a:srgbClr val="AF232A"/>
          </a:solidFill>
          <a:ln w="12700">
            <a:miter lim="400000"/>
          </a:ln>
        </p:spPr>
        <p:txBody>
          <a:bodyPr lIns="34289" tIns="34289" rIns="34289" bIns="34289"/>
          <a:lstStyle/>
          <a:p>
            <a:pPr hangingPunct="0">
              <a:defRPr sz="2400">
                <a:solidFill>
                  <a:srgbClr val="000000"/>
                </a:solidFill>
                <a:latin typeface="Calibri"/>
                <a:ea typeface="Calibri"/>
                <a:cs typeface="Calibri"/>
                <a:sym typeface="Calibri"/>
              </a:defRPr>
            </a:pPr>
            <a:endParaRPr sz="1687" kern="0">
              <a:solidFill>
                <a:srgbClr val="000000"/>
              </a:solidFill>
              <a:latin typeface="Calibri"/>
              <a:ea typeface="Calibri"/>
              <a:cs typeface="Calibri"/>
              <a:sym typeface="Calibri"/>
            </a:endParaRPr>
          </a:p>
        </p:txBody>
      </p:sp>
      <p:sp>
        <p:nvSpPr>
          <p:cNvPr id="160" name="Rectangle"/>
          <p:cNvSpPr/>
          <p:nvPr/>
        </p:nvSpPr>
        <p:spPr>
          <a:xfrm>
            <a:off x="14" y="5607987"/>
            <a:ext cx="12191987" cy="49864"/>
          </a:xfrm>
          <a:prstGeom prst="rect">
            <a:avLst/>
          </a:prstGeom>
          <a:solidFill>
            <a:srgbClr val="FDB813"/>
          </a:solidFill>
          <a:ln w="12700">
            <a:miter lim="400000"/>
          </a:ln>
        </p:spPr>
        <p:txBody>
          <a:bodyPr lIns="34289" tIns="34289" rIns="34289" bIns="34289"/>
          <a:lstStyle/>
          <a:p>
            <a:pPr hangingPunct="0">
              <a:defRPr sz="2400">
                <a:solidFill>
                  <a:srgbClr val="000000"/>
                </a:solidFill>
                <a:latin typeface="Calibri"/>
                <a:ea typeface="Calibri"/>
                <a:cs typeface="Calibri"/>
                <a:sym typeface="Calibri"/>
              </a:defRPr>
            </a:pPr>
            <a:endParaRPr sz="1687" kern="0">
              <a:solidFill>
                <a:srgbClr val="000000"/>
              </a:solidFill>
              <a:latin typeface="Calibri"/>
              <a:ea typeface="Calibri"/>
              <a:cs typeface="Calibri"/>
              <a:sym typeface="Calibri"/>
            </a:endParaRPr>
          </a:p>
        </p:txBody>
      </p:sp>
      <p:sp>
        <p:nvSpPr>
          <p:cNvPr id="161" name="Line"/>
          <p:cNvSpPr/>
          <p:nvPr/>
        </p:nvSpPr>
        <p:spPr>
          <a:xfrm>
            <a:off x="1193532" y="2160634"/>
            <a:ext cx="9966961" cy="1"/>
          </a:xfrm>
          <a:prstGeom prst="line">
            <a:avLst/>
          </a:prstGeom>
          <a:ln w="3175">
            <a:solidFill>
              <a:srgbClr val="808080"/>
            </a:solidFill>
            <a:bevel/>
          </a:ln>
        </p:spPr>
        <p:txBody>
          <a:bodyPr lIns="34289" tIns="34289" rIns="34289" bIns="34289"/>
          <a:lstStyle/>
          <a:p>
            <a:pPr defTabSz="321457" hangingPunct="0">
              <a:defRPr sz="1600">
                <a:solidFill>
                  <a:srgbClr val="000000"/>
                </a:solidFill>
                <a:latin typeface="Helvetica"/>
                <a:ea typeface="Helvetica"/>
                <a:cs typeface="Helvetica"/>
                <a:sym typeface="Helvetica"/>
              </a:defRPr>
            </a:pPr>
            <a:endParaRPr sz="1125" kern="0">
              <a:solidFill>
                <a:srgbClr val="000000"/>
              </a:solidFill>
              <a:latin typeface="Helvetica"/>
              <a:ea typeface="Helvetica"/>
              <a:cs typeface="Helvetica"/>
              <a:sym typeface="Helvetica"/>
            </a:endParaRPr>
          </a:p>
        </p:txBody>
      </p:sp>
      <p:sp>
        <p:nvSpPr>
          <p:cNvPr id="162" name="Title Text"/>
          <p:cNvSpPr txBox="1">
            <a:spLocks noGrp="1"/>
          </p:cNvSpPr>
          <p:nvPr>
            <p:ph type="title"/>
          </p:nvPr>
        </p:nvSpPr>
        <p:spPr>
          <a:xfrm>
            <a:off x="1097279" y="857250"/>
            <a:ext cx="10058402" cy="1303021"/>
          </a:xfrm>
          <a:prstGeom prst="rect">
            <a:avLst/>
          </a:prstGeom>
        </p:spPr>
        <p:txBody>
          <a:bodyPr lIns="48767" tIns="48767" rIns="48767" bIns="48767" anchor="b"/>
          <a:lstStyle>
            <a:lvl1pPr algn="l" defTabSz="642915">
              <a:lnSpc>
                <a:spcPct val="85000"/>
              </a:lnSpc>
              <a:defRPr sz="4781" spc="-49">
                <a:solidFill>
                  <a:srgbClr val="404040"/>
                </a:solidFill>
                <a:latin typeface="Calibri Light"/>
                <a:ea typeface="Calibri Light"/>
                <a:cs typeface="Calibri Light"/>
                <a:sym typeface="Calibri Light"/>
              </a:defRPr>
            </a:lvl1pPr>
          </a:lstStyle>
          <a:p>
            <a:r>
              <a:t>Title Text</a:t>
            </a:r>
          </a:p>
        </p:txBody>
      </p:sp>
      <p:sp>
        <p:nvSpPr>
          <p:cNvPr id="163" name="Body Level One…"/>
          <p:cNvSpPr txBox="1">
            <a:spLocks noGrp="1"/>
          </p:cNvSpPr>
          <p:nvPr>
            <p:ph type="body" idx="1"/>
          </p:nvPr>
        </p:nvSpPr>
        <p:spPr>
          <a:xfrm>
            <a:off x="1097279" y="2241550"/>
            <a:ext cx="10058402" cy="3759201"/>
          </a:xfrm>
          <a:prstGeom prst="rect">
            <a:avLst/>
          </a:prstGeom>
        </p:spPr>
        <p:txBody>
          <a:bodyPr lIns="0" tIns="0" rIns="0" bIns="0" anchor="t"/>
          <a:lstStyle>
            <a:lvl1pPr marL="90007" indent="-90007" defTabSz="642915">
              <a:lnSpc>
                <a:spcPct val="90000"/>
              </a:lnSpc>
              <a:spcBef>
                <a:spcPts val="844"/>
              </a:spcBef>
              <a:buClr>
                <a:srgbClr val="FDB813"/>
              </a:buClr>
              <a:buFont typeface="Calibri"/>
              <a:buChar char=" "/>
              <a:defRPr sz="1969">
                <a:solidFill>
                  <a:srgbClr val="404040"/>
                </a:solidFill>
                <a:latin typeface="Calibri"/>
                <a:ea typeface="Calibri"/>
                <a:cs typeface="Calibri"/>
                <a:sym typeface="Calibri"/>
              </a:defRPr>
            </a:lvl1pPr>
            <a:lvl2pPr marL="341458" indent="-200017" defTabSz="642915">
              <a:lnSpc>
                <a:spcPct val="90000"/>
              </a:lnSpc>
              <a:spcBef>
                <a:spcPts val="844"/>
              </a:spcBef>
              <a:buClr>
                <a:srgbClr val="FDB813"/>
              </a:buClr>
              <a:buFont typeface="Calibri"/>
              <a:buChar char="◦"/>
              <a:defRPr sz="1969">
                <a:solidFill>
                  <a:srgbClr val="404040"/>
                </a:solidFill>
                <a:latin typeface="Calibri"/>
                <a:ea typeface="Calibri"/>
                <a:cs typeface="Calibri"/>
                <a:sym typeface="Calibri"/>
              </a:defRPr>
            </a:lvl2pPr>
            <a:lvl3pPr marL="527190" indent="-257166" defTabSz="642915">
              <a:lnSpc>
                <a:spcPct val="90000"/>
              </a:lnSpc>
              <a:spcBef>
                <a:spcPts val="844"/>
              </a:spcBef>
              <a:buClr>
                <a:srgbClr val="FDB813"/>
              </a:buClr>
              <a:buFont typeface="Calibri"/>
              <a:buChar char="◦"/>
              <a:defRPr sz="1969">
                <a:solidFill>
                  <a:srgbClr val="404040"/>
                </a:solidFill>
                <a:latin typeface="Calibri"/>
                <a:ea typeface="Calibri"/>
                <a:cs typeface="Calibri"/>
                <a:sym typeface="Calibri"/>
              </a:defRPr>
            </a:lvl3pPr>
            <a:lvl4pPr marL="655773" indent="-257166" defTabSz="642915">
              <a:lnSpc>
                <a:spcPct val="90000"/>
              </a:lnSpc>
              <a:spcBef>
                <a:spcPts val="844"/>
              </a:spcBef>
              <a:buClr>
                <a:srgbClr val="FDB813"/>
              </a:buClr>
              <a:buFont typeface="Calibri"/>
              <a:buChar char="◦"/>
              <a:defRPr sz="1969">
                <a:solidFill>
                  <a:srgbClr val="404040"/>
                </a:solidFill>
                <a:latin typeface="Calibri"/>
                <a:ea typeface="Calibri"/>
                <a:cs typeface="Calibri"/>
                <a:sym typeface="Calibri"/>
              </a:defRPr>
            </a:lvl4pPr>
            <a:lvl5pPr marL="784356" indent="-257166" defTabSz="642915">
              <a:lnSpc>
                <a:spcPct val="90000"/>
              </a:lnSpc>
              <a:spcBef>
                <a:spcPts val="844"/>
              </a:spcBef>
              <a:buClr>
                <a:srgbClr val="FDB813"/>
              </a:buClr>
              <a:buFont typeface="Calibri"/>
              <a:buChar char="◦"/>
              <a:defRPr sz="1969">
                <a:solidFill>
                  <a:srgbClr val="404040"/>
                </a:solidFill>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64" name="Slide Number"/>
          <p:cNvSpPr txBox="1">
            <a:spLocks noGrp="1"/>
          </p:cNvSpPr>
          <p:nvPr>
            <p:ph type="sldNum" sz="quarter" idx="2"/>
          </p:nvPr>
        </p:nvSpPr>
        <p:spPr>
          <a:xfrm>
            <a:off x="9900458" y="5714043"/>
            <a:ext cx="1312027" cy="249938"/>
          </a:xfrm>
          <a:prstGeom prst="rect">
            <a:avLst/>
          </a:prstGeom>
        </p:spPr>
        <p:txBody>
          <a:bodyPr wrap="square" lIns="48767" tIns="48767" rIns="48767" bIns="48767" anchor="ctr"/>
          <a:lstStyle>
            <a:lvl1pPr algn="r" defTabSz="642915">
              <a:defRPr sz="984">
                <a:solidFill>
                  <a:srgbClr val="FFFFFF"/>
                </a:solidFill>
                <a:latin typeface="Calibri"/>
                <a:ea typeface="Calibri"/>
                <a:cs typeface="Calibri"/>
                <a:sym typeface="Calibri"/>
              </a:defRPr>
            </a:lvl1pPr>
          </a:lstStyle>
          <a:p>
            <a:pPr>
              <a:defRPr>
                <a:effectLst/>
              </a:defRPr>
            </a:pPr>
            <a:fld id="{86CB4B4D-7CA3-9044-876B-883B54F8677D}" type="slidenum">
              <a:rPr>
                <a:effectLst/>
              </a:rPr>
              <a:pPr>
                <a:defRPr>
                  <a:effectLst/>
                </a:defRPr>
              </a:pPr>
              <a:t>‹#›</a:t>
            </a:fld>
            <a:endParaRPr>
              <a:effectLst/>
            </a:endParaRPr>
          </a:p>
        </p:txBody>
      </p:sp>
    </p:spTree>
    <p:extLst>
      <p:ext uri="{BB962C8B-B14F-4D97-AF65-F5344CB8AC3E}">
        <p14:creationId xmlns:p14="http://schemas.microsoft.com/office/powerpoint/2010/main" val="616497813"/>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name="1_Title and Content">
    <p:bg>
      <p:bgPr>
        <a:solidFill>
          <a:srgbClr val="FFFFFF"/>
        </a:solidFill>
        <a:effectLst/>
      </p:bgPr>
    </p:bg>
    <p:spTree>
      <p:nvGrpSpPr>
        <p:cNvPr id="1" name=""/>
        <p:cNvGrpSpPr/>
        <p:nvPr/>
      </p:nvGrpSpPr>
      <p:grpSpPr>
        <a:xfrm>
          <a:off x="0" y="0"/>
          <a:ext cx="0" cy="0"/>
          <a:chOff x="0" y="0"/>
          <a:chExt cx="0" cy="0"/>
        </a:xfrm>
      </p:grpSpPr>
      <p:sp>
        <p:nvSpPr>
          <p:cNvPr id="171" name="Rectangle"/>
          <p:cNvSpPr/>
          <p:nvPr/>
        </p:nvSpPr>
        <p:spPr>
          <a:xfrm>
            <a:off x="0" y="5657850"/>
            <a:ext cx="12192001" cy="342901"/>
          </a:xfrm>
          <a:prstGeom prst="rect">
            <a:avLst/>
          </a:prstGeom>
          <a:solidFill>
            <a:srgbClr val="AF232A"/>
          </a:solidFill>
          <a:ln w="12700">
            <a:miter lim="400000"/>
          </a:ln>
        </p:spPr>
        <p:txBody>
          <a:bodyPr lIns="34289" tIns="34289" rIns="34289" bIns="34289"/>
          <a:lstStyle/>
          <a:p>
            <a:pPr hangingPunct="0">
              <a:defRPr sz="2400">
                <a:solidFill>
                  <a:srgbClr val="000000"/>
                </a:solidFill>
                <a:latin typeface="Calibri"/>
                <a:ea typeface="Calibri"/>
                <a:cs typeface="Calibri"/>
                <a:sym typeface="Calibri"/>
              </a:defRPr>
            </a:pPr>
            <a:endParaRPr sz="1687" kern="0">
              <a:solidFill>
                <a:srgbClr val="000000"/>
              </a:solidFill>
              <a:latin typeface="Calibri"/>
              <a:ea typeface="Calibri"/>
              <a:cs typeface="Calibri"/>
              <a:sym typeface="Calibri"/>
            </a:endParaRPr>
          </a:p>
        </p:txBody>
      </p:sp>
      <p:sp>
        <p:nvSpPr>
          <p:cNvPr id="172" name="Rectangle"/>
          <p:cNvSpPr/>
          <p:nvPr/>
        </p:nvSpPr>
        <p:spPr>
          <a:xfrm>
            <a:off x="14" y="5607987"/>
            <a:ext cx="12191987" cy="49864"/>
          </a:xfrm>
          <a:prstGeom prst="rect">
            <a:avLst/>
          </a:prstGeom>
          <a:solidFill>
            <a:srgbClr val="FDB813"/>
          </a:solidFill>
          <a:ln w="12700">
            <a:miter lim="400000"/>
          </a:ln>
        </p:spPr>
        <p:txBody>
          <a:bodyPr lIns="34289" tIns="34289" rIns="34289" bIns="34289"/>
          <a:lstStyle/>
          <a:p>
            <a:pPr hangingPunct="0">
              <a:defRPr sz="2400">
                <a:solidFill>
                  <a:srgbClr val="000000"/>
                </a:solidFill>
                <a:latin typeface="Calibri"/>
                <a:ea typeface="Calibri"/>
                <a:cs typeface="Calibri"/>
                <a:sym typeface="Calibri"/>
              </a:defRPr>
            </a:pPr>
            <a:endParaRPr sz="1687" kern="0">
              <a:solidFill>
                <a:srgbClr val="000000"/>
              </a:solidFill>
              <a:latin typeface="Calibri"/>
              <a:ea typeface="Calibri"/>
              <a:cs typeface="Calibri"/>
              <a:sym typeface="Calibri"/>
            </a:endParaRPr>
          </a:p>
        </p:txBody>
      </p:sp>
      <p:sp>
        <p:nvSpPr>
          <p:cNvPr id="173" name="Line"/>
          <p:cNvSpPr/>
          <p:nvPr/>
        </p:nvSpPr>
        <p:spPr>
          <a:xfrm>
            <a:off x="1193532" y="2160634"/>
            <a:ext cx="9966961" cy="1"/>
          </a:xfrm>
          <a:prstGeom prst="line">
            <a:avLst/>
          </a:prstGeom>
          <a:ln w="3175">
            <a:solidFill>
              <a:srgbClr val="808080"/>
            </a:solidFill>
            <a:bevel/>
          </a:ln>
        </p:spPr>
        <p:txBody>
          <a:bodyPr lIns="34289" tIns="34289" rIns="34289" bIns="34289"/>
          <a:lstStyle/>
          <a:p>
            <a:pPr defTabSz="321457" hangingPunct="0">
              <a:defRPr sz="1600">
                <a:solidFill>
                  <a:srgbClr val="000000"/>
                </a:solidFill>
                <a:latin typeface="Helvetica"/>
                <a:ea typeface="Helvetica"/>
                <a:cs typeface="Helvetica"/>
                <a:sym typeface="Helvetica"/>
              </a:defRPr>
            </a:pPr>
            <a:endParaRPr sz="1125" kern="0">
              <a:solidFill>
                <a:srgbClr val="000000"/>
              </a:solidFill>
              <a:latin typeface="Helvetica"/>
              <a:ea typeface="Helvetica"/>
              <a:cs typeface="Helvetica"/>
              <a:sym typeface="Helvetica"/>
            </a:endParaRPr>
          </a:p>
        </p:txBody>
      </p:sp>
      <p:sp>
        <p:nvSpPr>
          <p:cNvPr id="174" name="Title Text"/>
          <p:cNvSpPr txBox="1">
            <a:spLocks noGrp="1"/>
          </p:cNvSpPr>
          <p:nvPr>
            <p:ph type="title"/>
          </p:nvPr>
        </p:nvSpPr>
        <p:spPr>
          <a:xfrm>
            <a:off x="1097279" y="857250"/>
            <a:ext cx="10058402" cy="1303021"/>
          </a:xfrm>
          <a:prstGeom prst="rect">
            <a:avLst/>
          </a:prstGeom>
        </p:spPr>
        <p:txBody>
          <a:bodyPr lIns="48767" tIns="48767" rIns="48767" bIns="48767" anchor="b"/>
          <a:lstStyle>
            <a:lvl1pPr algn="l" defTabSz="642915">
              <a:lnSpc>
                <a:spcPct val="85000"/>
              </a:lnSpc>
              <a:defRPr sz="4781" spc="-49">
                <a:solidFill>
                  <a:srgbClr val="404040"/>
                </a:solidFill>
                <a:latin typeface="Calibri Light"/>
                <a:ea typeface="Calibri Light"/>
                <a:cs typeface="Calibri Light"/>
                <a:sym typeface="Calibri Light"/>
              </a:defRPr>
            </a:lvl1pPr>
          </a:lstStyle>
          <a:p>
            <a:r>
              <a:t>Title Text</a:t>
            </a:r>
          </a:p>
        </p:txBody>
      </p:sp>
      <p:sp>
        <p:nvSpPr>
          <p:cNvPr id="175" name="Body Level One…"/>
          <p:cNvSpPr txBox="1">
            <a:spLocks noGrp="1"/>
          </p:cNvSpPr>
          <p:nvPr>
            <p:ph type="body" idx="1"/>
          </p:nvPr>
        </p:nvSpPr>
        <p:spPr>
          <a:xfrm>
            <a:off x="1097279" y="2241550"/>
            <a:ext cx="10058402" cy="3759201"/>
          </a:xfrm>
          <a:prstGeom prst="rect">
            <a:avLst/>
          </a:prstGeom>
        </p:spPr>
        <p:txBody>
          <a:bodyPr lIns="0" tIns="0" rIns="0" bIns="0" anchor="t"/>
          <a:lstStyle>
            <a:lvl1pPr marL="90007" indent="-90007" defTabSz="642915">
              <a:lnSpc>
                <a:spcPct val="90000"/>
              </a:lnSpc>
              <a:spcBef>
                <a:spcPts val="844"/>
              </a:spcBef>
              <a:buClr>
                <a:srgbClr val="FDB813"/>
              </a:buClr>
              <a:buFont typeface="Calibri"/>
              <a:buChar char=" "/>
              <a:defRPr sz="1969">
                <a:solidFill>
                  <a:srgbClr val="404040"/>
                </a:solidFill>
                <a:latin typeface="Calibri"/>
                <a:ea typeface="Calibri"/>
                <a:cs typeface="Calibri"/>
                <a:sym typeface="Calibri"/>
              </a:defRPr>
            </a:lvl1pPr>
            <a:lvl2pPr marL="341458" indent="-200017" defTabSz="642915">
              <a:lnSpc>
                <a:spcPct val="90000"/>
              </a:lnSpc>
              <a:spcBef>
                <a:spcPts val="844"/>
              </a:spcBef>
              <a:buClr>
                <a:srgbClr val="FDB813"/>
              </a:buClr>
              <a:buFont typeface="Calibri"/>
              <a:buChar char="◦"/>
              <a:defRPr sz="1969">
                <a:solidFill>
                  <a:srgbClr val="404040"/>
                </a:solidFill>
                <a:latin typeface="Calibri"/>
                <a:ea typeface="Calibri"/>
                <a:cs typeface="Calibri"/>
                <a:sym typeface="Calibri"/>
              </a:defRPr>
            </a:lvl2pPr>
            <a:lvl3pPr marL="527190" indent="-257166" defTabSz="642915">
              <a:lnSpc>
                <a:spcPct val="90000"/>
              </a:lnSpc>
              <a:spcBef>
                <a:spcPts val="844"/>
              </a:spcBef>
              <a:buClr>
                <a:srgbClr val="FDB813"/>
              </a:buClr>
              <a:buFont typeface="Calibri"/>
              <a:buChar char="◦"/>
              <a:defRPr sz="1969">
                <a:solidFill>
                  <a:srgbClr val="404040"/>
                </a:solidFill>
                <a:latin typeface="Calibri"/>
                <a:ea typeface="Calibri"/>
                <a:cs typeface="Calibri"/>
                <a:sym typeface="Calibri"/>
              </a:defRPr>
            </a:lvl3pPr>
            <a:lvl4pPr marL="655773" indent="-257166" defTabSz="642915">
              <a:lnSpc>
                <a:spcPct val="90000"/>
              </a:lnSpc>
              <a:spcBef>
                <a:spcPts val="844"/>
              </a:spcBef>
              <a:buClr>
                <a:srgbClr val="FDB813"/>
              </a:buClr>
              <a:buFont typeface="Calibri"/>
              <a:buChar char="◦"/>
              <a:defRPr sz="1969">
                <a:solidFill>
                  <a:srgbClr val="404040"/>
                </a:solidFill>
                <a:latin typeface="Calibri"/>
                <a:ea typeface="Calibri"/>
                <a:cs typeface="Calibri"/>
                <a:sym typeface="Calibri"/>
              </a:defRPr>
            </a:lvl4pPr>
            <a:lvl5pPr marL="784356" indent="-257166" defTabSz="642915">
              <a:lnSpc>
                <a:spcPct val="90000"/>
              </a:lnSpc>
              <a:spcBef>
                <a:spcPts val="844"/>
              </a:spcBef>
              <a:buClr>
                <a:srgbClr val="FDB813"/>
              </a:buClr>
              <a:buFont typeface="Calibri"/>
              <a:buChar char="◦"/>
              <a:defRPr sz="1969">
                <a:solidFill>
                  <a:srgbClr val="404040"/>
                </a:solidFill>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76" name="Slide Number"/>
          <p:cNvSpPr txBox="1">
            <a:spLocks noGrp="1"/>
          </p:cNvSpPr>
          <p:nvPr>
            <p:ph type="sldNum" sz="quarter" idx="2"/>
          </p:nvPr>
        </p:nvSpPr>
        <p:spPr>
          <a:xfrm>
            <a:off x="9900458" y="5714043"/>
            <a:ext cx="1312027" cy="249938"/>
          </a:xfrm>
          <a:prstGeom prst="rect">
            <a:avLst/>
          </a:prstGeom>
        </p:spPr>
        <p:txBody>
          <a:bodyPr wrap="square" lIns="48767" tIns="48767" rIns="48767" bIns="48767" anchor="ctr"/>
          <a:lstStyle>
            <a:lvl1pPr algn="r" defTabSz="642915">
              <a:defRPr sz="984">
                <a:solidFill>
                  <a:srgbClr val="FFFFFF"/>
                </a:solidFill>
                <a:latin typeface="Calibri"/>
                <a:ea typeface="Calibri"/>
                <a:cs typeface="Calibri"/>
                <a:sym typeface="Calibri"/>
              </a:defRPr>
            </a:lvl1pPr>
          </a:lstStyle>
          <a:p>
            <a:pPr>
              <a:defRPr>
                <a:effectLst/>
              </a:defRPr>
            </a:pPr>
            <a:fld id="{86CB4B4D-7CA3-9044-876B-883B54F8677D}" type="slidenum">
              <a:rPr>
                <a:effectLst/>
              </a:rPr>
              <a:pPr>
                <a:defRPr>
                  <a:effectLst/>
                </a:defRPr>
              </a:pPr>
              <a:t>‹#›</a:t>
            </a:fld>
            <a:endParaRPr>
              <a:effectLst/>
            </a:endParaRPr>
          </a:p>
        </p:txBody>
      </p:sp>
    </p:spTree>
    <p:extLst>
      <p:ext uri="{BB962C8B-B14F-4D97-AF65-F5344CB8AC3E}">
        <p14:creationId xmlns:p14="http://schemas.microsoft.com/office/powerpoint/2010/main" val="1540002011"/>
      </p:ext>
    </p:extLst>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tx">
  <p:cSld name="Blank">
    <p:bg>
      <p:bgPr>
        <a:solidFill>
          <a:srgbClr val="FFFFFF"/>
        </a:solidFill>
        <a:effectLst/>
      </p:bgPr>
    </p:bg>
    <p:spTree>
      <p:nvGrpSpPr>
        <p:cNvPr id="1" name=""/>
        <p:cNvGrpSpPr/>
        <p:nvPr/>
      </p:nvGrpSpPr>
      <p:grpSpPr>
        <a:xfrm>
          <a:off x="0" y="0"/>
          <a:ext cx="0" cy="0"/>
          <a:chOff x="0" y="0"/>
          <a:chExt cx="0" cy="0"/>
        </a:xfrm>
      </p:grpSpPr>
      <p:sp>
        <p:nvSpPr>
          <p:cNvPr id="183" name="Rectangle"/>
          <p:cNvSpPr/>
          <p:nvPr/>
        </p:nvSpPr>
        <p:spPr>
          <a:xfrm>
            <a:off x="3175" y="6198069"/>
            <a:ext cx="12188827" cy="828803"/>
          </a:xfrm>
          <a:prstGeom prst="rect">
            <a:avLst/>
          </a:prstGeom>
          <a:solidFill>
            <a:srgbClr val="AF232A"/>
          </a:solidFill>
          <a:ln w="12700">
            <a:miter lim="400000"/>
          </a:ln>
        </p:spPr>
        <p:txBody>
          <a:bodyPr lIns="34289" tIns="34289" rIns="34289" bIns="34289"/>
          <a:lstStyle/>
          <a:p>
            <a:pPr hangingPunct="0">
              <a:defRPr sz="2400">
                <a:solidFill>
                  <a:srgbClr val="000000"/>
                </a:solidFill>
                <a:latin typeface="Calibri"/>
                <a:ea typeface="Calibri"/>
                <a:cs typeface="Calibri"/>
                <a:sym typeface="Calibri"/>
              </a:defRPr>
            </a:pPr>
            <a:endParaRPr sz="1687" kern="0">
              <a:solidFill>
                <a:srgbClr val="000000"/>
              </a:solidFill>
              <a:latin typeface="Calibri"/>
              <a:ea typeface="Calibri"/>
              <a:cs typeface="Calibri"/>
              <a:sym typeface="Calibri"/>
            </a:endParaRPr>
          </a:p>
        </p:txBody>
      </p:sp>
      <p:sp>
        <p:nvSpPr>
          <p:cNvPr id="184" name="Rectangle"/>
          <p:cNvSpPr/>
          <p:nvPr/>
        </p:nvSpPr>
        <p:spPr>
          <a:xfrm>
            <a:off x="1586" y="6158069"/>
            <a:ext cx="12188828" cy="48007"/>
          </a:xfrm>
          <a:prstGeom prst="rect">
            <a:avLst/>
          </a:prstGeom>
          <a:solidFill>
            <a:srgbClr val="FDB813"/>
          </a:solidFill>
          <a:ln w="12700">
            <a:miter lim="400000"/>
          </a:ln>
        </p:spPr>
        <p:txBody>
          <a:bodyPr lIns="34289" tIns="34289" rIns="34289" bIns="34289"/>
          <a:lstStyle/>
          <a:p>
            <a:pPr hangingPunct="0">
              <a:defRPr sz="2400">
                <a:solidFill>
                  <a:srgbClr val="000000"/>
                </a:solidFill>
                <a:latin typeface="Calibri"/>
                <a:ea typeface="Calibri"/>
                <a:cs typeface="Calibri"/>
                <a:sym typeface="Calibri"/>
              </a:defRPr>
            </a:pPr>
            <a:endParaRPr sz="1687" kern="0">
              <a:solidFill>
                <a:srgbClr val="000000"/>
              </a:solidFill>
              <a:latin typeface="Calibri"/>
              <a:ea typeface="Calibri"/>
              <a:cs typeface="Calibri"/>
              <a:sym typeface="Calibri"/>
            </a:endParaRPr>
          </a:p>
        </p:txBody>
      </p:sp>
      <p:sp>
        <p:nvSpPr>
          <p:cNvPr id="185" name="Slide Number"/>
          <p:cNvSpPr txBox="1">
            <a:spLocks noGrp="1"/>
          </p:cNvSpPr>
          <p:nvPr>
            <p:ph type="sldNum" sz="quarter" idx="2"/>
          </p:nvPr>
        </p:nvSpPr>
        <p:spPr>
          <a:xfrm>
            <a:off x="9900458" y="5714043"/>
            <a:ext cx="1312027" cy="249938"/>
          </a:xfrm>
          <a:prstGeom prst="rect">
            <a:avLst/>
          </a:prstGeom>
        </p:spPr>
        <p:txBody>
          <a:bodyPr wrap="square" lIns="48767" tIns="48767" rIns="48767" bIns="48767" anchor="ctr"/>
          <a:lstStyle>
            <a:lvl1pPr algn="r" defTabSz="642915">
              <a:defRPr sz="984">
                <a:solidFill>
                  <a:srgbClr val="FFFFFF"/>
                </a:solidFill>
                <a:latin typeface="Calibri"/>
                <a:ea typeface="Calibri"/>
                <a:cs typeface="Calibri"/>
                <a:sym typeface="Calibri"/>
              </a:defRPr>
            </a:lvl1pPr>
          </a:lstStyle>
          <a:p>
            <a:pPr>
              <a:defRPr>
                <a:effectLst/>
              </a:defRPr>
            </a:pPr>
            <a:fld id="{86CB4B4D-7CA3-9044-876B-883B54F8677D}" type="slidenum">
              <a:rPr>
                <a:effectLst/>
              </a:rPr>
              <a:pPr>
                <a:defRPr>
                  <a:effectLst/>
                </a:defRPr>
              </a:pPr>
              <a:t>‹#›</a:t>
            </a:fld>
            <a:endParaRPr>
              <a:effectLst/>
            </a:endParaRPr>
          </a:p>
        </p:txBody>
      </p:sp>
    </p:spTree>
    <p:extLst>
      <p:ext uri="{BB962C8B-B14F-4D97-AF65-F5344CB8AC3E}">
        <p14:creationId xmlns:p14="http://schemas.microsoft.com/office/powerpoint/2010/main" val="564719413"/>
      </p:ext>
    </p:extLst>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type="tx">
  <p:cSld name="2_Title and Content">
    <p:bg>
      <p:bgPr>
        <a:solidFill>
          <a:srgbClr val="FFFFFF"/>
        </a:solidFill>
        <a:effectLst/>
      </p:bgPr>
    </p:bg>
    <p:spTree>
      <p:nvGrpSpPr>
        <p:cNvPr id="1" name=""/>
        <p:cNvGrpSpPr/>
        <p:nvPr/>
      </p:nvGrpSpPr>
      <p:grpSpPr>
        <a:xfrm>
          <a:off x="0" y="0"/>
          <a:ext cx="0" cy="0"/>
          <a:chOff x="0" y="0"/>
          <a:chExt cx="0" cy="0"/>
        </a:xfrm>
      </p:grpSpPr>
      <p:sp>
        <p:nvSpPr>
          <p:cNvPr id="192" name="Rectangle"/>
          <p:cNvSpPr/>
          <p:nvPr/>
        </p:nvSpPr>
        <p:spPr>
          <a:xfrm>
            <a:off x="0" y="5657850"/>
            <a:ext cx="12192001" cy="342901"/>
          </a:xfrm>
          <a:prstGeom prst="rect">
            <a:avLst/>
          </a:prstGeom>
          <a:solidFill>
            <a:srgbClr val="AF232A"/>
          </a:solidFill>
          <a:ln w="12700">
            <a:miter lim="400000"/>
          </a:ln>
        </p:spPr>
        <p:txBody>
          <a:bodyPr lIns="34289" tIns="34289" rIns="34289" bIns="34289"/>
          <a:lstStyle/>
          <a:p>
            <a:pPr hangingPunct="0">
              <a:defRPr sz="2400">
                <a:solidFill>
                  <a:srgbClr val="000000"/>
                </a:solidFill>
                <a:latin typeface="Calibri"/>
                <a:ea typeface="Calibri"/>
                <a:cs typeface="Calibri"/>
                <a:sym typeface="Calibri"/>
              </a:defRPr>
            </a:pPr>
            <a:endParaRPr sz="1687" kern="0">
              <a:solidFill>
                <a:srgbClr val="000000"/>
              </a:solidFill>
              <a:latin typeface="Calibri"/>
              <a:ea typeface="Calibri"/>
              <a:cs typeface="Calibri"/>
              <a:sym typeface="Calibri"/>
            </a:endParaRPr>
          </a:p>
        </p:txBody>
      </p:sp>
      <p:sp>
        <p:nvSpPr>
          <p:cNvPr id="193" name="Rectangle"/>
          <p:cNvSpPr/>
          <p:nvPr/>
        </p:nvSpPr>
        <p:spPr>
          <a:xfrm>
            <a:off x="14" y="5607987"/>
            <a:ext cx="12191987" cy="49864"/>
          </a:xfrm>
          <a:prstGeom prst="rect">
            <a:avLst/>
          </a:prstGeom>
          <a:solidFill>
            <a:srgbClr val="FDB813"/>
          </a:solidFill>
          <a:ln w="12700">
            <a:miter lim="400000"/>
          </a:ln>
        </p:spPr>
        <p:txBody>
          <a:bodyPr lIns="34289" tIns="34289" rIns="34289" bIns="34289"/>
          <a:lstStyle/>
          <a:p>
            <a:pPr hangingPunct="0">
              <a:defRPr sz="2400">
                <a:solidFill>
                  <a:srgbClr val="000000"/>
                </a:solidFill>
                <a:latin typeface="Calibri"/>
                <a:ea typeface="Calibri"/>
                <a:cs typeface="Calibri"/>
                <a:sym typeface="Calibri"/>
              </a:defRPr>
            </a:pPr>
            <a:endParaRPr sz="1687" kern="0">
              <a:solidFill>
                <a:srgbClr val="000000"/>
              </a:solidFill>
              <a:latin typeface="Calibri"/>
              <a:ea typeface="Calibri"/>
              <a:cs typeface="Calibri"/>
              <a:sym typeface="Calibri"/>
            </a:endParaRPr>
          </a:p>
        </p:txBody>
      </p:sp>
      <p:sp>
        <p:nvSpPr>
          <p:cNvPr id="194" name="Line"/>
          <p:cNvSpPr/>
          <p:nvPr/>
        </p:nvSpPr>
        <p:spPr>
          <a:xfrm>
            <a:off x="1193532" y="2160634"/>
            <a:ext cx="9966961" cy="1"/>
          </a:xfrm>
          <a:prstGeom prst="line">
            <a:avLst/>
          </a:prstGeom>
          <a:ln w="3175">
            <a:solidFill>
              <a:srgbClr val="808080"/>
            </a:solidFill>
            <a:bevel/>
          </a:ln>
        </p:spPr>
        <p:txBody>
          <a:bodyPr lIns="34289" tIns="34289" rIns="34289" bIns="34289"/>
          <a:lstStyle/>
          <a:p>
            <a:pPr defTabSz="321457" hangingPunct="0">
              <a:defRPr sz="1600">
                <a:solidFill>
                  <a:srgbClr val="000000"/>
                </a:solidFill>
                <a:latin typeface="Helvetica"/>
                <a:ea typeface="Helvetica"/>
                <a:cs typeface="Helvetica"/>
                <a:sym typeface="Helvetica"/>
              </a:defRPr>
            </a:pPr>
            <a:endParaRPr sz="1125" kern="0">
              <a:solidFill>
                <a:srgbClr val="000000"/>
              </a:solidFill>
              <a:latin typeface="Helvetica"/>
              <a:ea typeface="Helvetica"/>
              <a:cs typeface="Helvetica"/>
              <a:sym typeface="Helvetica"/>
            </a:endParaRPr>
          </a:p>
        </p:txBody>
      </p:sp>
      <p:sp>
        <p:nvSpPr>
          <p:cNvPr id="195" name="Title Text"/>
          <p:cNvSpPr txBox="1">
            <a:spLocks noGrp="1"/>
          </p:cNvSpPr>
          <p:nvPr>
            <p:ph type="title"/>
          </p:nvPr>
        </p:nvSpPr>
        <p:spPr>
          <a:xfrm>
            <a:off x="1097279" y="857250"/>
            <a:ext cx="10058402" cy="1303021"/>
          </a:xfrm>
          <a:prstGeom prst="rect">
            <a:avLst/>
          </a:prstGeom>
        </p:spPr>
        <p:txBody>
          <a:bodyPr lIns="48767" tIns="48767" rIns="48767" bIns="48767" anchor="b"/>
          <a:lstStyle>
            <a:lvl1pPr algn="l" defTabSz="642915">
              <a:lnSpc>
                <a:spcPct val="85000"/>
              </a:lnSpc>
              <a:defRPr sz="4781" spc="-49">
                <a:solidFill>
                  <a:srgbClr val="404040"/>
                </a:solidFill>
                <a:latin typeface="Calibri Light"/>
                <a:ea typeface="Calibri Light"/>
                <a:cs typeface="Calibri Light"/>
                <a:sym typeface="Calibri Light"/>
              </a:defRPr>
            </a:lvl1pPr>
          </a:lstStyle>
          <a:p>
            <a:r>
              <a:t>Title Text</a:t>
            </a:r>
          </a:p>
        </p:txBody>
      </p:sp>
      <p:sp>
        <p:nvSpPr>
          <p:cNvPr id="196" name="Body Level One…"/>
          <p:cNvSpPr txBox="1">
            <a:spLocks noGrp="1"/>
          </p:cNvSpPr>
          <p:nvPr>
            <p:ph type="body" idx="1"/>
          </p:nvPr>
        </p:nvSpPr>
        <p:spPr>
          <a:xfrm>
            <a:off x="1097279" y="2241550"/>
            <a:ext cx="10058402" cy="3759201"/>
          </a:xfrm>
          <a:prstGeom prst="rect">
            <a:avLst/>
          </a:prstGeom>
        </p:spPr>
        <p:txBody>
          <a:bodyPr lIns="0" tIns="0" rIns="0" bIns="0" anchor="t"/>
          <a:lstStyle>
            <a:lvl1pPr marL="90007" indent="-90007" defTabSz="642915">
              <a:lnSpc>
                <a:spcPct val="90000"/>
              </a:lnSpc>
              <a:spcBef>
                <a:spcPts val="844"/>
              </a:spcBef>
              <a:buClr>
                <a:srgbClr val="FDB813"/>
              </a:buClr>
              <a:buFont typeface="Calibri"/>
              <a:buChar char=" "/>
              <a:defRPr sz="1969">
                <a:solidFill>
                  <a:srgbClr val="404040"/>
                </a:solidFill>
                <a:latin typeface="Calibri"/>
                <a:ea typeface="Calibri"/>
                <a:cs typeface="Calibri"/>
                <a:sym typeface="Calibri"/>
              </a:defRPr>
            </a:lvl1pPr>
            <a:lvl2pPr marL="341458" indent="-200017" defTabSz="642915">
              <a:lnSpc>
                <a:spcPct val="90000"/>
              </a:lnSpc>
              <a:spcBef>
                <a:spcPts val="844"/>
              </a:spcBef>
              <a:buClr>
                <a:srgbClr val="FDB813"/>
              </a:buClr>
              <a:buFont typeface="Calibri"/>
              <a:buChar char="◦"/>
              <a:defRPr sz="1969">
                <a:solidFill>
                  <a:srgbClr val="404040"/>
                </a:solidFill>
                <a:latin typeface="Calibri"/>
                <a:ea typeface="Calibri"/>
                <a:cs typeface="Calibri"/>
                <a:sym typeface="Calibri"/>
              </a:defRPr>
            </a:lvl2pPr>
            <a:lvl3pPr marL="527190" indent="-257166" defTabSz="642915">
              <a:lnSpc>
                <a:spcPct val="90000"/>
              </a:lnSpc>
              <a:spcBef>
                <a:spcPts val="844"/>
              </a:spcBef>
              <a:buClr>
                <a:srgbClr val="FDB813"/>
              </a:buClr>
              <a:buFont typeface="Calibri"/>
              <a:buChar char="◦"/>
              <a:defRPr sz="1969">
                <a:solidFill>
                  <a:srgbClr val="404040"/>
                </a:solidFill>
                <a:latin typeface="Calibri"/>
                <a:ea typeface="Calibri"/>
                <a:cs typeface="Calibri"/>
                <a:sym typeface="Calibri"/>
              </a:defRPr>
            </a:lvl3pPr>
            <a:lvl4pPr marL="655773" indent="-257166" defTabSz="642915">
              <a:lnSpc>
                <a:spcPct val="90000"/>
              </a:lnSpc>
              <a:spcBef>
                <a:spcPts val="844"/>
              </a:spcBef>
              <a:buClr>
                <a:srgbClr val="FDB813"/>
              </a:buClr>
              <a:buFont typeface="Calibri"/>
              <a:buChar char="◦"/>
              <a:defRPr sz="1969">
                <a:solidFill>
                  <a:srgbClr val="404040"/>
                </a:solidFill>
                <a:latin typeface="Calibri"/>
                <a:ea typeface="Calibri"/>
                <a:cs typeface="Calibri"/>
                <a:sym typeface="Calibri"/>
              </a:defRPr>
            </a:lvl4pPr>
            <a:lvl5pPr marL="784356" indent="-257166" defTabSz="642915">
              <a:lnSpc>
                <a:spcPct val="90000"/>
              </a:lnSpc>
              <a:spcBef>
                <a:spcPts val="844"/>
              </a:spcBef>
              <a:buClr>
                <a:srgbClr val="FDB813"/>
              </a:buClr>
              <a:buFont typeface="Calibri"/>
              <a:buChar char="◦"/>
              <a:defRPr sz="1969">
                <a:solidFill>
                  <a:srgbClr val="404040"/>
                </a:solidFill>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97" name="Slide Number"/>
          <p:cNvSpPr txBox="1">
            <a:spLocks noGrp="1"/>
          </p:cNvSpPr>
          <p:nvPr>
            <p:ph type="sldNum" sz="quarter" idx="2"/>
          </p:nvPr>
        </p:nvSpPr>
        <p:spPr>
          <a:xfrm>
            <a:off x="9900458" y="5714043"/>
            <a:ext cx="1312027" cy="249938"/>
          </a:xfrm>
          <a:prstGeom prst="rect">
            <a:avLst/>
          </a:prstGeom>
        </p:spPr>
        <p:txBody>
          <a:bodyPr wrap="square" lIns="48767" tIns="48767" rIns="48767" bIns="48767" anchor="ctr"/>
          <a:lstStyle>
            <a:lvl1pPr algn="r" defTabSz="642915">
              <a:defRPr sz="984">
                <a:solidFill>
                  <a:srgbClr val="FFFFFF"/>
                </a:solidFill>
                <a:latin typeface="Calibri"/>
                <a:ea typeface="Calibri"/>
                <a:cs typeface="Calibri"/>
                <a:sym typeface="Calibri"/>
              </a:defRPr>
            </a:lvl1pPr>
          </a:lstStyle>
          <a:p>
            <a:pPr>
              <a:defRPr>
                <a:effectLst/>
              </a:defRPr>
            </a:pPr>
            <a:fld id="{86CB4B4D-7CA3-9044-876B-883B54F8677D}" type="slidenum">
              <a:rPr>
                <a:effectLst/>
              </a:rPr>
              <a:pPr>
                <a:defRPr>
                  <a:effectLst/>
                </a:defRPr>
              </a:pPr>
              <a:t>‹#›</a:t>
            </a:fld>
            <a:endParaRPr>
              <a:effectLst/>
            </a:endParaRPr>
          </a:p>
        </p:txBody>
      </p:sp>
    </p:spTree>
    <p:extLst>
      <p:ext uri="{BB962C8B-B14F-4D97-AF65-F5344CB8AC3E}">
        <p14:creationId xmlns:p14="http://schemas.microsoft.com/office/powerpoint/2010/main" val="1089906363"/>
      </p:ext>
    </p:extLst>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type="tx">
  <p:cSld name="3_Title and Content">
    <p:bg>
      <p:bgPr>
        <a:solidFill>
          <a:srgbClr val="FFFFFF"/>
        </a:solidFill>
        <a:effectLst/>
      </p:bgPr>
    </p:bg>
    <p:spTree>
      <p:nvGrpSpPr>
        <p:cNvPr id="1" name=""/>
        <p:cNvGrpSpPr/>
        <p:nvPr/>
      </p:nvGrpSpPr>
      <p:grpSpPr>
        <a:xfrm>
          <a:off x="0" y="0"/>
          <a:ext cx="0" cy="0"/>
          <a:chOff x="0" y="0"/>
          <a:chExt cx="0" cy="0"/>
        </a:xfrm>
      </p:grpSpPr>
      <p:sp>
        <p:nvSpPr>
          <p:cNvPr id="204" name="Rectangle"/>
          <p:cNvSpPr/>
          <p:nvPr/>
        </p:nvSpPr>
        <p:spPr>
          <a:xfrm>
            <a:off x="0" y="5657850"/>
            <a:ext cx="12192001" cy="342901"/>
          </a:xfrm>
          <a:prstGeom prst="rect">
            <a:avLst/>
          </a:prstGeom>
          <a:solidFill>
            <a:srgbClr val="AF232A"/>
          </a:solidFill>
          <a:ln w="12700">
            <a:miter lim="400000"/>
          </a:ln>
        </p:spPr>
        <p:txBody>
          <a:bodyPr lIns="34289" tIns="34289" rIns="34289" bIns="34289"/>
          <a:lstStyle/>
          <a:p>
            <a:pPr hangingPunct="0">
              <a:defRPr sz="2400">
                <a:solidFill>
                  <a:srgbClr val="000000"/>
                </a:solidFill>
                <a:latin typeface="Calibri"/>
                <a:ea typeface="Calibri"/>
                <a:cs typeface="Calibri"/>
                <a:sym typeface="Calibri"/>
              </a:defRPr>
            </a:pPr>
            <a:endParaRPr sz="1687" kern="0">
              <a:solidFill>
                <a:srgbClr val="000000"/>
              </a:solidFill>
              <a:latin typeface="Calibri"/>
              <a:ea typeface="Calibri"/>
              <a:cs typeface="Calibri"/>
              <a:sym typeface="Calibri"/>
            </a:endParaRPr>
          </a:p>
        </p:txBody>
      </p:sp>
      <p:sp>
        <p:nvSpPr>
          <p:cNvPr id="205" name="Rectangle"/>
          <p:cNvSpPr/>
          <p:nvPr/>
        </p:nvSpPr>
        <p:spPr>
          <a:xfrm>
            <a:off x="14" y="5607987"/>
            <a:ext cx="12191987" cy="49864"/>
          </a:xfrm>
          <a:prstGeom prst="rect">
            <a:avLst/>
          </a:prstGeom>
          <a:solidFill>
            <a:srgbClr val="FDB813"/>
          </a:solidFill>
          <a:ln w="12700">
            <a:miter lim="400000"/>
          </a:ln>
        </p:spPr>
        <p:txBody>
          <a:bodyPr lIns="34289" tIns="34289" rIns="34289" bIns="34289"/>
          <a:lstStyle/>
          <a:p>
            <a:pPr hangingPunct="0">
              <a:defRPr sz="2400">
                <a:solidFill>
                  <a:srgbClr val="000000"/>
                </a:solidFill>
                <a:latin typeface="Calibri"/>
                <a:ea typeface="Calibri"/>
                <a:cs typeface="Calibri"/>
                <a:sym typeface="Calibri"/>
              </a:defRPr>
            </a:pPr>
            <a:endParaRPr sz="1687" kern="0">
              <a:solidFill>
                <a:srgbClr val="000000"/>
              </a:solidFill>
              <a:latin typeface="Calibri"/>
              <a:ea typeface="Calibri"/>
              <a:cs typeface="Calibri"/>
              <a:sym typeface="Calibri"/>
            </a:endParaRPr>
          </a:p>
        </p:txBody>
      </p:sp>
      <p:sp>
        <p:nvSpPr>
          <p:cNvPr id="206" name="Line"/>
          <p:cNvSpPr/>
          <p:nvPr/>
        </p:nvSpPr>
        <p:spPr>
          <a:xfrm>
            <a:off x="1193532" y="2160634"/>
            <a:ext cx="9966961" cy="1"/>
          </a:xfrm>
          <a:prstGeom prst="line">
            <a:avLst/>
          </a:prstGeom>
          <a:ln w="3175">
            <a:solidFill>
              <a:srgbClr val="808080"/>
            </a:solidFill>
            <a:bevel/>
          </a:ln>
        </p:spPr>
        <p:txBody>
          <a:bodyPr lIns="34289" tIns="34289" rIns="34289" bIns="34289"/>
          <a:lstStyle/>
          <a:p>
            <a:pPr defTabSz="321457" hangingPunct="0">
              <a:defRPr sz="1600">
                <a:solidFill>
                  <a:srgbClr val="000000"/>
                </a:solidFill>
                <a:latin typeface="Helvetica"/>
                <a:ea typeface="Helvetica"/>
                <a:cs typeface="Helvetica"/>
                <a:sym typeface="Helvetica"/>
              </a:defRPr>
            </a:pPr>
            <a:endParaRPr sz="1125" kern="0">
              <a:solidFill>
                <a:srgbClr val="000000"/>
              </a:solidFill>
              <a:latin typeface="Helvetica"/>
              <a:ea typeface="Helvetica"/>
              <a:cs typeface="Helvetica"/>
              <a:sym typeface="Helvetica"/>
            </a:endParaRPr>
          </a:p>
        </p:txBody>
      </p:sp>
      <p:sp>
        <p:nvSpPr>
          <p:cNvPr id="207" name="Title Text"/>
          <p:cNvSpPr txBox="1">
            <a:spLocks noGrp="1"/>
          </p:cNvSpPr>
          <p:nvPr>
            <p:ph type="title"/>
          </p:nvPr>
        </p:nvSpPr>
        <p:spPr>
          <a:xfrm>
            <a:off x="1097279" y="857250"/>
            <a:ext cx="10058402" cy="1303021"/>
          </a:xfrm>
          <a:prstGeom prst="rect">
            <a:avLst/>
          </a:prstGeom>
        </p:spPr>
        <p:txBody>
          <a:bodyPr lIns="48767" tIns="48767" rIns="48767" bIns="48767" anchor="b"/>
          <a:lstStyle>
            <a:lvl1pPr algn="l" defTabSz="642915">
              <a:lnSpc>
                <a:spcPct val="85000"/>
              </a:lnSpc>
              <a:defRPr sz="4781" spc="-49">
                <a:solidFill>
                  <a:srgbClr val="404040"/>
                </a:solidFill>
                <a:latin typeface="Calibri Light"/>
                <a:ea typeface="Calibri Light"/>
                <a:cs typeface="Calibri Light"/>
                <a:sym typeface="Calibri Light"/>
              </a:defRPr>
            </a:lvl1pPr>
          </a:lstStyle>
          <a:p>
            <a:r>
              <a:t>Title Text</a:t>
            </a:r>
          </a:p>
        </p:txBody>
      </p:sp>
      <p:sp>
        <p:nvSpPr>
          <p:cNvPr id="208" name="Body Level One…"/>
          <p:cNvSpPr txBox="1">
            <a:spLocks noGrp="1"/>
          </p:cNvSpPr>
          <p:nvPr>
            <p:ph type="body" idx="1"/>
          </p:nvPr>
        </p:nvSpPr>
        <p:spPr>
          <a:xfrm>
            <a:off x="1097279" y="2241550"/>
            <a:ext cx="10058402" cy="3759201"/>
          </a:xfrm>
          <a:prstGeom prst="rect">
            <a:avLst/>
          </a:prstGeom>
        </p:spPr>
        <p:txBody>
          <a:bodyPr lIns="0" tIns="0" rIns="0" bIns="0" anchor="t"/>
          <a:lstStyle>
            <a:lvl1pPr marL="90007" indent="-90007" defTabSz="642915">
              <a:lnSpc>
                <a:spcPct val="90000"/>
              </a:lnSpc>
              <a:spcBef>
                <a:spcPts val="844"/>
              </a:spcBef>
              <a:buClr>
                <a:srgbClr val="FDB813"/>
              </a:buClr>
              <a:buFont typeface="Calibri"/>
              <a:buChar char=" "/>
              <a:defRPr sz="1969">
                <a:solidFill>
                  <a:srgbClr val="404040"/>
                </a:solidFill>
                <a:latin typeface="Calibri"/>
                <a:ea typeface="Calibri"/>
                <a:cs typeface="Calibri"/>
                <a:sym typeface="Calibri"/>
              </a:defRPr>
            </a:lvl1pPr>
            <a:lvl2pPr marL="341458" indent="-200017" defTabSz="642915">
              <a:lnSpc>
                <a:spcPct val="90000"/>
              </a:lnSpc>
              <a:spcBef>
                <a:spcPts val="844"/>
              </a:spcBef>
              <a:buClr>
                <a:srgbClr val="FDB813"/>
              </a:buClr>
              <a:buFont typeface="Calibri"/>
              <a:buChar char="◦"/>
              <a:defRPr sz="1969">
                <a:solidFill>
                  <a:srgbClr val="404040"/>
                </a:solidFill>
                <a:latin typeface="Calibri"/>
                <a:ea typeface="Calibri"/>
                <a:cs typeface="Calibri"/>
                <a:sym typeface="Calibri"/>
              </a:defRPr>
            </a:lvl2pPr>
            <a:lvl3pPr marL="527190" indent="-257166" defTabSz="642915">
              <a:lnSpc>
                <a:spcPct val="90000"/>
              </a:lnSpc>
              <a:spcBef>
                <a:spcPts val="844"/>
              </a:spcBef>
              <a:buClr>
                <a:srgbClr val="FDB813"/>
              </a:buClr>
              <a:buFont typeface="Calibri"/>
              <a:buChar char="◦"/>
              <a:defRPr sz="1969">
                <a:solidFill>
                  <a:srgbClr val="404040"/>
                </a:solidFill>
                <a:latin typeface="Calibri"/>
                <a:ea typeface="Calibri"/>
                <a:cs typeface="Calibri"/>
                <a:sym typeface="Calibri"/>
              </a:defRPr>
            </a:lvl3pPr>
            <a:lvl4pPr marL="655773" indent="-257166" defTabSz="642915">
              <a:lnSpc>
                <a:spcPct val="90000"/>
              </a:lnSpc>
              <a:spcBef>
                <a:spcPts val="844"/>
              </a:spcBef>
              <a:buClr>
                <a:srgbClr val="FDB813"/>
              </a:buClr>
              <a:buFont typeface="Calibri"/>
              <a:buChar char="◦"/>
              <a:defRPr sz="1969">
                <a:solidFill>
                  <a:srgbClr val="404040"/>
                </a:solidFill>
                <a:latin typeface="Calibri"/>
                <a:ea typeface="Calibri"/>
                <a:cs typeface="Calibri"/>
                <a:sym typeface="Calibri"/>
              </a:defRPr>
            </a:lvl4pPr>
            <a:lvl5pPr marL="784356" indent="-257166" defTabSz="642915">
              <a:lnSpc>
                <a:spcPct val="90000"/>
              </a:lnSpc>
              <a:spcBef>
                <a:spcPts val="844"/>
              </a:spcBef>
              <a:buClr>
                <a:srgbClr val="FDB813"/>
              </a:buClr>
              <a:buFont typeface="Calibri"/>
              <a:buChar char="◦"/>
              <a:defRPr sz="1969">
                <a:solidFill>
                  <a:srgbClr val="404040"/>
                </a:solidFill>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209" name="Slide Number"/>
          <p:cNvSpPr txBox="1">
            <a:spLocks noGrp="1"/>
          </p:cNvSpPr>
          <p:nvPr>
            <p:ph type="sldNum" sz="quarter" idx="2"/>
          </p:nvPr>
        </p:nvSpPr>
        <p:spPr>
          <a:xfrm>
            <a:off x="9900458" y="5714043"/>
            <a:ext cx="1312027" cy="249938"/>
          </a:xfrm>
          <a:prstGeom prst="rect">
            <a:avLst/>
          </a:prstGeom>
        </p:spPr>
        <p:txBody>
          <a:bodyPr wrap="square" lIns="48767" tIns="48767" rIns="48767" bIns="48767" anchor="ctr"/>
          <a:lstStyle>
            <a:lvl1pPr algn="r" defTabSz="642915">
              <a:defRPr sz="984">
                <a:solidFill>
                  <a:srgbClr val="FFFFFF"/>
                </a:solidFill>
                <a:latin typeface="Calibri"/>
                <a:ea typeface="Calibri"/>
                <a:cs typeface="Calibri"/>
                <a:sym typeface="Calibri"/>
              </a:defRPr>
            </a:lvl1pPr>
          </a:lstStyle>
          <a:p>
            <a:pPr>
              <a:defRPr>
                <a:effectLst/>
              </a:defRPr>
            </a:pPr>
            <a:fld id="{86CB4B4D-7CA3-9044-876B-883B54F8677D}" type="slidenum">
              <a:rPr>
                <a:effectLst/>
              </a:rPr>
              <a:pPr>
                <a:defRPr>
                  <a:effectLst/>
                </a:defRPr>
              </a:pPr>
              <a:t>‹#›</a:t>
            </a:fld>
            <a:endParaRPr>
              <a:effectLst/>
            </a:endParaRPr>
          </a:p>
        </p:txBody>
      </p:sp>
    </p:spTree>
    <p:extLst>
      <p:ext uri="{BB962C8B-B14F-4D97-AF65-F5344CB8AC3E}">
        <p14:creationId xmlns:p14="http://schemas.microsoft.com/office/powerpoint/2010/main" val="584508203"/>
      </p:ext>
    </p:extLst>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type="tx">
  <p:cSld name="1_Blank">
    <p:bg>
      <p:bgPr>
        <a:solidFill>
          <a:srgbClr val="FFFFFF"/>
        </a:solidFill>
        <a:effectLst/>
      </p:bgPr>
    </p:bg>
    <p:spTree>
      <p:nvGrpSpPr>
        <p:cNvPr id="1" name=""/>
        <p:cNvGrpSpPr/>
        <p:nvPr/>
      </p:nvGrpSpPr>
      <p:grpSpPr>
        <a:xfrm>
          <a:off x="0" y="0"/>
          <a:ext cx="0" cy="0"/>
          <a:chOff x="0" y="0"/>
          <a:chExt cx="0" cy="0"/>
        </a:xfrm>
      </p:grpSpPr>
      <p:sp>
        <p:nvSpPr>
          <p:cNvPr id="216" name="Rectangle"/>
          <p:cNvSpPr/>
          <p:nvPr/>
        </p:nvSpPr>
        <p:spPr>
          <a:xfrm>
            <a:off x="3175" y="6077595"/>
            <a:ext cx="12188827" cy="805590"/>
          </a:xfrm>
          <a:prstGeom prst="rect">
            <a:avLst/>
          </a:prstGeom>
          <a:solidFill>
            <a:srgbClr val="AF232A"/>
          </a:solidFill>
          <a:ln w="12700">
            <a:miter lim="400000"/>
          </a:ln>
        </p:spPr>
        <p:txBody>
          <a:bodyPr lIns="34289" tIns="34289" rIns="34289" bIns="34289"/>
          <a:lstStyle/>
          <a:p>
            <a:pPr hangingPunct="0">
              <a:defRPr sz="2400">
                <a:solidFill>
                  <a:srgbClr val="000000"/>
                </a:solidFill>
                <a:latin typeface="Calibri"/>
                <a:ea typeface="Calibri"/>
                <a:cs typeface="Calibri"/>
                <a:sym typeface="Calibri"/>
              </a:defRPr>
            </a:pPr>
            <a:endParaRPr sz="1687" kern="0">
              <a:solidFill>
                <a:srgbClr val="000000"/>
              </a:solidFill>
              <a:latin typeface="Calibri"/>
              <a:ea typeface="Calibri"/>
              <a:cs typeface="Calibri"/>
              <a:sym typeface="Calibri"/>
            </a:endParaRPr>
          </a:p>
        </p:txBody>
      </p:sp>
      <p:sp>
        <p:nvSpPr>
          <p:cNvPr id="217" name="Rectangle"/>
          <p:cNvSpPr/>
          <p:nvPr/>
        </p:nvSpPr>
        <p:spPr>
          <a:xfrm>
            <a:off x="1586" y="6033051"/>
            <a:ext cx="12188828" cy="48007"/>
          </a:xfrm>
          <a:prstGeom prst="rect">
            <a:avLst/>
          </a:prstGeom>
          <a:solidFill>
            <a:srgbClr val="FDB813"/>
          </a:solidFill>
          <a:ln w="12700">
            <a:miter lim="400000"/>
          </a:ln>
        </p:spPr>
        <p:txBody>
          <a:bodyPr lIns="34289" tIns="34289" rIns="34289" bIns="34289"/>
          <a:lstStyle/>
          <a:p>
            <a:pPr hangingPunct="0">
              <a:defRPr sz="2400">
                <a:solidFill>
                  <a:srgbClr val="000000"/>
                </a:solidFill>
                <a:latin typeface="Calibri"/>
                <a:ea typeface="Calibri"/>
                <a:cs typeface="Calibri"/>
                <a:sym typeface="Calibri"/>
              </a:defRPr>
            </a:pPr>
            <a:endParaRPr sz="1687" kern="0">
              <a:solidFill>
                <a:srgbClr val="000000"/>
              </a:solidFill>
              <a:latin typeface="Calibri"/>
              <a:ea typeface="Calibri"/>
              <a:cs typeface="Calibri"/>
              <a:sym typeface="Calibri"/>
            </a:endParaRPr>
          </a:p>
        </p:txBody>
      </p:sp>
      <p:sp>
        <p:nvSpPr>
          <p:cNvPr id="218" name="Slide Number"/>
          <p:cNvSpPr txBox="1">
            <a:spLocks noGrp="1"/>
          </p:cNvSpPr>
          <p:nvPr>
            <p:ph type="sldNum" sz="quarter" idx="2"/>
          </p:nvPr>
        </p:nvSpPr>
        <p:spPr>
          <a:xfrm>
            <a:off x="9900458" y="5714043"/>
            <a:ext cx="1312027" cy="249938"/>
          </a:xfrm>
          <a:prstGeom prst="rect">
            <a:avLst/>
          </a:prstGeom>
        </p:spPr>
        <p:txBody>
          <a:bodyPr wrap="square" lIns="48767" tIns="48767" rIns="48767" bIns="48767" anchor="ctr"/>
          <a:lstStyle>
            <a:lvl1pPr algn="r" defTabSz="642915">
              <a:defRPr sz="984">
                <a:solidFill>
                  <a:srgbClr val="FFFFFF"/>
                </a:solidFill>
                <a:latin typeface="Calibri"/>
                <a:ea typeface="Calibri"/>
                <a:cs typeface="Calibri"/>
                <a:sym typeface="Calibri"/>
              </a:defRPr>
            </a:lvl1pPr>
          </a:lstStyle>
          <a:p>
            <a:pPr>
              <a:defRPr>
                <a:effectLst/>
              </a:defRPr>
            </a:pPr>
            <a:fld id="{86CB4B4D-7CA3-9044-876B-883B54F8677D}" type="slidenum">
              <a:rPr>
                <a:effectLst/>
              </a:rPr>
              <a:pPr>
                <a:defRPr>
                  <a:effectLst/>
                </a:defRPr>
              </a:pPr>
              <a:t>‹#›</a:t>
            </a:fld>
            <a:endParaRPr>
              <a:effectLst/>
            </a:endParaRPr>
          </a:p>
        </p:txBody>
      </p:sp>
    </p:spTree>
    <p:extLst>
      <p:ext uri="{BB962C8B-B14F-4D97-AF65-F5344CB8AC3E}">
        <p14:creationId xmlns:p14="http://schemas.microsoft.com/office/powerpoint/2010/main" val="373998895"/>
      </p:ext>
    </p:extLst>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type="tx">
  <p:cSld name="4_Title and Content">
    <p:bg>
      <p:bgPr>
        <a:solidFill>
          <a:srgbClr val="FFFFFF"/>
        </a:solidFill>
        <a:effectLst/>
      </p:bgPr>
    </p:bg>
    <p:spTree>
      <p:nvGrpSpPr>
        <p:cNvPr id="1" name=""/>
        <p:cNvGrpSpPr/>
        <p:nvPr/>
      </p:nvGrpSpPr>
      <p:grpSpPr>
        <a:xfrm>
          <a:off x="0" y="0"/>
          <a:ext cx="0" cy="0"/>
          <a:chOff x="0" y="0"/>
          <a:chExt cx="0" cy="0"/>
        </a:xfrm>
      </p:grpSpPr>
      <p:sp>
        <p:nvSpPr>
          <p:cNvPr id="225" name="Rectangle"/>
          <p:cNvSpPr/>
          <p:nvPr/>
        </p:nvSpPr>
        <p:spPr>
          <a:xfrm>
            <a:off x="0" y="5657850"/>
            <a:ext cx="12192001" cy="342901"/>
          </a:xfrm>
          <a:prstGeom prst="rect">
            <a:avLst/>
          </a:prstGeom>
          <a:solidFill>
            <a:srgbClr val="AF232A"/>
          </a:solidFill>
          <a:ln w="12700">
            <a:miter lim="400000"/>
          </a:ln>
        </p:spPr>
        <p:txBody>
          <a:bodyPr lIns="34289" tIns="34289" rIns="34289" bIns="34289"/>
          <a:lstStyle/>
          <a:p>
            <a:pPr hangingPunct="0">
              <a:defRPr sz="2400">
                <a:solidFill>
                  <a:srgbClr val="000000"/>
                </a:solidFill>
                <a:latin typeface="Calibri"/>
                <a:ea typeface="Calibri"/>
                <a:cs typeface="Calibri"/>
                <a:sym typeface="Calibri"/>
              </a:defRPr>
            </a:pPr>
            <a:endParaRPr sz="1687" kern="0">
              <a:solidFill>
                <a:srgbClr val="000000"/>
              </a:solidFill>
              <a:latin typeface="Calibri"/>
              <a:ea typeface="Calibri"/>
              <a:cs typeface="Calibri"/>
              <a:sym typeface="Calibri"/>
            </a:endParaRPr>
          </a:p>
        </p:txBody>
      </p:sp>
      <p:sp>
        <p:nvSpPr>
          <p:cNvPr id="226" name="Rectangle"/>
          <p:cNvSpPr/>
          <p:nvPr/>
        </p:nvSpPr>
        <p:spPr>
          <a:xfrm>
            <a:off x="14" y="5607987"/>
            <a:ext cx="12191987" cy="49864"/>
          </a:xfrm>
          <a:prstGeom prst="rect">
            <a:avLst/>
          </a:prstGeom>
          <a:solidFill>
            <a:srgbClr val="FDB813"/>
          </a:solidFill>
          <a:ln w="12700">
            <a:miter lim="400000"/>
          </a:ln>
        </p:spPr>
        <p:txBody>
          <a:bodyPr lIns="34289" tIns="34289" rIns="34289" bIns="34289"/>
          <a:lstStyle/>
          <a:p>
            <a:pPr hangingPunct="0">
              <a:defRPr sz="2400">
                <a:solidFill>
                  <a:srgbClr val="000000"/>
                </a:solidFill>
                <a:latin typeface="Calibri"/>
                <a:ea typeface="Calibri"/>
                <a:cs typeface="Calibri"/>
                <a:sym typeface="Calibri"/>
              </a:defRPr>
            </a:pPr>
            <a:endParaRPr sz="1687" kern="0">
              <a:solidFill>
                <a:srgbClr val="000000"/>
              </a:solidFill>
              <a:latin typeface="Calibri"/>
              <a:ea typeface="Calibri"/>
              <a:cs typeface="Calibri"/>
              <a:sym typeface="Calibri"/>
            </a:endParaRPr>
          </a:p>
        </p:txBody>
      </p:sp>
      <p:sp>
        <p:nvSpPr>
          <p:cNvPr id="227" name="Line"/>
          <p:cNvSpPr/>
          <p:nvPr/>
        </p:nvSpPr>
        <p:spPr>
          <a:xfrm>
            <a:off x="1193532" y="2160634"/>
            <a:ext cx="9966961" cy="1"/>
          </a:xfrm>
          <a:prstGeom prst="line">
            <a:avLst/>
          </a:prstGeom>
          <a:ln w="3175">
            <a:solidFill>
              <a:srgbClr val="808080"/>
            </a:solidFill>
            <a:bevel/>
          </a:ln>
        </p:spPr>
        <p:txBody>
          <a:bodyPr lIns="34289" tIns="34289" rIns="34289" bIns="34289"/>
          <a:lstStyle/>
          <a:p>
            <a:pPr defTabSz="321457" hangingPunct="0">
              <a:defRPr sz="1600">
                <a:solidFill>
                  <a:srgbClr val="000000"/>
                </a:solidFill>
                <a:latin typeface="Helvetica"/>
                <a:ea typeface="Helvetica"/>
                <a:cs typeface="Helvetica"/>
                <a:sym typeface="Helvetica"/>
              </a:defRPr>
            </a:pPr>
            <a:endParaRPr sz="1125" kern="0">
              <a:solidFill>
                <a:srgbClr val="000000"/>
              </a:solidFill>
              <a:latin typeface="Helvetica"/>
              <a:ea typeface="Helvetica"/>
              <a:cs typeface="Helvetica"/>
              <a:sym typeface="Helvetica"/>
            </a:endParaRPr>
          </a:p>
        </p:txBody>
      </p:sp>
      <p:sp>
        <p:nvSpPr>
          <p:cNvPr id="228" name="Title Text"/>
          <p:cNvSpPr txBox="1">
            <a:spLocks noGrp="1"/>
          </p:cNvSpPr>
          <p:nvPr>
            <p:ph type="title"/>
          </p:nvPr>
        </p:nvSpPr>
        <p:spPr>
          <a:xfrm>
            <a:off x="1097279" y="857250"/>
            <a:ext cx="10058402" cy="1303021"/>
          </a:xfrm>
          <a:prstGeom prst="rect">
            <a:avLst/>
          </a:prstGeom>
        </p:spPr>
        <p:txBody>
          <a:bodyPr lIns="48767" tIns="48767" rIns="48767" bIns="48767" anchor="b"/>
          <a:lstStyle>
            <a:lvl1pPr algn="l" defTabSz="642915">
              <a:lnSpc>
                <a:spcPct val="85000"/>
              </a:lnSpc>
              <a:defRPr sz="4781" spc="-49">
                <a:solidFill>
                  <a:srgbClr val="404040"/>
                </a:solidFill>
                <a:latin typeface="Calibri Light"/>
                <a:ea typeface="Calibri Light"/>
                <a:cs typeface="Calibri Light"/>
                <a:sym typeface="Calibri Light"/>
              </a:defRPr>
            </a:lvl1pPr>
          </a:lstStyle>
          <a:p>
            <a:r>
              <a:t>Title Text</a:t>
            </a:r>
          </a:p>
        </p:txBody>
      </p:sp>
      <p:sp>
        <p:nvSpPr>
          <p:cNvPr id="229" name="Body Level One…"/>
          <p:cNvSpPr txBox="1">
            <a:spLocks noGrp="1"/>
          </p:cNvSpPr>
          <p:nvPr>
            <p:ph type="body" idx="1"/>
          </p:nvPr>
        </p:nvSpPr>
        <p:spPr>
          <a:xfrm>
            <a:off x="1097279" y="2241550"/>
            <a:ext cx="10058402" cy="3759201"/>
          </a:xfrm>
          <a:prstGeom prst="rect">
            <a:avLst/>
          </a:prstGeom>
        </p:spPr>
        <p:txBody>
          <a:bodyPr lIns="0" tIns="0" rIns="0" bIns="0" anchor="t"/>
          <a:lstStyle>
            <a:lvl1pPr marL="90007" indent="-90007" defTabSz="642915">
              <a:lnSpc>
                <a:spcPct val="90000"/>
              </a:lnSpc>
              <a:spcBef>
                <a:spcPts val="844"/>
              </a:spcBef>
              <a:buClr>
                <a:srgbClr val="FDB813"/>
              </a:buClr>
              <a:buFont typeface="Calibri"/>
              <a:buChar char=" "/>
              <a:defRPr sz="1969">
                <a:solidFill>
                  <a:srgbClr val="404040"/>
                </a:solidFill>
                <a:latin typeface="Calibri"/>
                <a:ea typeface="Calibri"/>
                <a:cs typeface="Calibri"/>
                <a:sym typeface="Calibri"/>
              </a:defRPr>
            </a:lvl1pPr>
            <a:lvl2pPr marL="341458" indent="-200017" defTabSz="642915">
              <a:lnSpc>
                <a:spcPct val="90000"/>
              </a:lnSpc>
              <a:spcBef>
                <a:spcPts val="844"/>
              </a:spcBef>
              <a:buClr>
                <a:srgbClr val="FDB813"/>
              </a:buClr>
              <a:buFont typeface="Calibri"/>
              <a:buChar char="◦"/>
              <a:defRPr sz="1969">
                <a:solidFill>
                  <a:srgbClr val="404040"/>
                </a:solidFill>
                <a:latin typeface="Calibri"/>
                <a:ea typeface="Calibri"/>
                <a:cs typeface="Calibri"/>
                <a:sym typeface="Calibri"/>
              </a:defRPr>
            </a:lvl2pPr>
            <a:lvl3pPr marL="527190" indent="-257166" defTabSz="642915">
              <a:lnSpc>
                <a:spcPct val="90000"/>
              </a:lnSpc>
              <a:spcBef>
                <a:spcPts val="844"/>
              </a:spcBef>
              <a:buClr>
                <a:srgbClr val="FDB813"/>
              </a:buClr>
              <a:buFont typeface="Calibri"/>
              <a:buChar char="◦"/>
              <a:defRPr sz="1969">
                <a:solidFill>
                  <a:srgbClr val="404040"/>
                </a:solidFill>
                <a:latin typeface="Calibri"/>
                <a:ea typeface="Calibri"/>
                <a:cs typeface="Calibri"/>
                <a:sym typeface="Calibri"/>
              </a:defRPr>
            </a:lvl3pPr>
            <a:lvl4pPr marL="655773" indent="-257166" defTabSz="642915">
              <a:lnSpc>
                <a:spcPct val="90000"/>
              </a:lnSpc>
              <a:spcBef>
                <a:spcPts val="844"/>
              </a:spcBef>
              <a:buClr>
                <a:srgbClr val="FDB813"/>
              </a:buClr>
              <a:buFont typeface="Calibri"/>
              <a:buChar char="◦"/>
              <a:defRPr sz="1969">
                <a:solidFill>
                  <a:srgbClr val="404040"/>
                </a:solidFill>
                <a:latin typeface="Calibri"/>
                <a:ea typeface="Calibri"/>
                <a:cs typeface="Calibri"/>
                <a:sym typeface="Calibri"/>
              </a:defRPr>
            </a:lvl4pPr>
            <a:lvl5pPr marL="784356" indent="-257166" defTabSz="642915">
              <a:lnSpc>
                <a:spcPct val="90000"/>
              </a:lnSpc>
              <a:spcBef>
                <a:spcPts val="844"/>
              </a:spcBef>
              <a:buClr>
                <a:srgbClr val="FDB813"/>
              </a:buClr>
              <a:buFont typeface="Calibri"/>
              <a:buChar char="◦"/>
              <a:defRPr sz="1969">
                <a:solidFill>
                  <a:srgbClr val="404040"/>
                </a:solidFill>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230" name="Slide Number"/>
          <p:cNvSpPr txBox="1">
            <a:spLocks noGrp="1"/>
          </p:cNvSpPr>
          <p:nvPr>
            <p:ph type="sldNum" sz="quarter" idx="2"/>
          </p:nvPr>
        </p:nvSpPr>
        <p:spPr>
          <a:xfrm>
            <a:off x="9900458" y="5714043"/>
            <a:ext cx="1312027" cy="249938"/>
          </a:xfrm>
          <a:prstGeom prst="rect">
            <a:avLst/>
          </a:prstGeom>
        </p:spPr>
        <p:txBody>
          <a:bodyPr wrap="square" lIns="48767" tIns="48767" rIns="48767" bIns="48767" anchor="ctr"/>
          <a:lstStyle>
            <a:lvl1pPr algn="r" defTabSz="642915">
              <a:defRPr sz="984">
                <a:solidFill>
                  <a:srgbClr val="FFFFFF"/>
                </a:solidFill>
                <a:latin typeface="Calibri"/>
                <a:ea typeface="Calibri"/>
                <a:cs typeface="Calibri"/>
                <a:sym typeface="Calibri"/>
              </a:defRPr>
            </a:lvl1pPr>
          </a:lstStyle>
          <a:p>
            <a:pPr>
              <a:defRPr>
                <a:effectLst/>
              </a:defRPr>
            </a:pPr>
            <a:fld id="{86CB4B4D-7CA3-9044-876B-883B54F8677D}" type="slidenum">
              <a:rPr>
                <a:effectLst/>
              </a:rPr>
              <a:pPr>
                <a:defRPr>
                  <a:effectLst/>
                </a:defRPr>
              </a:pPr>
              <a:t>‹#›</a:t>
            </a:fld>
            <a:endParaRPr>
              <a:effectLst/>
            </a:endParaRPr>
          </a:p>
        </p:txBody>
      </p:sp>
    </p:spTree>
    <p:extLst>
      <p:ext uri="{BB962C8B-B14F-4D97-AF65-F5344CB8AC3E}">
        <p14:creationId xmlns:p14="http://schemas.microsoft.com/office/powerpoint/2010/main" val="893972266"/>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5EF6F49-753D-413B-A762-39390A94A144}" type="datetimeFigureOut">
              <a:rPr lang="en-US" smtClean="0"/>
              <a:t>1/18/2019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E31025C-F76D-4D11-992D-540539E688D9}" type="slidenum">
              <a:rPr lang="en-US" smtClean="0"/>
              <a:t>‹#›</a:t>
            </a:fld>
            <a:endParaRPr lang="en-US" dirty="0"/>
          </a:p>
        </p:txBody>
      </p:sp>
    </p:spTree>
    <p:extLst>
      <p:ext uri="{BB962C8B-B14F-4D97-AF65-F5344CB8AC3E}">
        <p14:creationId xmlns:p14="http://schemas.microsoft.com/office/powerpoint/2010/main" val="392149631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x">
  <p:cSld name="5_Title and Content">
    <p:bg>
      <p:bgPr>
        <a:solidFill>
          <a:srgbClr val="FFFFFF"/>
        </a:solidFill>
        <a:effectLst/>
      </p:bgPr>
    </p:bg>
    <p:spTree>
      <p:nvGrpSpPr>
        <p:cNvPr id="1" name=""/>
        <p:cNvGrpSpPr/>
        <p:nvPr/>
      </p:nvGrpSpPr>
      <p:grpSpPr>
        <a:xfrm>
          <a:off x="0" y="0"/>
          <a:ext cx="0" cy="0"/>
          <a:chOff x="0" y="0"/>
          <a:chExt cx="0" cy="0"/>
        </a:xfrm>
      </p:grpSpPr>
      <p:sp>
        <p:nvSpPr>
          <p:cNvPr id="237" name="Rectangle"/>
          <p:cNvSpPr/>
          <p:nvPr/>
        </p:nvSpPr>
        <p:spPr>
          <a:xfrm>
            <a:off x="0" y="5657850"/>
            <a:ext cx="12192001" cy="342901"/>
          </a:xfrm>
          <a:prstGeom prst="rect">
            <a:avLst/>
          </a:prstGeom>
          <a:solidFill>
            <a:srgbClr val="AF232A"/>
          </a:solidFill>
          <a:ln w="12700">
            <a:miter lim="400000"/>
          </a:ln>
        </p:spPr>
        <p:txBody>
          <a:bodyPr lIns="34289" tIns="34289" rIns="34289" bIns="34289"/>
          <a:lstStyle/>
          <a:p>
            <a:pPr hangingPunct="0">
              <a:defRPr sz="2400">
                <a:solidFill>
                  <a:srgbClr val="000000"/>
                </a:solidFill>
                <a:latin typeface="Calibri"/>
                <a:ea typeface="Calibri"/>
                <a:cs typeface="Calibri"/>
                <a:sym typeface="Calibri"/>
              </a:defRPr>
            </a:pPr>
            <a:endParaRPr sz="1687" kern="0">
              <a:solidFill>
                <a:srgbClr val="000000"/>
              </a:solidFill>
              <a:latin typeface="Calibri"/>
              <a:ea typeface="Calibri"/>
              <a:cs typeface="Calibri"/>
              <a:sym typeface="Calibri"/>
            </a:endParaRPr>
          </a:p>
        </p:txBody>
      </p:sp>
      <p:sp>
        <p:nvSpPr>
          <p:cNvPr id="238" name="Rectangle"/>
          <p:cNvSpPr/>
          <p:nvPr/>
        </p:nvSpPr>
        <p:spPr>
          <a:xfrm>
            <a:off x="14" y="5607987"/>
            <a:ext cx="12191987" cy="49864"/>
          </a:xfrm>
          <a:prstGeom prst="rect">
            <a:avLst/>
          </a:prstGeom>
          <a:solidFill>
            <a:srgbClr val="FDB813"/>
          </a:solidFill>
          <a:ln w="12700">
            <a:miter lim="400000"/>
          </a:ln>
        </p:spPr>
        <p:txBody>
          <a:bodyPr lIns="34289" tIns="34289" rIns="34289" bIns="34289"/>
          <a:lstStyle/>
          <a:p>
            <a:pPr hangingPunct="0">
              <a:defRPr sz="2400">
                <a:solidFill>
                  <a:srgbClr val="000000"/>
                </a:solidFill>
                <a:latin typeface="Calibri"/>
                <a:ea typeface="Calibri"/>
                <a:cs typeface="Calibri"/>
                <a:sym typeface="Calibri"/>
              </a:defRPr>
            </a:pPr>
            <a:endParaRPr sz="1687" kern="0">
              <a:solidFill>
                <a:srgbClr val="000000"/>
              </a:solidFill>
              <a:latin typeface="Calibri"/>
              <a:ea typeface="Calibri"/>
              <a:cs typeface="Calibri"/>
              <a:sym typeface="Calibri"/>
            </a:endParaRPr>
          </a:p>
        </p:txBody>
      </p:sp>
      <p:sp>
        <p:nvSpPr>
          <p:cNvPr id="239" name="Line"/>
          <p:cNvSpPr/>
          <p:nvPr/>
        </p:nvSpPr>
        <p:spPr>
          <a:xfrm>
            <a:off x="1193532" y="2160634"/>
            <a:ext cx="9966961" cy="1"/>
          </a:xfrm>
          <a:prstGeom prst="line">
            <a:avLst/>
          </a:prstGeom>
          <a:ln w="3175">
            <a:solidFill>
              <a:srgbClr val="808080"/>
            </a:solidFill>
            <a:bevel/>
          </a:ln>
        </p:spPr>
        <p:txBody>
          <a:bodyPr lIns="34289" tIns="34289" rIns="34289" bIns="34289"/>
          <a:lstStyle/>
          <a:p>
            <a:pPr defTabSz="321457" hangingPunct="0">
              <a:defRPr sz="1600">
                <a:solidFill>
                  <a:srgbClr val="000000"/>
                </a:solidFill>
                <a:latin typeface="Helvetica"/>
                <a:ea typeface="Helvetica"/>
                <a:cs typeface="Helvetica"/>
                <a:sym typeface="Helvetica"/>
              </a:defRPr>
            </a:pPr>
            <a:endParaRPr sz="1125" kern="0">
              <a:solidFill>
                <a:srgbClr val="000000"/>
              </a:solidFill>
              <a:latin typeface="Helvetica"/>
              <a:ea typeface="Helvetica"/>
              <a:cs typeface="Helvetica"/>
              <a:sym typeface="Helvetica"/>
            </a:endParaRPr>
          </a:p>
        </p:txBody>
      </p:sp>
      <p:sp>
        <p:nvSpPr>
          <p:cNvPr id="240" name="Title Text"/>
          <p:cNvSpPr txBox="1">
            <a:spLocks noGrp="1"/>
          </p:cNvSpPr>
          <p:nvPr>
            <p:ph type="title"/>
          </p:nvPr>
        </p:nvSpPr>
        <p:spPr>
          <a:xfrm>
            <a:off x="1097279" y="857250"/>
            <a:ext cx="10058402" cy="1303021"/>
          </a:xfrm>
          <a:prstGeom prst="rect">
            <a:avLst/>
          </a:prstGeom>
        </p:spPr>
        <p:txBody>
          <a:bodyPr lIns="48767" tIns="48767" rIns="48767" bIns="48767" anchor="b"/>
          <a:lstStyle>
            <a:lvl1pPr algn="l" defTabSz="642915">
              <a:lnSpc>
                <a:spcPct val="85000"/>
              </a:lnSpc>
              <a:defRPr sz="4781" spc="-49">
                <a:solidFill>
                  <a:srgbClr val="404040"/>
                </a:solidFill>
                <a:latin typeface="Calibri Light"/>
                <a:ea typeface="Calibri Light"/>
                <a:cs typeface="Calibri Light"/>
                <a:sym typeface="Calibri Light"/>
              </a:defRPr>
            </a:lvl1pPr>
          </a:lstStyle>
          <a:p>
            <a:r>
              <a:t>Title Text</a:t>
            </a:r>
          </a:p>
        </p:txBody>
      </p:sp>
      <p:sp>
        <p:nvSpPr>
          <p:cNvPr id="241" name="Body Level One…"/>
          <p:cNvSpPr txBox="1">
            <a:spLocks noGrp="1"/>
          </p:cNvSpPr>
          <p:nvPr>
            <p:ph type="body" idx="1"/>
          </p:nvPr>
        </p:nvSpPr>
        <p:spPr>
          <a:xfrm>
            <a:off x="1097279" y="2241550"/>
            <a:ext cx="10058402" cy="3759201"/>
          </a:xfrm>
          <a:prstGeom prst="rect">
            <a:avLst/>
          </a:prstGeom>
        </p:spPr>
        <p:txBody>
          <a:bodyPr lIns="0" tIns="0" rIns="0" bIns="0" anchor="t"/>
          <a:lstStyle>
            <a:lvl1pPr marL="90007" indent="-90007" defTabSz="642915">
              <a:lnSpc>
                <a:spcPct val="90000"/>
              </a:lnSpc>
              <a:spcBef>
                <a:spcPts val="844"/>
              </a:spcBef>
              <a:buClr>
                <a:srgbClr val="FDB813"/>
              </a:buClr>
              <a:buFont typeface="Calibri"/>
              <a:buChar char=" "/>
              <a:defRPr sz="1969">
                <a:solidFill>
                  <a:srgbClr val="404040"/>
                </a:solidFill>
                <a:latin typeface="Calibri"/>
                <a:ea typeface="Calibri"/>
                <a:cs typeface="Calibri"/>
                <a:sym typeface="Calibri"/>
              </a:defRPr>
            </a:lvl1pPr>
            <a:lvl2pPr marL="341458" indent="-200017" defTabSz="642915">
              <a:lnSpc>
                <a:spcPct val="90000"/>
              </a:lnSpc>
              <a:spcBef>
                <a:spcPts val="844"/>
              </a:spcBef>
              <a:buClr>
                <a:srgbClr val="FDB813"/>
              </a:buClr>
              <a:buFont typeface="Calibri"/>
              <a:buChar char="◦"/>
              <a:defRPr sz="1969">
                <a:solidFill>
                  <a:srgbClr val="404040"/>
                </a:solidFill>
                <a:latin typeface="Calibri"/>
                <a:ea typeface="Calibri"/>
                <a:cs typeface="Calibri"/>
                <a:sym typeface="Calibri"/>
              </a:defRPr>
            </a:lvl2pPr>
            <a:lvl3pPr marL="527190" indent="-257166" defTabSz="642915">
              <a:lnSpc>
                <a:spcPct val="90000"/>
              </a:lnSpc>
              <a:spcBef>
                <a:spcPts val="844"/>
              </a:spcBef>
              <a:buClr>
                <a:srgbClr val="FDB813"/>
              </a:buClr>
              <a:buFont typeface="Calibri"/>
              <a:buChar char="◦"/>
              <a:defRPr sz="1969">
                <a:solidFill>
                  <a:srgbClr val="404040"/>
                </a:solidFill>
                <a:latin typeface="Calibri"/>
                <a:ea typeface="Calibri"/>
                <a:cs typeface="Calibri"/>
                <a:sym typeface="Calibri"/>
              </a:defRPr>
            </a:lvl3pPr>
            <a:lvl4pPr marL="655773" indent="-257166" defTabSz="642915">
              <a:lnSpc>
                <a:spcPct val="90000"/>
              </a:lnSpc>
              <a:spcBef>
                <a:spcPts val="844"/>
              </a:spcBef>
              <a:buClr>
                <a:srgbClr val="FDB813"/>
              </a:buClr>
              <a:buFont typeface="Calibri"/>
              <a:buChar char="◦"/>
              <a:defRPr sz="1969">
                <a:solidFill>
                  <a:srgbClr val="404040"/>
                </a:solidFill>
                <a:latin typeface="Calibri"/>
                <a:ea typeface="Calibri"/>
                <a:cs typeface="Calibri"/>
                <a:sym typeface="Calibri"/>
              </a:defRPr>
            </a:lvl4pPr>
            <a:lvl5pPr marL="784356" indent="-257166" defTabSz="642915">
              <a:lnSpc>
                <a:spcPct val="90000"/>
              </a:lnSpc>
              <a:spcBef>
                <a:spcPts val="844"/>
              </a:spcBef>
              <a:buClr>
                <a:srgbClr val="FDB813"/>
              </a:buClr>
              <a:buFont typeface="Calibri"/>
              <a:buChar char="◦"/>
              <a:defRPr sz="1969">
                <a:solidFill>
                  <a:srgbClr val="404040"/>
                </a:solidFill>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242" name="Slide Number"/>
          <p:cNvSpPr txBox="1">
            <a:spLocks noGrp="1"/>
          </p:cNvSpPr>
          <p:nvPr>
            <p:ph type="sldNum" sz="quarter" idx="2"/>
          </p:nvPr>
        </p:nvSpPr>
        <p:spPr>
          <a:xfrm>
            <a:off x="9900458" y="5714043"/>
            <a:ext cx="1312027" cy="249938"/>
          </a:xfrm>
          <a:prstGeom prst="rect">
            <a:avLst/>
          </a:prstGeom>
        </p:spPr>
        <p:txBody>
          <a:bodyPr wrap="square" lIns="48767" tIns="48767" rIns="48767" bIns="48767" anchor="ctr"/>
          <a:lstStyle>
            <a:lvl1pPr algn="r" defTabSz="642915">
              <a:defRPr sz="984">
                <a:solidFill>
                  <a:srgbClr val="FFFFFF"/>
                </a:solidFill>
                <a:latin typeface="Calibri"/>
                <a:ea typeface="Calibri"/>
                <a:cs typeface="Calibri"/>
                <a:sym typeface="Calibri"/>
              </a:defRPr>
            </a:lvl1pPr>
          </a:lstStyle>
          <a:p>
            <a:pPr>
              <a:defRPr>
                <a:effectLst/>
              </a:defRPr>
            </a:pPr>
            <a:fld id="{86CB4B4D-7CA3-9044-876B-883B54F8677D}" type="slidenum">
              <a:rPr>
                <a:effectLst/>
              </a:rPr>
              <a:pPr>
                <a:defRPr>
                  <a:effectLst/>
                </a:defRPr>
              </a:pPr>
              <a:t>‹#›</a:t>
            </a:fld>
            <a:endParaRPr>
              <a:effectLst/>
            </a:endParaRPr>
          </a:p>
        </p:txBody>
      </p:sp>
    </p:spTree>
    <p:extLst>
      <p:ext uri="{BB962C8B-B14F-4D97-AF65-F5344CB8AC3E}">
        <p14:creationId xmlns:p14="http://schemas.microsoft.com/office/powerpoint/2010/main" val="1140258536"/>
      </p:ext>
    </p:extLst>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type="tx">
  <p:cSld name="2_Blank">
    <p:bg>
      <p:bgPr>
        <a:solidFill>
          <a:srgbClr val="FFFFFF"/>
        </a:solidFill>
        <a:effectLst/>
      </p:bgPr>
    </p:bg>
    <p:spTree>
      <p:nvGrpSpPr>
        <p:cNvPr id="1" name=""/>
        <p:cNvGrpSpPr/>
        <p:nvPr/>
      </p:nvGrpSpPr>
      <p:grpSpPr>
        <a:xfrm>
          <a:off x="0" y="0"/>
          <a:ext cx="0" cy="0"/>
          <a:chOff x="0" y="0"/>
          <a:chExt cx="0" cy="0"/>
        </a:xfrm>
      </p:grpSpPr>
      <p:sp>
        <p:nvSpPr>
          <p:cNvPr id="249" name="Rectangle"/>
          <p:cNvSpPr/>
          <p:nvPr/>
        </p:nvSpPr>
        <p:spPr>
          <a:xfrm>
            <a:off x="1586" y="6166230"/>
            <a:ext cx="12188828" cy="727490"/>
          </a:xfrm>
          <a:prstGeom prst="rect">
            <a:avLst/>
          </a:prstGeom>
          <a:solidFill>
            <a:srgbClr val="AF232A"/>
          </a:solidFill>
          <a:ln w="12700">
            <a:miter lim="400000"/>
          </a:ln>
        </p:spPr>
        <p:txBody>
          <a:bodyPr lIns="34289" tIns="34289" rIns="34289" bIns="34289"/>
          <a:lstStyle/>
          <a:p>
            <a:pPr hangingPunct="0">
              <a:defRPr sz="2400">
                <a:solidFill>
                  <a:srgbClr val="000000"/>
                </a:solidFill>
                <a:latin typeface="Calibri"/>
                <a:ea typeface="Calibri"/>
                <a:cs typeface="Calibri"/>
                <a:sym typeface="Calibri"/>
              </a:defRPr>
            </a:pPr>
            <a:endParaRPr sz="1687" kern="0">
              <a:solidFill>
                <a:srgbClr val="000000"/>
              </a:solidFill>
              <a:latin typeface="Calibri"/>
              <a:ea typeface="Calibri"/>
              <a:cs typeface="Calibri"/>
              <a:sym typeface="Calibri"/>
            </a:endParaRPr>
          </a:p>
        </p:txBody>
      </p:sp>
      <p:sp>
        <p:nvSpPr>
          <p:cNvPr id="250" name="Rectangle"/>
          <p:cNvSpPr/>
          <p:nvPr/>
        </p:nvSpPr>
        <p:spPr>
          <a:xfrm>
            <a:off x="1586" y="6131277"/>
            <a:ext cx="12188828" cy="48007"/>
          </a:xfrm>
          <a:prstGeom prst="rect">
            <a:avLst/>
          </a:prstGeom>
          <a:solidFill>
            <a:srgbClr val="FDB813"/>
          </a:solidFill>
          <a:ln w="12700">
            <a:miter lim="400000"/>
          </a:ln>
        </p:spPr>
        <p:txBody>
          <a:bodyPr lIns="34289" tIns="34289" rIns="34289" bIns="34289"/>
          <a:lstStyle/>
          <a:p>
            <a:pPr hangingPunct="0">
              <a:defRPr sz="2400">
                <a:solidFill>
                  <a:srgbClr val="000000"/>
                </a:solidFill>
                <a:latin typeface="Calibri"/>
                <a:ea typeface="Calibri"/>
                <a:cs typeface="Calibri"/>
                <a:sym typeface="Calibri"/>
              </a:defRPr>
            </a:pPr>
            <a:endParaRPr sz="1687" kern="0">
              <a:solidFill>
                <a:srgbClr val="000000"/>
              </a:solidFill>
              <a:latin typeface="Calibri"/>
              <a:ea typeface="Calibri"/>
              <a:cs typeface="Calibri"/>
              <a:sym typeface="Calibri"/>
            </a:endParaRPr>
          </a:p>
        </p:txBody>
      </p:sp>
      <p:sp>
        <p:nvSpPr>
          <p:cNvPr id="251" name="Slide Number"/>
          <p:cNvSpPr txBox="1">
            <a:spLocks noGrp="1"/>
          </p:cNvSpPr>
          <p:nvPr>
            <p:ph type="sldNum" sz="quarter" idx="2"/>
          </p:nvPr>
        </p:nvSpPr>
        <p:spPr>
          <a:xfrm>
            <a:off x="9900458" y="5714043"/>
            <a:ext cx="1312027" cy="249938"/>
          </a:xfrm>
          <a:prstGeom prst="rect">
            <a:avLst/>
          </a:prstGeom>
        </p:spPr>
        <p:txBody>
          <a:bodyPr wrap="square" lIns="48767" tIns="48767" rIns="48767" bIns="48767" anchor="ctr"/>
          <a:lstStyle>
            <a:lvl1pPr algn="r" defTabSz="642915">
              <a:defRPr sz="984">
                <a:solidFill>
                  <a:srgbClr val="FFFFFF"/>
                </a:solidFill>
                <a:latin typeface="Calibri"/>
                <a:ea typeface="Calibri"/>
                <a:cs typeface="Calibri"/>
                <a:sym typeface="Calibri"/>
              </a:defRPr>
            </a:lvl1pPr>
          </a:lstStyle>
          <a:p>
            <a:pPr>
              <a:defRPr>
                <a:effectLst/>
              </a:defRPr>
            </a:pPr>
            <a:fld id="{86CB4B4D-7CA3-9044-876B-883B54F8677D}" type="slidenum">
              <a:rPr>
                <a:effectLst/>
              </a:rPr>
              <a:pPr>
                <a:defRPr>
                  <a:effectLst/>
                </a:defRPr>
              </a:pPr>
              <a:t>‹#›</a:t>
            </a:fld>
            <a:endParaRPr>
              <a:effectLst/>
            </a:endParaRPr>
          </a:p>
        </p:txBody>
      </p:sp>
    </p:spTree>
    <p:extLst>
      <p:ext uri="{BB962C8B-B14F-4D97-AF65-F5344CB8AC3E}">
        <p14:creationId xmlns:p14="http://schemas.microsoft.com/office/powerpoint/2010/main" val="1582276469"/>
      </p:ext>
    </p:extLst>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type="tx">
  <p:cSld name="3_Blank">
    <p:bg>
      <p:bgPr>
        <a:solidFill>
          <a:srgbClr val="FFFFFF"/>
        </a:solidFill>
        <a:effectLst/>
      </p:bgPr>
    </p:bg>
    <p:spTree>
      <p:nvGrpSpPr>
        <p:cNvPr id="1" name=""/>
        <p:cNvGrpSpPr/>
        <p:nvPr/>
      </p:nvGrpSpPr>
      <p:grpSpPr>
        <a:xfrm>
          <a:off x="0" y="0"/>
          <a:ext cx="0" cy="0"/>
          <a:chOff x="0" y="0"/>
          <a:chExt cx="0" cy="0"/>
        </a:xfrm>
      </p:grpSpPr>
      <p:sp>
        <p:nvSpPr>
          <p:cNvPr id="258" name="Rectangle"/>
          <p:cNvSpPr/>
          <p:nvPr/>
        </p:nvSpPr>
        <p:spPr>
          <a:xfrm>
            <a:off x="1586" y="6069802"/>
            <a:ext cx="12188828" cy="868217"/>
          </a:xfrm>
          <a:prstGeom prst="rect">
            <a:avLst/>
          </a:prstGeom>
          <a:solidFill>
            <a:srgbClr val="AF232A"/>
          </a:solidFill>
          <a:ln w="12700">
            <a:miter lim="400000"/>
          </a:ln>
        </p:spPr>
        <p:txBody>
          <a:bodyPr lIns="34289" tIns="34289" rIns="34289" bIns="34289"/>
          <a:lstStyle/>
          <a:p>
            <a:pPr hangingPunct="0">
              <a:defRPr sz="2400">
                <a:solidFill>
                  <a:srgbClr val="000000"/>
                </a:solidFill>
                <a:latin typeface="Calibri"/>
                <a:ea typeface="Calibri"/>
                <a:cs typeface="Calibri"/>
                <a:sym typeface="Calibri"/>
              </a:defRPr>
            </a:pPr>
            <a:endParaRPr sz="1687" kern="0">
              <a:solidFill>
                <a:srgbClr val="000000"/>
              </a:solidFill>
              <a:latin typeface="Calibri"/>
              <a:ea typeface="Calibri"/>
              <a:cs typeface="Calibri"/>
              <a:sym typeface="Calibri"/>
            </a:endParaRPr>
          </a:p>
        </p:txBody>
      </p:sp>
      <p:sp>
        <p:nvSpPr>
          <p:cNvPr id="259" name="Rectangle"/>
          <p:cNvSpPr/>
          <p:nvPr/>
        </p:nvSpPr>
        <p:spPr>
          <a:xfrm>
            <a:off x="1586" y="6037804"/>
            <a:ext cx="12188828" cy="48007"/>
          </a:xfrm>
          <a:prstGeom prst="rect">
            <a:avLst/>
          </a:prstGeom>
          <a:solidFill>
            <a:srgbClr val="FDB813"/>
          </a:solidFill>
          <a:ln w="12700">
            <a:miter lim="400000"/>
          </a:ln>
        </p:spPr>
        <p:txBody>
          <a:bodyPr lIns="34289" tIns="34289" rIns="34289" bIns="34289"/>
          <a:lstStyle/>
          <a:p>
            <a:pPr hangingPunct="0">
              <a:defRPr sz="2400">
                <a:solidFill>
                  <a:srgbClr val="000000"/>
                </a:solidFill>
                <a:latin typeface="Calibri"/>
                <a:ea typeface="Calibri"/>
                <a:cs typeface="Calibri"/>
                <a:sym typeface="Calibri"/>
              </a:defRPr>
            </a:pPr>
            <a:endParaRPr sz="1687" kern="0">
              <a:solidFill>
                <a:srgbClr val="000000"/>
              </a:solidFill>
              <a:latin typeface="Calibri"/>
              <a:ea typeface="Calibri"/>
              <a:cs typeface="Calibri"/>
              <a:sym typeface="Calibri"/>
            </a:endParaRPr>
          </a:p>
        </p:txBody>
      </p:sp>
      <p:sp>
        <p:nvSpPr>
          <p:cNvPr id="260" name="Slide Number"/>
          <p:cNvSpPr txBox="1">
            <a:spLocks noGrp="1"/>
          </p:cNvSpPr>
          <p:nvPr>
            <p:ph type="sldNum" sz="quarter" idx="2"/>
          </p:nvPr>
        </p:nvSpPr>
        <p:spPr>
          <a:xfrm>
            <a:off x="9900458" y="5714043"/>
            <a:ext cx="1312027" cy="249938"/>
          </a:xfrm>
          <a:prstGeom prst="rect">
            <a:avLst/>
          </a:prstGeom>
        </p:spPr>
        <p:txBody>
          <a:bodyPr wrap="square" lIns="48767" tIns="48767" rIns="48767" bIns="48767" anchor="ctr"/>
          <a:lstStyle>
            <a:lvl1pPr algn="r" defTabSz="642915">
              <a:defRPr sz="984">
                <a:solidFill>
                  <a:srgbClr val="FFFFFF"/>
                </a:solidFill>
                <a:latin typeface="Calibri"/>
                <a:ea typeface="Calibri"/>
                <a:cs typeface="Calibri"/>
                <a:sym typeface="Calibri"/>
              </a:defRPr>
            </a:lvl1pPr>
          </a:lstStyle>
          <a:p>
            <a:pPr>
              <a:defRPr>
                <a:effectLst/>
              </a:defRPr>
            </a:pPr>
            <a:fld id="{86CB4B4D-7CA3-9044-876B-883B54F8677D}" type="slidenum">
              <a:rPr>
                <a:effectLst/>
              </a:rPr>
              <a:pPr>
                <a:defRPr>
                  <a:effectLst/>
                </a:defRPr>
              </a:pPr>
              <a:t>‹#›</a:t>
            </a:fld>
            <a:endParaRPr>
              <a:effectLst/>
            </a:endParaRPr>
          </a:p>
        </p:txBody>
      </p:sp>
    </p:spTree>
    <p:extLst>
      <p:ext uri="{BB962C8B-B14F-4D97-AF65-F5344CB8AC3E}">
        <p14:creationId xmlns:p14="http://schemas.microsoft.com/office/powerpoint/2010/main" val="2068540319"/>
      </p:ext>
    </p:extLst>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type="tx">
  <p:cSld name="4_Blank">
    <p:bg>
      <p:bgPr>
        <a:solidFill>
          <a:srgbClr val="FFFFFF"/>
        </a:solidFill>
        <a:effectLst/>
      </p:bgPr>
    </p:bg>
    <p:spTree>
      <p:nvGrpSpPr>
        <p:cNvPr id="1" name=""/>
        <p:cNvGrpSpPr/>
        <p:nvPr/>
      </p:nvGrpSpPr>
      <p:grpSpPr>
        <a:xfrm>
          <a:off x="0" y="0"/>
          <a:ext cx="0" cy="0"/>
          <a:chOff x="0" y="0"/>
          <a:chExt cx="0" cy="0"/>
        </a:xfrm>
      </p:grpSpPr>
      <p:sp>
        <p:nvSpPr>
          <p:cNvPr id="267" name="Rectangle"/>
          <p:cNvSpPr/>
          <p:nvPr/>
        </p:nvSpPr>
        <p:spPr>
          <a:xfrm>
            <a:off x="1586" y="6176330"/>
            <a:ext cx="12188828" cy="707727"/>
          </a:xfrm>
          <a:prstGeom prst="rect">
            <a:avLst/>
          </a:prstGeom>
          <a:solidFill>
            <a:srgbClr val="AF232A"/>
          </a:solidFill>
          <a:ln w="12700">
            <a:miter lim="400000"/>
          </a:ln>
        </p:spPr>
        <p:txBody>
          <a:bodyPr lIns="34289" tIns="34289" rIns="34289" bIns="34289"/>
          <a:lstStyle/>
          <a:p>
            <a:pPr hangingPunct="0">
              <a:defRPr sz="2400">
                <a:solidFill>
                  <a:srgbClr val="000000"/>
                </a:solidFill>
                <a:latin typeface="Calibri"/>
                <a:ea typeface="Calibri"/>
                <a:cs typeface="Calibri"/>
                <a:sym typeface="Calibri"/>
              </a:defRPr>
            </a:pPr>
            <a:endParaRPr sz="1687" kern="0">
              <a:solidFill>
                <a:srgbClr val="000000"/>
              </a:solidFill>
              <a:latin typeface="Calibri"/>
              <a:ea typeface="Calibri"/>
              <a:cs typeface="Calibri"/>
              <a:sym typeface="Calibri"/>
            </a:endParaRPr>
          </a:p>
        </p:txBody>
      </p:sp>
      <p:sp>
        <p:nvSpPr>
          <p:cNvPr id="268" name="Rectangle"/>
          <p:cNvSpPr/>
          <p:nvPr/>
        </p:nvSpPr>
        <p:spPr>
          <a:xfrm>
            <a:off x="1586" y="6134839"/>
            <a:ext cx="12188828" cy="48007"/>
          </a:xfrm>
          <a:prstGeom prst="rect">
            <a:avLst/>
          </a:prstGeom>
          <a:solidFill>
            <a:srgbClr val="FDB813"/>
          </a:solidFill>
          <a:ln w="12700">
            <a:miter lim="400000"/>
          </a:ln>
        </p:spPr>
        <p:txBody>
          <a:bodyPr lIns="34289" tIns="34289" rIns="34289" bIns="34289"/>
          <a:lstStyle/>
          <a:p>
            <a:pPr hangingPunct="0">
              <a:defRPr sz="2400">
                <a:solidFill>
                  <a:srgbClr val="000000"/>
                </a:solidFill>
                <a:latin typeface="Calibri"/>
                <a:ea typeface="Calibri"/>
                <a:cs typeface="Calibri"/>
                <a:sym typeface="Calibri"/>
              </a:defRPr>
            </a:pPr>
            <a:endParaRPr sz="1687" kern="0">
              <a:solidFill>
                <a:srgbClr val="000000"/>
              </a:solidFill>
              <a:latin typeface="Calibri"/>
              <a:ea typeface="Calibri"/>
              <a:cs typeface="Calibri"/>
              <a:sym typeface="Calibri"/>
            </a:endParaRPr>
          </a:p>
        </p:txBody>
      </p:sp>
      <p:sp>
        <p:nvSpPr>
          <p:cNvPr id="269" name="Slide Number"/>
          <p:cNvSpPr txBox="1">
            <a:spLocks noGrp="1"/>
          </p:cNvSpPr>
          <p:nvPr>
            <p:ph type="sldNum" sz="quarter" idx="2"/>
          </p:nvPr>
        </p:nvSpPr>
        <p:spPr>
          <a:xfrm>
            <a:off x="9900458" y="5714043"/>
            <a:ext cx="1312027" cy="249938"/>
          </a:xfrm>
          <a:prstGeom prst="rect">
            <a:avLst/>
          </a:prstGeom>
        </p:spPr>
        <p:txBody>
          <a:bodyPr wrap="square" lIns="48767" tIns="48767" rIns="48767" bIns="48767" anchor="ctr"/>
          <a:lstStyle>
            <a:lvl1pPr algn="r" defTabSz="642915">
              <a:defRPr sz="984">
                <a:solidFill>
                  <a:srgbClr val="FFFFFF"/>
                </a:solidFill>
                <a:latin typeface="Calibri"/>
                <a:ea typeface="Calibri"/>
                <a:cs typeface="Calibri"/>
                <a:sym typeface="Calibri"/>
              </a:defRPr>
            </a:lvl1pPr>
          </a:lstStyle>
          <a:p>
            <a:pPr>
              <a:defRPr>
                <a:effectLst/>
              </a:defRPr>
            </a:pPr>
            <a:fld id="{86CB4B4D-7CA3-9044-876B-883B54F8677D}" type="slidenum">
              <a:rPr>
                <a:effectLst/>
              </a:rPr>
              <a:pPr>
                <a:defRPr>
                  <a:effectLst/>
                </a:defRPr>
              </a:pPr>
              <a:t>‹#›</a:t>
            </a:fld>
            <a:endParaRPr>
              <a:effectLst/>
            </a:endParaRPr>
          </a:p>
        </p:txBody>
      </p:sp>
    </p:spTree>
    <p:extLst>
      <p:ext uri="{BB962C8B-B14F-4D97-AF65-F5344CB8AC3E}">
        <p14:creationId xmlns:p14="http://schemas.microsoft.com/office/powerpoint/2010/main" val="528752385"/>
      </p:ext>
    </p:extLst>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type="tx">
  <p:cSld name="5_Blank">
    <p:bg>
      <p:bgPr>
        <a:solidFill>
          <a:srgbClr val="FFFFFF"/>
        </a:solidFill>
        <a:effectLst/>
      </p:bgPr>
    </p:bg>
    <p:spTree>
      <p:nvGrpSpPr>
        <p:cNvPr id="1" name=""/>
        <p:cNvGrpSpPr/>
        <p:nvPr/>
      </p:nvGrpSpPr>
      <p:grpSpPr>
        <a:xfrm>
          <a:off x="0" y="0"/>
          <a:ext cx="0" cy="0"/>
          <a:chOff x="0" y="0"/>
          <a:chExt cx="0" cy="0"/>
        </a:xfrm>
      </p:grpSpPr>
      <p:sp>
        <p:nvSpPr>
          <p:cNvPr id="276" name="Rectangle"/>
          <p:cNvSpPr/>
          <p:nvPr/>
        </p:nvSpPr>
        <p:spPr>
          <a:xfrm>
            <a:off x="1586" y="6175633"/>
            <a:ext cx="12188828" cy="691577"/>
          </a:xfrm>
          <a:prstGeom prst="rect">
            <a:avLst/>
          </a:prstGeom>
          <a:solidFill>
            <a:srgbClr val="AF232A"/>
          </a:solidFill>
          <a:ln w="12700">
            <a:miter lim="400000"/>
          </a:ln>
        </p:spPr>
        <p:txBody>
          <a:bodyPr lIns="34289" tIns="34289" rIns="34289" bIns="34289"/>
          <a:lstStyle/>
          <a:p>
            <a:pPr hangingPunct="0">
              <a:defRPr sz="2400">
                <a:solidFill>
                  <a:srgbClr val="000000"/>
                </a:solidFill>
                <a:latin typeface="Calibri"/>
                <a:ea typeface="Calibri"/>
                <a:cs typeface="Calibri"/>
                <a:sym typeface="Calibri"/>
              </a:defRPr>
            </a:pPr>
            <a:endParaRPr sz="1687" kern="0">
              <a:solidFill>
                <a:srgbClr val="000000"/>
              </a:solidFill>
              <a:latin typeface="Calibri"/>
              <a:ea typeface="Calibri"/>
              <a:cs typeface="Calibri"/>
              <a:sym typeface="Calibri"/>
            </a:endParaRPr>
          </a:p>
        </p:txBody>
      </p:sp>
      <p:sp>
        <p:nvSpPr>
          <p:cNvPr id="277" name="Rectangle"/>
          <p:cNvSpPr/>
          <p:nvPr/>
        </p:nvSpPr>
        <p:spPr>
          <a:xfrm>
            <a:off x="1586" y="6136711"/>
            <a:ext cx="12188828" cy="48007"/>
          </a:xfrm>
          <a:prstGeom prst="rect">
            <a:avLst/>
          </a:prstGeom>
          <a:solidFill>
            <a:srgbClr val="FDB813"/>
          </a:solidFill>
          <a:ln w="12700">
            <a:miter lim="400000"/>
          </a:ln>
        </p:spPr>
        <p:txBody>
          <a:bodyPr lIns="34289" tIns="34289" rIns="34289" bIns="34289"/>
          <a:lstStyle/>
          <a:p>
            <a:pPr hangingPunct="0">
              <a:defRPr sz="2400">
                <a:solidFill>
                  <a:srgbClr val="000000"/>
                </a:solidFill>
                <a:latin typeface="Calibri"/>
                <a:ea typeface="Calibri"/>
                <a:cs typeface="Calibri"/>
                <a:sym typeface="Calibri"/>
              </a:defRPr>
            </a:pPr>
            <a:endParaRPr sz="1687" kern="0">
              <a:solidFill>
                <a:srgbClr val="000000"/>
              </a:solidFill>
              <a:latin typeface="Calibri"/>
              <a:ea typeface="Calibri"/>
              <a:cs typeface="Calibri"/>
              <a:sym typeface="Calibri"/>
            </a:endParaRPr>
          </a:p>
        </p:txBody>
      </p:sp>
      <p:sp>
        <p:nvSpPr>
          <p:cNvPr id="278" name="Slide Number"/>
          <p:cNvSpPr txBox="1">
            <a:spLocks noGrp="1"/>
          </p:cNvSpPr>
          <p:nvPr>
            <p:ph type="sldNum" sz="quarter" idx="2"/>
          </p:nvPr>
        </p:nvSpPr>
        <p:spPr>
          <a:xfrm>
            <a:off x="9900458" y="5714043"/>
            <a:ext cx="1312027" cy="249938"/>
          </a:xfrm>
          <a:prstGeom prst="rect">
            <a:avLst/>
          </a:prstGeom>
        </p:spPr>
        <p:txBody>
          <a:bodyPr wrap="square" lIns="48767" tIns="48767" rIns="48767" bIns="48767" anchor="ctr"/>
          <a:lstStyle>
            <a:lvl1pPr algn="r" defTabSz="642915">
              <a:defRPr sz="984">
                <a:solidFill>
                  <a:srgbClr val="FFFFFF"/>
                </a:solidFill>
                <a:latin typeface="Calibri"/>
                <a:ea typeface="Calibri"/>
                <a:cs typeface="Calibri"/>
                <a:sym typeface="Calibri"/>
              </a:defRPr>
            </a:lvl1pPr>
          </a:lstStyle>
          <a:p>
            <a:pPr>
              <a:defRPr>
                <a:effectLst/>
              </a:defRPr>
            </a:pPr>
            <a:fld id="{86CB4B4D-7CA3-9044-876B-883B54F8677D}" type="slidenum">
              <a:rPr>
                <a:effectLst/>
              </a:rPr>
              <a:pPr>
                <a:defRPr>
                  <a:effectLst/>
                </a:defRPr>
              </a:pPr>
              <a:t>‹#›</a:t>
            </a:fld>
            <a:endParaRPr>
              <a:effectLst/>
            </a:endParaRPr>
          </a:p>
        </p:txBody>
      </p:sp>
    </p:spTree>
    <p:extLst>
      <p:ext uri="{BB962C8B-B14F-4D97-AF65-F5344CB8AC3E}">
        <p14:creationId xmlns:p14="http://schemas.microsoft.com/office/powerpoint/2010/main" val="425897272"/>
      </p:ext>
    </p:extLst>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type="tx">
  <p:cSld name="Two Content">
    <p:bg>
      <p:bgPr>
        <a:solidFill>
          <a:srgbClr val="FFFFFF"/>
        </a:solidFill>
        <a:effectLst/>
      </p:bgPr>
    </p:bg>
    <p:spTree>
      <p:nvGrpSpPr>
        <p:cNvPr id="1" name=""/>
        <p:cNvGrpSpPr/>
        <p:nvPr/>
      </p:nvGrpSpPr>
      <p:grpSpPr>
        <a:xfrm>
          <a:off x="0" y="0"/>
          <a:ext cx="0" cy="0"/>
          <a:chOff x="0" y="0"/>
          <a:chExt cx="0" cy="0"/>
        </a:xfrm>
      </p:grpSpPr>
      <p:sp>
        <p:nvSpPr>
          <p:cNvPr id="285" name="Rectangle"/>
          <p:cNvSpPr/>
          <p:nvPr/>
        </p:nvSpPr>
        <p:spPr>
          <a:xfrm>
            <a:off x="0" y="6072592"/>
            <a:ext cx="12192001" cy="785409"/>
          </a:xfrm>
          <a:prstGeom prst="rect">
            <a:avLst/>
          </a:prstGeom>
          <a:solidFill>
            <a:srgbClr val="AF232A"/>
          </a:solidFill>
          <a:ln w="12700">
            <a:miter lim="400000"/>
          </a:ln>
        </p:spPr>
        <p:txBody>
          <a:bodyPr lIns="34289" tIns="34289" rIns="34289" bIns="34289"/>
          <a:lstStyle/>
          <a:p>
            <a:pPr hangingPunct="0">
              <a:defRPr sz="2400">
                <a:solidFill>
                  <a:srgbClr val="000000"/>
                </a:solidFill>
                <a:latin typeface="Calibri"/>
                <a:ea typeface="Calibri"/>
                <a:cs typeface="Calibri"/>
                <a:sym typeface="Calibri"/>
              </a:defRPr>
            </a:pPr>
            <a:endParaRPr sz="1687" kern="0">
              <a:solidFill>
                <a:srgbClr val="000000"/>
              </a:solidFill>
              <a:latin typeface="Calibri"/>
              <a:ea typeface="Calibri"/>
              <a:cs typeface="Calibri"/>
              <a:sym typeface="Calibri"/>
            </a:endParaRPr>
          </a:p>
        </p:txBody>
      </p:sp>
      <p:sp>
        <p:nvSpPr>
          <p:cNvPr id="286" name="Rectangle"/>
          <p:cNvSpPr/>
          <p:nvPr/>
        </p:nvSpPr>
        <p:spPr>
          <a:xfrm>
            <a:off x="7" y="6037329"/>
            <a:ext cx="12191987" cy="49864"/>
          </a:xfrm>
          <a:prstGeom prst="rect">
            <a:avLst/>
          </a:prstGeom>
          <a:solidFill>
            <a:srgbClr val="FDB813"/>
          </a:solidFill>
          <a:ln w="12700">
            <a:miter lim="400000"/>
          </a:ln>
        </p:spPr>
        <p:txBody>
          <a:bodyPr lIns="34289" tIns="34289" rIns="34289" bIns="34289"/>
          <a:lstStyle/>
          <a:p>
            <a:pPr hangingPunct="0">
              <a:defRPr sz="2400">
                <a:solidFill>
                  <a:srgbClr val="000000"/>
                </a:solidFill>
                <a:latin typeface="Calibri"/>
                <a:ea typeface="Calibri"/>
                <a:cs typeface="Calibri"/>
                <a:sym typeface="Calibri"/>
              </a:defRPr>
            </a:pPr>
            <a:endParaRPr sz="1687" kern="0">
              <a:solidFill>
                <a:srgbClr val="000000"/>
              </a:solidFill>
              <a:latin typeface="Calibri"/>
              <a:ea typeface="Calibri"/>
              <a:cs typeface="Calibri"/>
              <a:sym typeface="Calibri"/>
            </a:endParaRPr>
          </a:p>
        </p:txBody>
      </p:sp>
      <p:sp>
        <p:nvSpPr>
          <p:cNvPr id="287" name="Line"/>
          <p:cNvSpPr/>
          <p:nvPr/>
        </p:nvSpPr>
        <p:spPr>
          <a:xfrm>
            <a:off x="945832" y="1655100"/>
            <a:ext cx="9966962" cy="1"/>
          </a:xfrm>
          <a:prstGeom prst="line">
            <a:avLst/>
          </a:prstGeom>
          <a:ln w="3175">
            <a:solidFill>
              <a:srgbClr val="808080"/>
            </a:solidFill>
            <a:bevel/>
          </a:ln>
        </p:spPr>
        <p:txBody>
          <a:bodyPr lIns="34289" tIns="34289" rIns="34289" bIns="34289"/>
          <a:lstStyle/>
          <a:p>
            <a:pPr defTabSz="321457" hangingPunct="0">
              <a:defRPr sz="1600">
                <a:solidFill>
                  <a:srgbClr val="000000"/>
                </a:solidFill>
                <a:latin typeface="Helvetica"/>
                <a:ea typeface="Helvetica"/>
                <a:cs typeface="Helvetica"/>
                <a:sym typeface="Helvetica"/>
              </a:defRPr>
            </a:pPr>
            <a:endParaRPr sz="1125" kern="0">
              <a:solidFill>
                <a:srgbClr val="000000"/>
              </a:solidFill>
              <a:latin typeface="Helvetica"/>
              <a:ea typeface="Helvetica"/>
              <a:cs typeface="Helvetica"/>
              <a:sym typeface="Helvetica"/>
            </a:endParaRPr>
          </a:p>
        </p:txBody>
      </p:sp>
      <p:sp>
        <p:nvSpPr>
          <p:cNvPr id="288" name="Title Text"/>
          <p:cNvSpPr txBox="1">
            <a:spLocks noGrp="1"/>
          </p:cNvSpPr>
          <p:nvPr>
            <p:ph type="title"/>
          </p:nvPr>
        </p:nvSpPr>
        <p:spPr>
          <a:xfrm>
            <a:off x="1066799" y="4092527"/>
            <a:ext cx="10058402" cy="1303021"/>
          </a:xfrm>
          <a:prstGeom prst="rect">
            <a:avLst/>
          </a:prstGeom>
        </p:spPr>
        <p:txBody>
          <a:bodyPr lIns="48767" tIns="48767" rIns="48767" bIns="48767" anchor="b"/>
          <a:lstStyle>
            <a:lvl1pPr algn="l" defTabSz="642915">
              <a:lnSpc>
                <a:spcPct val="85000"/>
              </a:lnSpc>
              <a:defRPr sz="4781" spc="-49">
                <a:solidFill>
                  <a:srgbClr val="404040"/>
                </a:solidFill>
                <a:latin typeface="Calibri Light"/>
                <a:ea typeface="Calibri Light"/>
                <a:cs typeface="Calibri Light"/>
                <a:sym typeface="Calibri Light"/>
              </a:defRPr>
            </a:lvl1pPr>
          </a:lstStyle>
          <a:p>
            <a:r>
              <a:t>Title Text</a:t>
            </a:r>
          </a:p>
        </p:txBody>
      </p:sp>
      <p:sp>
        <p:nvSpPr>
          <p:cNvPr id="289" name="Body Level One…"/>
          <p:cNvSpPr txBox="1">
            <a:spLocks noGrp="1"/>
          </p:cNvSpPr>
          <p:nvPr>
            <p:ph type="body" sz="half" idx="1"/>
          </p:nvPr>
        </p:nvSpPr>
        <p:spPr>
          <a:xfrm>
            <a:off x="1013934" y="1549400"/>
            <a:ext cx="4937761" cy="3759200"/>
          </a:xfrm>
          <a:prstGeom prst="rect">
            <a:avLst/>
          </a:prstGeom>
        </p:spPr>
        <p:txBody>
          <a:bodyPr lIns="0" tIns="0" rIns="0" bIns="0" anchor="t"/>
          <a:lstStyle>
            <a:lvl1pPr marL="90007" indent="-90007" defTabSz="642915">
              <a:lnSpc>
                <a:spcPct val="90000"/>
              </a:lnSpc>
              <a:spcBef>
                <a:spcPts val="844"/>
              </a:spcBef>
              <a:buClr>
                <a:srgbClr val="FDB813"/>
              </a:buClr>
              <a:buFont typeface="Calibri"/>
              <a:buChar char=" "/>
              <a:defRPr sz="1969">
                <a:solidFill>
                  <a:srgbClr val="404040"/>
                </a:solidFill>
                <a:latin typeface="Calibri"/>
                <a:ea typeface="Calibri"/>
                <a:cs typeface="Calibri"/>
                <a:sym typeface="Calibri"/>
              </a:defRPr>
            </a:lvl1pPr>
            <a:lvl2pPr marL="341458" indent="-200017" defTabSz="642915">
              <a:lnSpc>
                <a:spcPct val="90000"/>
              </a:lnSpc>
              <a:spcBef>
                <a:spcPts val="844"/>
              </a:spcBef>
              <a:buClr>
                <a:srgbClr val="FDB813"/>
              </a:buClr>
              <a:buFont typeface="Calibri"/>
              <a:buChar char="◦"/>
              <a:defRPr sz="1969">
                <a:solidFill>
                  <a:srgbClr val="404040"/>
                </a:solidFill>
                <a:latin typeface="Calibri"/>
                <a:ea typeface="Calibri"/>
                <a:cs typeface="Calibri"/>
                <a:sym typeface="Calibri"/>
              </a:defRPr>
            </a:lvl2pPr>
            <a:lvl3pPr marL="527190" indent="-257166" defTabSz="642915">
              <a:lnSpc>
                <a:spcPct val="90000"/>
              </a:lnSpc>
              <a:spcBef>
                <a:spcPts val="844"/>
              </a:spcBef>
              <a:buClr>
                <a:srgbClr val="FDB813"/>
              </a:buClr>
              <a:buFont typeface="Calibri"/>
              <a:buChar char="◦"/>
              <a:defRPr sz="1969">
                <a:solidFill>
                  <a:srgbClr val="404040"/>
                </a:solidFill>
                <a:latin typeface="Calibri"/>
                <a:ea typeface="Calibri"/>
                <a:cs typeface="Calibri"/>
                <a:sym typeface="Calibri"/>
              </a:defRPr>
            </a:lvl3pPr>
            <a:lvl4pPr marL="655773" indent="-257166" defTabSz="642915">
              <a:lnSpc>
                <a:spcPct val="90000"/>
              </a:lnSpc>
              <a:spcBef>
                <a:spcPts val="844"/>
              </a:spcBef>
              <a:buClr>
                <a:srgbClr val="FDB813"/>
              </a:buClr>
              <a:buFont typeface="Calibri"/>
              <a:buChar char="◦"/>
              <a:defRPr sz="1969">
                <a:solidFill>
                  <a:srgbClr val="404040"/>
                </a:solidFill>
                <a:latin typeface="Calibri"/>
                <a:ea typeface="Calibri"/>
                <a:cs typeface="Calibri"/>
                <a:sym typeface="Calibri"/>
              </a:defRPr>
            </a:lvl4pPr>
            <a:lvl5pPr marL="784356" indent="-257166" defTabSz="642915">
              <a:lnSpc>
                <a:spcPct val="90000"/>
              </a:lnSpc>
              <a:spcBef>
                <a:spcPts val="844"/>
              </a:spcBef>
              <a:buClr>
                <a:srgbClr val="FDB813"/>
              </a:buClr>
              <a:buFont typeface="Calibri"/>
              <a:buChar char="◦"/>
              <a:defRPr sz="1969">
                <a:solidFill>
                  <a:srgbClr val="404040"/>
                </a:solidFill>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290" name="Slide Number"/>
          <p:cNvSpPr txBox="1">
            <a:spLocks noGrp="1"/>
          </p:cNvSpPr>
          <p:nvPr>
            <p:ph type="sldNum" sz="quarter" idx="2"/>
          </p:nvPr>
        </p:nvSpPr>
        <p:spPr>
          <a:xfrm>
            <a:off x="9900458" y="5714043"/>
            <a:ext cx="1312027" cy="249938"/>
          </a:xfrm>
          <a:prstGeom prst="rect">
            <a:avLst/>
          </a:prstGeom>
        </p:spPr>
        <p:txBody>
          <a:bodyPr wrap="square" lIns="48767" tIns="48767" rIns="48767" bIns="48767" anchor="ctr"/>
          <a:lstStyle>
            <a:lvl1pPr algn="r" defTabSz="642915">
              <a:defRPr sz="984">
                <a:solidFill>
                  <a:srgbClr val="FFFFFF"/>
                </a:solidFill>
                <a:latin typeface="Calibri"/>
                <a:ea typeface="Calibri"/>
                <a:cs typeface="Calibri"/>
                <a:sym typeface="Calibri"/>
              </a:defRPr>
            </a:lvl1pPr>
          </a:lstStyle>
          <a:p>
            <a:pPr>
              <a:defRPr>
                <a:effectLst/>
              </a:defRPr>
            </a:pPr>
            <a:fld id="{86CB4B4D-7CA3-9044-876B-883B54F8677D}" type="slidenum">
              <a:rPr>
                <a:effectLst/>
              </a:rPr>
              <a:pPr>
                <a:defRPr>
                  <a:effectLst/>
                </a:defRPr>
              </a:pPr>
              <a:t>‹#›</a:t>
            </a:fld>
            <a:endParaRPr>
              <a:effectLst/>
            </a:endParaRPr>
          </a:p>
        </p:txBody>
      </p:sp>
    </p:spTree>
    <p:extLst>
      <p:ext uri="{BB962C8B-B14F-4D97-AF65-F5344CB8AC3E}">
        <p14:creationId xmlns:p14="http://schemas.microsoft.com/office/powerpoint/2010/main" val="290100233"/>
      </p:ext>
    </p:extLst>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type="tx">
  <p:cSld name="6_Blank">
    <p:bg>
      <p:bgPr>
        <a:solidFill>
          <a:srgbClr val="FFFFFF"/>
        </a:solidFill>
        <a:effectLst/>
      </p:bgPr>
    </p:bg>
    <p:spTree>
      <p:nvGrpSpPr>
        <p:cNvPr id="1" name=""/>
        <p:cNvGrpSpPr/>
        <p:nvPr/>
      </p:nvGrpSpPr>
      <p:grpSpPr>
        <a:xfrm>
          <a:off x="0" y="0"/>
          <a:ext cx="0" cy="0"/>
          <a:chOff x="0" y="0"/>
          <a:chExt cx="0" cy="0"/>
        </a:xfrm>
      </p:grpSpPr>
      <p:sp>
        <p:nvSpPr>
          <p:cNvPr id="297" name="Rectangle"/>
          <p:cNvSpPr/>
          <p:nvPr/>
        </p:nvSpPr>
        <p:spPr>
          <a:xfrm>
            <a:off x="1586" y="6086614"/>
            <a:ext cx="12188828" cy="798176"/>
          </a:xfrm>
          <a:prstGeom prst="rect">
            <a:avLst/>
          </a:prstGeom>
          <a:solidFill>
            <a:srgbClr val="AF232A"/>
          </a:solidFill>
          <a:ln w="12700">
            <a:miter lim="400000"/>
          </a:ln>
        </p:spPr>
        <p:txBody>
          <a:bodyPr lIns="34289" tIns="34289" rIns="34289" bIns="34289"/>
          <a:lstStyle/>
          <a:p>
            <a:pPr hangingPunct="0">
              <a:defRPr sz="2400">
                <a:solidFill>
                  <a:srgbClr val="000000"/>
                </a:solidFill>
                <a:latin typeface="Calibri"/>
                <a:ea typeface="Calibri"/>
                <a:cs typeface="Calibri"/>
                <a:sym typeface="Calibri"/>
              </a:defRPr>
            </a:pPr>
            <a:endParaRPr sz="1687" kern="0">
              <a:solidFill>
                <a:srgbClr val="000000"/>
              </a:solidFill>
              <a:latin typeface="Calibri"/>
              <a:ea typeface="Calibri"/>
              <a:cs typeface="Calibri"/>
              <a:sym typeface="Calibri"/>
            </a:endParaRPr>
          </a:p>
        </p:txBody>
      </p:sp>
      <p:sp>
        <p:nvSpPr>
          <p:cNvPr id="298" name="Rectangle"/>
          <p:cNvSpPr/>
          <p:nvPr/>
        </p:nvSpPr>
        <p:spPr>
          <a:xfrm>
            <a:off x="1586" y="6042914"/>
            <a:ext cx="12188828" cy="48007"/>
          </a:xfrm>
          <a:prstGeom prst="rect">
            <a:avLst/>
          </a:prstGeom>
          <a:solidFill>
            <a:srgbClr val="FDB813"/>
          </a:solidFill>
          <a:ln w="12700">
            <a:miter lim="400000"/>
          </a:ln>
        </p:spPr>
        <p:txBody>
          <a:bodyPr lIns="34289" tIns="34289" rIns="34289" bIns="34289"/>
          <a:lstStyle/>
          <a:p>
            <a:pPr hangingPunct="0">
              <a:defRPr sz="2400">
                <a:solidFill>
                  <a:srgbClr val="000000"/>
                </a:solidFill>
                <a:latin typeface="Calibri"/>
                <a:ea typeface="Calibri"/>
                <a:cs typeface="Calibri"/>
                <a:sym typeface="Calibri"/>
              </a:defRPr>
            </a:pPr>
            <a:endParaRPr sz="1687" kern="0">
              <a:solidFill>
                <a:srgbClr val="000000"/>
              </a:solidFill>
              <a:latin typeface="Calibri"/>
              <a:ea typeface="Calibri"/>
              <a:cs typeface="Calibri"/>
              <a:sym typeface="Calibri"/>
            </a:endParaRPr>
          </a:p>
        </p:txBody>
      </p:sp>
      <p:sp>
        <p:nvSpPr>
          <p:cNvPr id="299" name="Slide Number"/>
          <p:cNvSpPr txBox="1">
            <a:spLocks noGrp="1"/>
          </p:cNvSpPr>
          <p:nvPr>
            <p:ph type="sldNum" sz="quarter" idx="2"/>
          </p:nvPr>
        </p:nvSpPr>
        <p:spPr>
          <a:xfrm>
            <a:off x="9900458" y="5714043"/>
            <a:ext cx="1312027" cy="249938"/>
          </a:xfrm>
          <a:prstGeom prst="rect">
            <a:avLst/>
          </a:prstGeom>
        </p:spPr>
        <p:txBody>
          <a:bodyPr wrap="square" lIns="48767" tIns="48767" rIns="48767" bIns="48767" anchor="ctr"/>
          <a:lstStyle>
            <a:lvl1pPr algn="r" defTabSz="642915">
              <a:defRPr sz="984">
                <a:solidFill>
                  <a:srgbClr val="FFFFFF"/>
                </a:solidFill>
                <a:latin typeface="Calibri"/>
                <a:ea typeface="Calibri"/>
                <a:cs typeface="Calibri"/>
                <a:sym typeface="Calibri"/>
              </a:defRPr>
            </a:lvl1pPr>
          </a:lstStyle>
          <a:p>
            <a:pPr>
              <a:defRPr>
                <a:effectLst/>
              </a:defRPr>
            </a:pPr>
            <a:fld id="{86CB4B4D-7CA3-9044-876B-883B54F8677D}" type="slidenum">
              <a:rPr>
                <a:effectLst/>
              </a:rPr>
              <a:pPr>
                <a:defRPr>
                  <a:effectLst/>
                </a:defRPr>
              </a:pPr>
              <a:t>‹#›</a:t>
            </a:fld>
            <a:endParaRPr>
              <a:effectLst/>
            </a:endParaRPr>
          </a:p>
        </p:txBody>
      </p:sp>
    </p:spTree>
    <p:extLst>
      <p:ext uri="{BB962C8B-B14F-4D97-AF65-F5344CB8AC3E}">
        <p14:creationId xmlns:p14="http://schemas.microsoft.com/office/powerpoint/2010/main" val="2123082143"/>
      </p:ext>
    </p:extLst>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type="tx">
  <p:cSld name="7_Blank">
    <p:bg>
      <p:bgPr>
        <a:solidFill>
          <a:srgbClr val="FFFFFF"/>
        </a:solidFill>
        <a:effectLst/>
      </p:bgPr>
    </p:bg>
    <p:spTree>
      <p:nvGrpSpPr>
        <p:cNvPr id="1" name=""/>
        <p:cNvGrpSpPr/>
        <p:nvPr/>
      </p:nvGrpSpPr>
      <p:grpSpPr>
        <a:xfrm>
          <a:off x="0" y="0"/>
          <a:ext cx="0" cy="0"/>
          <a:chOff x="0" y="0"/>
          <a:chExt cx="0" cy="0"/>
        </a:xfrm>
      </p:grpSpPr>
      <p:sp>
        <p:nvSpPr>
          <p:cNvPr id="315" name="Rectangle"/>
          <p:cNvSpPr/>
          <p:nvPr/>
        </p:nvSpPr>
        <p:spPr>
          <a:xfrm>
            <a:off x="3175" y="5657850"/>
            <a:ext cx="12188827" cy="342901"/>
          </a:xfrm>
          <a:prstGeom prst="rect">
            <a:avLst/>
          </a:prstGeom>
          <a:solidFill>
            <a:srgbClr val="AF232A"/>
          </a:solidFill>
          <a:ln w="12700">
            <a:miter lim="400000"/>
          </a:ln>
        </p:spPr>
        <p:txBody>
          <a:bodyPr lIns="34289" tIns="34289" rIns="34289" bIns="34289"/>
          <a:lstStyle/>
          <a:p>
            <a:pPr hangingPunct="0">
              <a:defRPr sz="2400">
                <a:solidFill>
                  <a:srgbClr val="000000"/>
                </a:solidFill>
                <a:latin typeface="Calibri"/>
                <a:ea typeface="Calibri"/>
                <a:cs typeface="Calibri"/>
                <a:sym typeface="Calibri"/>
              </a:defRPr>
            </a:pPr>
            <a:endParaRPr sz="1687" kern="0">
              <a:solidFill>
                <a:srgbClr val="000000"/>
              </a:solidFill>
              <a:latin typeface="Calibri"/>
              <a:ea typeface="Calibri"/>
              <a:cs typeface="Calibri"/>
              <a:sym typeface="Calibri"/>
            </a:endParaRPr>
          </a:p>
        </p:txBody>
      </p:sp>
      <p:sp>
        <p:nvSpPr>
          <p:cNvPr id="316" name="Rectangle"/>
          <p:cNvSpPr/>
          <p:nvPr/>
        </p:nvSpPr>
        <p:spPr>
          <a:xfrm>
            <a:off x="14" y="5607987"/>
            <a:ext cx="12188827" cy="48007"/>
          </a:xfrm>
          <a:prstGeom prst="rect">
            <a:avLst/>
          </a:prstGeom>
          <a:solidFill>
            <a:srgbClr val="FDB813"/>
          </a:solidFill>
          <a:ln w="12700">
            <a:miter lim="400000"/>
          </a:ln>
        </p:spPr>
        <p:txBody>
          <a:bodyPr lIns="34289" tIns="34289" rIns="34289" bIns="34289"/>
          <a:lstStyle/>
          <a:p>
            <a:pPr hangingPunct="0">
              <a:defRPr sz="2400">
                <a:solidFill>
                  <a:srgbClr val="000000"/>
                </a:solidFill>
                <a:latin typeface="Calibri"/>
                <a:ea typeface="Calibri"/>
                <a:cs typeface="Calibri"/>
                <a:sym typeface="Calibri"/>
              </a:defRPr>
            </a:pPr>
            <a:endParaRPr sz="1687" kern="0">
              <a:solidFill>
                <a:srgbClr val="000000"/>
              </a:solidFill>
              <a:latin typeface="Calibri"/>
              <a:ea typeface="Calibri"/>
              <a:cs typeface="Calibri"/>
              <a:sym typeface="Calibri"/>
            </a:endParaRPr>
          </a:p>
        </p:txBody>
      </p:sp>
      <p:sp>
        <p:nvSpPr>
          <p:cNvPr id="317" name="Slide Number"/>
          <p:cNvSpPr txBox="1">
            <a:spLocks noGrp="1"/>
          </p:cNvSpPr>
          <p:nvPr>
            <p:ph type="sldNum" sz="quarter" idx="2"/>
          </p:nvPr>
        </p:nvSpPr>
        <p:spPr>
          <a:xfrm>
            <a:off x="9900458" y="5714043"/>
            <a:ext cx="1312027" cy="249938"/>
          </a:xfrm>
          <a:prstGeom prst="rect">
            <a:avLst/>
          </a:prstGeom>
        </p:spPr>
        <p:txBody>
          <a:bodyPr wrap="square" lIns="48767" tIns="48767" rIns="48767" bIns="48767" anchor="ctr"/>
          <a:lstStyle>
            <a:lvl1pPr algn="r" defTabSz="642915">
              <a:defRPr sz="984">
                <a:solidFill>
                  <a:srgbClr val="FFFFFF"/>
                </a:solidFill>
                <a:latin typeface="Calibri"/>
                <a:ea typeface="Calibri"/>
                <a:cs typeface="Calibri"/>
                <a:sym typeface="Calibri"/>
              </a:defRPr>
            </a:lvl1pPr>
          </a:lstStyle>
          <a:p>
            <a:pPr>
              <a:defRPr>
                <a:effectLst/>
              </a:defRPr>
            </a:pPr>
            <a:fld id="{86CB4B4D-7CA3-9044-876B-883B54F8677D}" type="slidenum">
              <a:rPr>
                <a:effectLst/>
              </a:rPr>
              <a:pPr>
                <a:defRPr>
                  <a:effectLst/>
                </a:defRPr>
              </a:pPr>
              <a:t>‹#›</a:t>
            </a:fld>
            <a:endParaRPr>
              <a:effectLst/>
            </a:endParaRPr>
          </a:p>
        </p:txBody>
      </p:sp>
    </p:spTree>
    <p:extLst>
      <p:ext uri="{BB962C8B-B14F-4D97-AF65-F5344CB8AC3E}">
        <p14:creationId xmlns:p14="http://schemas.microsoft.com/office/powerpoint/2010/main" val="293074344"/>
      </p:ext>
    </p:extLst>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type="tx">
  <p:cSld name="8_Blank">
    <p:bg>
      <p:bgPr>
        <a:solidFill>
          <a:srgbClr val="FFFFFF"/>
        </a:solidFill>
        <a:effectLst/>
      </p:bgPr>
    </p:bg>
    <p:spTree>
      <p:nvGrpSpPr>
        <p:cNvPr id="1" name=""/>
        <p:cNvGrpSpPr/>
        <p:nvPr/>
      </p:nvGrpSpPr>
      <p:grpSpPr>
        <a:xfrm>
          <a:off x="0" y="0"/>
          <a:ext cx="0" cy="0"/>
          <a:chOff x="0" y="0"/>
          <a:chExt cx="0" cy="0"/>
        </a:xfrm>
      </p:grpSpPr>
      <p:sp>
        <p:nvSpPr>
          <p:cNvPr id="324" name="Rectangle"/>
          <p:cNvSpPr/>
          <p:nvPr/>
        </p:nvSpPr>
        <p:spPr>
          <a:xfrm>
            <a:off x="3175" y="5657850"/>
            <a:ext cx="12188827" cy="342901"/>
          </a:xfrm>
          <a:prstGeom prst="rect">
            <a:avLst/>
          </a:prstGeom>
          <a:solidFill>
            <a:srgbClr val="AF232A"/>
          </a:solidFill>
          <a:ln w="12700">
            <a:miter lim="400000"/>
          </a:ln>
        </p:spPr>
        <p:txBody>
          <a:bodyPr lIns="34289" tIns="34289" rIns="34289" bIns="34289"/>
          <a:lstStyle/>
          <a:p>
            <a:pPr hangingPunct="0">
              <a:defRPr sz="2400">
                <a:solidFill>
                  <a:srgbClr val="000000"/>
                </a:solidFill>
                <a:latin typeface="Calibri"/>
                <a:ea typeface="Calibri"/>
                <a:cs typeface="Calibri"/>
                <a:sym typeface="Calibri"/>
              </a:defRPr>
            </a:pPr>
            <a:endParaRPr sz="1687" kern="0">
              <a:solidFill>
                <a:srgbClr val="000000"/>
              </a:solidFill>
              <a:latin typeface="Calibri"/>
              <a:ea typeface="Calibri"/>
              <a:cs typeface="Calibri"/>
              <a:sym typeface="Calibri"/>
            </a:endParaRPr>
          </a:p>
        </p:txBody>
      </p:sp>
      <p:sp>
        <p:nvSpPr>
          <p:cNvPr id="325" name="Rectangle"/>
          <p:cNvSpPr/>
          <p:nvPr/>
        </p:nvSpPr>
        <p:spPr>
          <a:xfrm>
            <a:off x="14" y="5607987"/>
            <a:ext cx="12188827" cy="48007"/>
          </a:xfrm>
          <a:prstGeom prst="rect">
            <a:avLst/>
          </a:prstGeom>
          <a:solidFill>
            <a:srgbClr val="FDB813"/>
          </a:solidFill>
          <a:ln w="12700">
            <a:miter lim="400000"/>
          </a:ln>
        </p:spPr>
        <p:txBody>
          <a:bodyPr lIns="34289" tIns="34289" rIns="34289" bIns="34289"/>
          <a:lstStyle/>
          <a:p>
            <a:pPr hangingPunct="0">
              <a:defRPr sz="2400">
                <a:solidFill>
                  <a:srgbClr val="000000"/>
                </a:solidFill>
                <a:latin typeface="Calibri"/>
                <a:ea typeface="Calibri"/>
                <a:cs typeface="Calibri"/>
                <a:sym typeface="Calibri"/>
              </a:defRPr>
            </a:pPr>
            <a:endParaRPr sz="1687" kern="0">
              <a:solidFill>
                <a:srgbClr val="000000"/>
              </a:solidFill>
              <a:latin typeface="Calibri"/>
              <a:ea typeface="Calibri"/>
              <a:cs typeface="Calibri"/>
              <a:sym typeface="Calibri"/>
            </a:endParaRPr>
          </a:p>
        </p:txBody>
      </p:sp>
      <p:sp>
        <p:nvSpPr>
          <p:cNvPr id="326" name="Slide Number"/>
          <p:cNvSpPr txBox="1">
            <a:spLocks noGrp="1"/>
          </p:cNvSpPr>
          <p:nvPr>
            <p:ph type="sldNum" sz="quarter" idx="2"/>
          </p:nvPr>
        </p:nvSpPr>
        <p:spPr>
          <a:xfrm>
            <a:off x="9900458" y="5714043"/>
            <a:ext cx="1312027" cy="249938"/>
          </a:xfrm>
          <a:prstGeom prst="rect">
            <a:avLst/>
          </a:prstGeom>
        </p:spPr>
        <p:txBody>
          <a:bodyPr wrap="square" lIns="48767" tIns="48767" rIns="48767" bIns="48767" anchor="ctr"/>
          <a:lstStyle>
            <a:lvl1pPr algn="r" defTabSz="642915">
              <a:defRPr sz="984">
                <a:solidFill>
                  <a:srgbClr val="FFFFFF"/>
                </a:solidFill>
                <a:latin typeface="Calibri"/>
                <a:ea typeface="Calibri"/>
                <a:cs typeface="Calibri"/>
                <a:sym typeface="Calibri"/>
              </a:defRPr>
            </a:lvl1pPr>
          </a:lstStyle>
          <a:p>
            <a:pPr>
              <a:defRPr>
                <a:effectLst/>
              </a:defRPr>
            </a:pPr>
            <a:fld id="{86CB4B4D-7CA3-9044-876B-883B54F8677D}" type="slidenum">
              <a:rPr>
                <a:effectLst/>
              </a:rPr>
              <a:pPr>
                <a:defRPr>
                  <a:effectLst/>
                </a:defRPr>
              </a:pPr>
              <a:t>‹#›</a:t>
            </a:fld>
            <a:endParaRPr>
              <a:effectLst/>
            </a:endParaRPr>
          </a:p>
        </p:txBody>
      </p:sp>
    </p:spTree>
    <p:extLst>
      <p:ext uri="{BB962C8B-B14F-4D97-AF65-F5344CB8AC3E}">
        <p14:creationId xmlns:p14="http://schemas.microsoft.com/office/powerpoint/2010/main" val="2085785206"/>
      </p:ext>
    </p:extLst>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type="tx">
  <p:cSld name="9_Blank">
    <p:bg>
      <p:bgPr>
        <a:solidFill>
          <a:srgbClr val="FFFFFF"/>
        </a:solidFill>
        <a:effectLst/>
      </p:bgPr>
    </p:bg>
    <p:spTree>
      <p:nvGrpSpPr>
        <p:cNvPr id="1" name=""/>
        <p:cNvGrpSpPr/>
        <p:nvPr/>
      </p:nvGrpSpPr>
      <p:grpSpPr>
        <a:xfrm>
          <a:off x="0" y="0"/>
          <a:ext cx="0" cy="0"/>
          <a:chOff x="0" y="0"/>
          <a:chExt cx="0" cy="0"/>
        </a:xfrm>
      </p:grpSpPr>
      <p:sp>
        <p:nvSpPr>
          <p:cNvPr id="333" name="Rectangle"/>
          <p:cNvSpPr/>
          <p:nvPr/>
        </p:nvSpPr>
        <p:spPr>
          <a:xfrm>
            <a:off x="3175" y="5657850"/>
            <a:ext cx="12188827" cy="342901"/>
          </a:xfrm>
          <a:prstGeom prst="rect">
            <a:avLst/>
          </a:prstGeom>
          <a:solidFill>
            <a:srgbClr val="AF232A"/>
          </a:solidFill>
          <a:ln w="12700">
            <a:miter lim="400000"/>
          </a:ln>
        </p:spPr>
        <p:txBody>
          <a:bodyPr lIns="34289" tIns="34289" rIns="34289" bIns="34289"/>
          <a:lstStyle/>
          <a:p>
            <a:pPr hangingPunct="0">
              <a:defRPr sz="2400">
                <a:solidFill>
                  <a:srgbClr val="000000"/>
                </a:solidFill>
                <a:latin typeface="Calibri"/>
                <a:ea typeface="Calibri"/>
                <a:cs typeface="Calibri"/>
                <a:sym typeface="Calibri"/>
              </a:defRPr>
            </a:pPr>
            <a:endParaRPr sz="1687" kern="0">
              <a:solidFill>
                <a:srgbClr val="000000"/>
              </a:solidFill>
              <a:latin typeface="Calibri"/>
              <a:ea typeface="Calibri"/>
              <a:cs typeface="Calibri"/>
              <a:sym typeface="Calibri"/>
            </a:endParaRPr>
          </a:p>
        </p:txBody>
      </p:sp>
      <p:sp>
        <p:nvSpPr>
          <p:cNvPr id="334" name="Rectangle"/>
          <p:cNvSpPr/>
          <p:nvPr/>
        </p:nvSpPr>
        <p:spPr>
          <a:xfrm>
            <a:off x="14" y="5607987"/>
            <a:ext cx="12188827" cy="48007"/>
          </a:xfrm>
          <a:prstGeom prst="rect">
            <a:avLst/>
          </a:prstGeom>
          <a:solidFill>
            <a:srgbClr val="FDB813"/>
          </a:solidFill>
          <a:ln w="12700">
            <a:miter lim="400000"/>
          </a:ln>
        </p:spPr>
        <p:txBody>
          <a:bodyPr lIns="34289" tIns="34289" rIns="34289" bIns="34289"/>
          <a:lstStyle/>
          <a:p>
            <a:pPr hangingPunct="0">
              <a:defRPr sz="2400">
                <a:solidFill>
                  <a:srgbClr val="000000"/>
                </a:solidFill>
                <a:latin typeface="Calibri"/>
                <a:ea typeface="Calibri"/>
                <a:cs typeface="Calibri"/>
                <a:sym typeface="Calibri"/>
              </a:defRPr>
            </a:pPr>
            <a:endParaRPr sz="1687" kern="0">
              <a:solidFill>
                <a:srgbClr val="000000"/>
              </a:solidFill>
              <a:latin typeface="Calibri"/>
              <a:ea typeface="Calibri"/>
              <a:cs typeface="Calibri"/>
              <a:sym typeface="Calibri"/>
            </a:endParaRPr>
          </a:p>
        </p:txBody>
      </p:sp>
      <p:sp>
        <p:nvSpPr>
          <p:cNvPr id="335" name="Slide Number"/>
          <p:cNvSpPr txBox="1">
            <a:spLocks noGrp="1"/>
          </p:cNvSpPr>
          <p:nvPr>
            <p:ph type="sldNum" sz="quarter" idx="2"/>
          </p:nvPr>
        </p:nvSpPr>
        <p:spPr>
          <a:xfrm>
            <a:off x="9900458" y="5714043"/>
            <a:ext cx="1312027" cy="249938"/>
          </a:xfrm>
          <a:prstGeom prst="rect">
            <a:avLst/>
          </a:prstGeom>
        </p:spPr>
        <p:txBody>
          <a:bodyPr wrap="square" lIns="48767" tIns="48767" rIns="48767" bIns="48767" anchor="ctr"/>
          <a:lstStyle>
            <a:lvl1pPr algn="r" defTabSz="642915">
              <a:defRPr sz="984">
                <a:solidFill>
                  <a:srgbClr val="FFFFFF"/>
                </a:solidFill>
                <a:latin typeface="Calibri"/>
                <a:ea typeface="Calibri"/>
                <a:cs typeface="Calibri"/>
                <a:sym typeface="Calibri"/>
              </a:defRPr>
            </a:lvl1pPr>
          </a:lstStyle>
          <a:p>
            <a:pPr>
              <a:defRPr>
                <a:effectLst/>
              </a:defRPr>
            </a:pPr>
            <a:fld id="{86CB4B4D-7CA3-9044-876B-883B54F8677D}" type="slidenum">
              <a:rPr>
                <a:effectLst/>
              </a:rPr>
              <a:pPr>
                <a:defRPr>
                  <a:effectLst/>
                </a:defRPr>
              </a:pPr>
              <a:t>‹#›</a:t>
            </a:fld>
            <a:endParaRPr>
              <a:effectLst/>
            </a:endParaRPr>
          </a:p>
        </p:txBody>
      </p:sp>
    </p:spTree>
    <p:extLst>
      <p:ext uri="{BB962C8B-B14F-4D97-AF65-F5344CB8AC3E}">
        <p14:creationId xmlns:p14="http://schemas.microsoft.com/office/powerpoint/2010/main" val="1157447210"/>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5EF6F49-753D-413B-A762-39390A94A144}" type="datetimeFigureOut">
              <a:rPr lang="en-US" smtClean="0"/>
              <a:t>1/18/2019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E31025C-F76D-4D11-992D-540539E688D9}" type="slidenum">
              <a:rPr lang="en-US" smtClean="0"/>
              <a:t>‹#›</a:t>
            </a:fld>
            <a:endParaRPr lang="en-US" dirty="0"/>
          </a:p>
        </p:txBody>
      </p:sp>
    </p:spTree>
    <p:extLst>
      <p:ext uri="{BB962C8B-B14F-4D97-AF65-F5344CB8AC3E}">
        <p14:creationId xmlns:p14="http://schemas.microsoft.com/office/powerpoint/2010/main" val="145390772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
  <p:cSld name="10_Blank">
    <p:bg>
      <p:bgPr>
        <a:solidFill>
          <a:srgbClr val="FFFFFF"/>
        </a:solidFill>
        <a:effectLst/>
      </p:bgPr>
    </p:bg>
    <p:spTree>
      <p:nvGrpSpPr>
        <p:cNvPr id="1" name=""/>
        <p:cNvGrpSpPr/>
        <p:nvPr/>
      </p:nvGrpSpPr>
      <p:grpSpPr>
        <a:xfrm>
          <a:off x="0" y="0"/>
          <a:ext cx="0" cy="0"/>
          <a:chOff x="0" y="0"/>
          <a:chExt cx="0" cy="0"/>
        </a:xfrm>
      </p:grpSpPr>
      <p:sp>
        <p:nvSpPr>
          <p:cNvPr id="351" name="Rectangle"/>
          <p:cNvSpPr/>
          <p:nvPr/>
        </p:nvSpPr>
        <p:spPr>
          <a:xfrm>
            <a:off x="3175" y="5657850"/>
            <a:ext cx="12188827" cy="342901"/>
          </a:xfrm>
          <a:prstGeom prst="rect">
            <a:avLst/>
          </a:prstGeom>
          <a:solidFill>
            <a:srgbClr val="AF232A"/>
          </a:solidFill>
          <a:ln w="12700">
            <a:miter lim="400000"/>
          </a:ln>
        </p:spPr>
        <p:txBody>
          <a:bodyPr lIns="34289" tIns="34289" rIns="34289" bIns="34289"/>
          <a:lstStyle/>
          <a:p>
            <a:pPr hangingPunct="0">
              <a:defRPr sz="2400">
                <a:solidFill>
                  <a:srgbClr val="000000"/>
                </a:solidFill>
                <a:latin typeface="Calibri"/>
                <a:ea typeface="Calibri"/>
                <a:cs typeface="Calibri"/>
                <a:sym typeface="Calibri"/>
              </a:defRPr>
            </a:pPr>
            <a:endParaRPr sz="1687" kern="0">
              <a:solidFill>
                <a:srgbClr val="000000"/>
              </a:solidFill>
              <a:latin typeface="Calibri"/>
              <a:ea typeface="Calibri"/>
              <a:cs typeface="Calibri"/>
              <a:sym typeface="Calibri"/>
            </a:endParaRPr>
          </a:p>
        </p:txBody>
      </p:sp>
      <p:sp>
        <p:nvSpPr>
          <p:cNvPr id="352" name="Rectangle"/>
          <p:cNvSpPr/>
          <p:nvPr/>
        </p:nvSpPr>
        <p:spPr>
          <a:xfrm>
            <a:off x="14" y="5607987"/>
            <a:ext cx="12188827" cy="48007"/>
          </a:xfrm>
          <a:prstGeom prst="rect">
            <a:avLst/>
          </a:prstGeom>
          <a:solidFill>
            <a:srgbClr val="FDB813"/>
          </a:solidFill>
          <a:ln w="12700">
            <a:miter lim="400000"/>
          </a:ln>
        </p:spPr>
        <p:txBody>
          <a:bodyPr lIns="34289" tIns="34289" rIns="34289" bIns="34289"/>
          <a:lstStyle/>
          <a:p>
            <a:pPr hangingPunct="0">
              <a:defRPr sz="2400">
                <a:solidFill>
                  <a:srgbClr val="000000"/>
                </a:solidFill>
                <a:latin typeface="Calibri"/>
                <a:ea typeface="Calibri"/>
                <a:cs typeface="Calibri"/>
                <a:sym typeface="Calibri"/>
              </a:defRPr>
            </a:pPr>
            <a:endParaRPr sz="1687" kern="0">
              <a:solidFill>
                <a:srgbClr val="000000"/>
              </a:solidFill>
              <a:latin typeface="Calibri"/>
              <a:ea typeface="Calibri"/>
              <a:cs typeface="Calibri"/>
              <a:sym typeface="Calibri"/>
            </a:endParaRPr>
          </a:p>
        </p:txBody>
      </p:sp>
      <p:sp>
        <p:nvSpPr>
          <p:cNvPr id="353" name="Slide Number"/>
          <p:cNvSpPr txBox="1">
            <a:spLocks noGrp="1"/>
          </p:cNvSpPr>
          <p:nvPr>
            <p:ph type="sldNum" sz="quarter" idx="2"/>
          </p:nvPr>
        </p:nvSpPr>
        <p:spPr>
          <a:xfrm>
            <a:off x="9900458" y="5714043"/>
            <a:ext cx="1312027" cy="249938"/>
          </a:xfrm>
          <a:prstGeom prst="rect">
            <a:avLst/>
          </a:prstGeom>
        </p:spPr>
        <p:txBody>
          <a:bodyPr wrap="square" lIns="48767" tIns="48767" rIns="48767" bIns="48767" anchor="ctr"/>
          <a:lstStyle>
            <a:lvl1pPr algn="r" defTabSz="642915">
              <a:defRPr sz="984">
                <a:solidFill>
                  <a:srgbClr val="FFFFFF"/>
                </a:solidFill>
                <a:latin typeface="Calibri"/>
                <a:ea typeface="Calibri"/>
                <a:cs typeface="Calibri"/>
                <a:sym typeface="Calibri"/>
              </a:defRPr>
            </a:lvl1pPr>
          </a:lstStyle>
          <a:p>
            <a:pPr>
              <a:defRPr>
                <a:effectLst/>
              </a:defRPr>
            </a:pPr>
            <a:fld id="{86CB4B4D-7CA3-9044-876B-883B54F8677D}" type="slidenum">
              <a:rPr>
                <a:effectLst/>
              </a:rPr>
              <a:pPr>
                <a:defRPr>
                  <a:effectLst/>
                </a:defRPr>
              </a:pPr>
              <a:t>‹#›</a:t>
            </a:fld>
            <a:endParaRPr>
              <a:effectLst/>
            </a:endParaRPr>
          </a:p>
        </p:txBody>
      </p:sp>
    </p:spTree>
    <p:extLst>
      <p:ext uri="{BB962C8B-B14F-4D97-AF65-F5344CB8AC3E}">
        <p14:creationId xmlns:p14="http://schemas.microsoft.com/office/powerpoint/2010/main" val="1923885175"/>
      </p:ext>
    </p:extLst>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type="tx">
  <p:cSld name="Content with Caption">
    <p:bg>
      <p:bgPr>
        <a:solidFill>
          <a:srgbClr val="FFFFFF"/>
        </a:solidFill>
        <a:effectLst/>
      </p:bgPr>
    </p:bg>
    <p:spTree>
      <p:nvGrpSpPr>
        <p:cNvPr id="1" name=""/>
        <p:cNvGrpSpPr/>
        <p:nvPr/>
      </p:nvGrpSpPr>
      <p:grpSpPr>
        <a:xfrm>
          <a:off x="0" y="0"/>
          <a:ext cx="0" cy="0"/>
          <a:chOff x="0" y="0"/>
          <a:chExt cx="0" cy="0"/>
        </a:xfrm>
      </p:grpSpPr>
      <p:sp>
        <p:nvSpPr>
          <p:cNvPr id="360" name="Rectangle"/>
          <p:cNvSpPr/>
          <p:nvPr/>
        </p:nvSpPr>
        <p:spPr>
          <a:xfrm>
            <a:off x="16" y="-19115"/>
            <a:ext cx="4114769" cy="6896230"/>
          </a:xfrm>
          <a:prstGeom prst="rect">
            <a:avLst/>
          </a:prstGeom>
          <a:solidFill>
            <a:srgbClr val="AF232A"/>
          </a:solidFill>
          <a:ln w="12700">
            <a:miter lim="400000"/>
          </a:ln>
        </p:spPr>
        <p:txBody>
          <a:bodyPr lIns="34289" tIns="34289" rIns="34289" bIns="34289"/>
          <a:lstStyle/>
          <a:p>
            <a:pPr hangingPunct="0">
              <a:defRPr sz="2400">
                <a:solidFill>
                  <a:srgbClr val="000000"/>
                </a:solidFill>
                <a:latin typeface="Calibri"/>
                <a:ea typeface="Calibri"/>
                <a:cs typeface="Calibri"/>
                <a:sym typeface="Calibri"/>
              </a:defRPr>
            </a:pPr>
            <a:endParaRPr sz="1687" kern="0">
              <a:solidFill>
                <a:srgbClr val="000000"/>
              </a:solidFill>
              <a:latin typeface="Calibri"/>
              <a:ea typeface="Calibri"/>
              <a:cs typeface="Calibri"/>
              <a:sym typeface="Calibri"/>
            </a:endParaRPr>
          </a:p>
        </p:txBody>
      </p:sp>
      <p:sp>
        <p:nvSpPr>
          <p:cNvPr id="361" name="Rectangle"/>
          <p:cNvSpPr/>
          <p:nvPr/>
        </p:nvSpPr>
        <p:spPr>
          <a:xfrm>
            <a:off x="4040070" y="-10674"/>
            <a:ext cx="77916" cy="7014445"/>
          </a:xfrm>
          <a:prstGeom prst="rect">
            <a:avLst/>
          </a:prstGeom>
          <a:solidFill>
            <a:srgbClr val="FDB813"/>
          </a:solidFill>
          <a:ln w="12700">
            <a:miter lim="400000"/>
          </a:ln>
        </p:spPr>
        <p:txBody>
          <a:bodyPr lIns="34289" tIns="34289" rIns="34289" bIns="34289"/>
          <a:lstStyle/>
          <a:p>
            <a:pPr hangingPunct="0">
              <a:defRPr sz="2400">
                <a:solidFill>
                  <a:srgbClr val="000000"/>
                </a:solidFill>
                <a:latin typeface="Calibri"/>
                <a:ea typeface="Calibri"/>
                <a:cs typeface="Calibri"/>
                <a:sym typeface="Calibri"/>
              </a:defRPr>
            </a:pPr>
            <a:endParaRPr sz="1687" kern="0">
              <a:solidFill>
                <a:srgbClr val="000000"/>
              </a:solidFill>
              <a:latin typeface="Calibri"/>
              <a:ea typeface="Calibri"/>
              <a:cs typeface="Calibri"/>
              <a:sym typeface="Calibri"/>
            </a:endParaRPr>
          </a:p>
        </p:txBody>
      </p:sp>
      <p:sp>
        <p:nvSpPr>
          <p:cNvPr id="362" name="Title Text"/>
          <p:cNvSpPr txBox="1">
            <a:spLocks noGrp="1"/>
          </p:cNvSpPr>
          <p:nvPr>
            <p:ph type="title"/>
          </p:nvPr>
        </p:nvSpPr>
        <p:spPr>
          <a:xfrm>
            <a:off x="457200" y="857249"/>
            <a:ext cx="3200401" cy="2160271"/>
          </a:xfrm>
          <a:prstGeom prst="rect">
            <a:avLst/>
          </a:prstGeom>
        </p:spPr>
        <p:txBody>
          <a:bodyPr lIns="48767" tIns="48767" rIns="48767" bIns="48767" anchor="b"/>
          <a:lstStyle>
            <a:lvl1pPr algn="l" defTabSz="642915">
              <a:lnSpc>
                <a:spcPct val="85000"/>
              </a:lnSpc>
              <a:defRPr sz="3516" spc="-49">
                <a:solidFill>
                  <a:srgbClr val="FFFFFF"/>
                </a:solidFill>
                <a:latin typeface="Calibri Light"/>
                <a:ea typeface="Calibri Light"/>
                <a:cs typeface="Calibri Light"/>
                <a:sym typeface="Calibri Light"/>
              </a:defRPr>
            </a:lvl1pPr>
          </a:lstStyle>
          <a:p>
            <a:r>
              <a:t>Title Text</a:t>
            </a:r>
          </a:p>
        </p:txBody>
      </p:sp>
      <p:sp>
        <p:nvSpPr>
          <p:cNvPr id="363" name="Body Level One…"/>
          <p:cNvSpPr txBox="1">
            <a:spLocks noGrp="1"/>
          </p:cNvSpPr>
          <p:nvPr>
            <p:ph type="body" sz="half" idx="1"/>
          </p:nvPr>
        </p:nvSpPr>
        <p:spPr>
          <a:xfrm>
            <a:off x="4800599" y="1405890"/>
            <a:ext cx="6492242" cy="4594861"/>
          </a:xfrm>
          <a:prstGeom prst="rect">
            <a:avLst/>
          </a:prstGeom>
        </p:spPr>
        <p:txBody>
          <a:bodyPr lIns="0" tIns="0" rIns="0" bIns="0" anchor="t"/>
          <a:lstStyle>
            <a:lvl1pPr marL="90007" indent="-90007" defTabSz="642915">
              <a:lnSpc>
                <a:spcPct val="90000"/>
              </a:lnSpc>
              <a:spcBef>
                <a:spcPts val="844"/>
              </a:spcBef>
              <a:buClr>
                <a:srgbClr val="FDB813"/>
              </a:buClr>
              <a:buFont typeface="Calibri"/>
              <a:buChar char=" "/>
              <a:defRPr sz="1969">
                <a:solidFill>
                  <a:srgbClr val="404040"/>
                </a:solidFill>
                <a:latin typeface="Calibri"/>
                <a:ea typeface="Calibri"/>
                <a:cs typeface="Calibri"/>
                <a:sym typeface="Calibri"/>
              </a:defRPr>
            </a:lvl1pPr>
            <a:lvl2pPr marL="341458" indent="-200017" defTabSz="642915">
              <a:lnSpc>
                <a:spcPct val="90000"/>
              </a:lnSpc>
              <a:spcBef>
                <a:spcPts val="844"/>
              </a:spcBef>
              <a:buClr>
                <a:srgbClr val="FDB813"/>
              </a:buClr>
              <a:buFont typeface="Calibri"/>
              <a:buChar char="◦"/>
              <a:defRPr sz="1969">
                <a:solidFill>
                  <a:srgbClr val="404040"/>
                </a:solidFill>
                <a:latin typeface="Calibri"/>
                <a:ea typeface="Calibri"/>
                <a:cs typeface="Calibri"/>
                <a:sym typeface="Calibri"/>
              </a:defRPr>
            </a:lvl2pPr>
            <a:lvl3pPr marL="527190" indent="-257166" defTabSz="642915">
              <a:lnSpc>
                <a:spcPct val="90000"/>
              </a:lnSpc>
              <a:spcBef>
                <a:spcPts val="844"/>
              </a:spcBef>
              <a:buClr>
                <a:srgbClr val="FDB813"/>
              </a:buClr>
              <a:buFont typeface="Calibri"/>
              <a:buChar char="◦"/>
              <a:defRPr sz="1969">
                <a:solidFill>
                  <a:srgbClr val="404040"/>
                </a:solidFill>
                <a:latin typeface="Calibri"/>
                <a:ea typeface="Calibri"/>
                <a:cs typeface="Calibri"/>
                <a:sym typeface="Calibri"/>
              </a:defRPr>
            </a:lvl3pPr>
            <a:lvl4pPr marL="655773" indent="-257166" defTabSz="642915">
              <a:lnSpc>
                <a:spcPct val="90000"/>
              </a:lnSpc>
              <a:spcBef>
                <a:spcPts val="844"/>
              </a:spcBef>
              <a:buClr>
                <a:srgbClr val="FDB813"/>
              </a:buClr>
              <a:buFont typeface="Calibri"/>
              <a:buChar char="◦"/>
              <a:defRPr sz="1969">
                <a:solidFill>
                  <a:srgbClr val="404040"/>
                </a:solidFill>
                <a:latin typeface="Calibri"/>
                <a:ea typeface="Calibri"/>
                <a:cs typeface="Calibri"/>
                <a:sym typeface="Calibri"/>
              </a:defRPr>
            </a:lvl4pPr>
            <a:lvl5pPr marL="784356" indent="-257166" defTabSz="642915">
              <a:lnSpc>
                <a:spcPct val="90000"/>
              </a:lnSpc>
              <a:spcBef>
                <a:spcPts val="844"/>
              </a:spcBef>
              <a:buClr>
                <a:srgbClr val="FDB813"/>
              </a:buClr>
              <a:buFont typeface="Calibri"/>
              <a:buChar char="◦"/>
              <a:defRPr sz="1969">
                <a:solidFill>
                  <a:srgbClr val="404040"/>
                </a:solidFill>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364" name="Slide Number"/>
          <p:cNvSpPr txBox="1">
            <a:spLocks noGrp="1"/>
          </p:cNvSpPr>
          <p:nvPr>
            <p:ph type="sldNum" sz="quarter" idx="2"/>
          </p:nvPr>
        </p:nvSpPr>
        <p:spPr>
          <a:xfrm>
            <a:off x="9900458" y="5714043"/>
            <a:ext cx="1312027" cy="249938"/>
          </a:xfrm>
          <a:prstGeom prst="rect">
            <a:avLst/>
          </a:prstGeom>
        </p:spPr>
        <p:txBody>
          <a:bodyPr wrap="square" lIns="48767" tIns="48767" rIns="48767" bIns="48767" anchor="ctr"/>
          <a:lstStyle>
            <a:lvl1pPr algn="r" defTabSz="642915">
              <a:defRPr sz="984">
                <a:solidFill>
                  <a:srgbClr val="696464"/>
                </a:solidFill>
                <a:latin typeface="Calibri"/>
                <a:ea typeface="Calibri"/>
                <a:cs typeface="Calibri"/>
                <a:sym typeface="Calibri"/>
              </a:defRPr>
            </a:lvl1pPr>
          </a:lstStyle>
          <a:p>
            <a:pPr>
              <a:defRPr>
                <a:effectLst/>
              </a:defRPr>
            </a:pPr>
            <a:fld id="{86CB4B4D-7CA3-9044-876B-883B54F8677D}" type="slidenum">
              <a:rPr>
                <a:effectLst/>
              </a:rPr>
              <a:pPr>
                <a:defRPr>
                  <a:effectLst/>
                </a:defRPr>
              </a:pPr>
              <a:t>‹#›</a:t>
            </a:fld>
            <a:endParaRPr>
              <a:effectLst/>
            </a:endParaRPr>
          </a:p>
        </p:txBody>
      </p:sp>
    </p:spTree>
    <p:extLst>
      <p:ext uri="{BB962C8B-B14F-4D97-AF65-F5344CB8AC3E}">
        <p14:creationId xmlns:p14="http://schemas.microsoft.com/office/powerpoint/2010/main" val="1204584375"/>
      </p:ext>
    </p:extLst>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type="tx">
  <p:cSld name="1_Content with Caption">
    <p:bg>
      <p:bgPr>
        <a:solidFill>
          <a:srgbClr val="FFFFFF"/>
        </a:solidFill>
        <a:effectLst/>
      </p:bgPr>
    </p:bg>
    <p:spTree>
      <p:nvGrpSpPr>
        <p:cNvPr id="1" name=""/>
        <p:cNvGrpSpPr/>
        <p:nvPr/>
      </p:nvGrpSpPr>
      <p:grpSpPr>
        <a:xfrm>
          <a:off x="0" y="0"/>
          <a:ext cx="0" cy="0"/>
          <a:chOff x="0" y="0"/>
          <a:chExt cx="0" cy="0"/>
        </a:xfrm>
      </p:grpSpPr>
      <p:sp>
        <p:nvSpPr>
          <p:cNvPr id="371" name="Rectangle"/>
          <p:cNvSpPr/>
          <p:nvPr/>
        </p:nvSpPr>
        <p:spPr>
          <a:xfrm>
            <a:off x="16" y="857250"/>
            <a:ext cx="4050792" cy="5143501"/>
          </a:xfrm>
          <a:prstGeom prst="rect">
            <a:avLst/>
          </a:prstGeom>
          <a:solidFill>
            <a:srgbClr val="AF232A"/>
          </a:solidFill>
          <a:ln w="12700">
            <a:miter lim="400000"/>
          </a:ln>
        </p:spPr>
        <p:txBody>
          <a:bodyPr lIns="34289" tIns="34289" rIns="34289" bIns="34289"/>
          <a:lstStyle/>
          <a:p>
            <a:pPr hangingPunct="0">
              <a:defRPr sz="2400">
                <a:solidFill>
                  <a:srgbClr val="000000"/>
                </a:solidFill>
                <a:latin typeface="Calibri"/>
                <a:ea typeface="Calibri"/>
                <a:cs typeface="Calibri"/>
                <a:sym typeface="Calibri"/>
              </a:defRPr>
            </a:pPr>
            <a:endParaRPr sz="1687" kern="0">
              <a:solidFill>
                <a:srgbClr val="000000"/>
              </a:solidFill>
              <a:latin typeface="Calibri"/>
              <a:ea typeface="Calibri"/>
              <a:cs typeface="Calibri"/>
              <a:sym typeface="Calibri"/>
            </a:endParaRPr>
          </a:p>
        </p:txBody>
      </p:sp>
      <p:sp>
        <p:nvSpPr>
          <p:cNvPr id="372" name="Rectangle"/>
          <p:cNvSpPr/>
          <p:nvPr/>
        </p:nvSpPr>
        <p:spPr>
          <a:xfrm>
            <a:off x="4040070" y="857250"/>
            <a:ext cx="64009" cy="5143501"/>
          </a:xfrm>
          <a:prstGeom prst="rect">
            <a:avLst/>
          </a:prstGeom>
          <a:solidFill>
            <a:srgbClr val="FDB813"/>
          </a:solidFill>
          <a:ln w="12700">
            <a:miter lim="400000"/>
          </a:ln>
        </p:spPr>
        <p:txBody>
          <a:bodyPr lIns="34289" tIns="34289" rIns="34289" bIns="34289"/>
          <a:lstStyle/>
          <a:p>
            <a:pPr hangingPunct="0">
              <a:defRPr sz="2400">
                <a:solidFill>
                  <a:srgbClr val="000000"/>
                </a:solidFill>
                <a:latin typeface="Calibri"/>
                <a:ea typeface="Calibri"/>
                <a:cs typeface="Calibri"/>
                <a:sym typeface="Calibri"/>
              </a:defRPr>
            </a:pPr>
            <a:endParaRPr sz="1687" kern="0">
              <a:solidFill>
                <a:srgbClr val="000000"/>
              </a:solidFill>
              <a:latin typeface="Calibri"/>
              <a:ea typeface="Calibri"/>
              <a:cs typeface="Calibri"/>
              <a:sym typeface="Calibri"/>
            </a:endParaRPr>
          </a:p>
        </p:txBody>
      </p:sp>
      <p:sp>
        <p:nvSpPr>
          <p:cNvPr id="373" name="Title Text"/>
          <p:cNvSpPr txBox="1">
            <a:spLocks noGrp="1"/>
          </p:cNvSpPr>
          <p:nvPr>
            <p:ph type="title"/>
          </p:nvPr>
        </p:nvSpPr>
        <p:spPr>
          <a:xfrm>
            <a:off x="457200" y="857249"/>
            <a:ext cx="3200401" cy="2160271"/>
          </a:xfrm>
          <a:prstGeom prst="rect">
            <a:avLst/>
          </a:prstGeom>
        </p:spPr>
        <p:txBody>
          <a:bodyPr lIns="48767" tIns="48767" rIns="48767" bIns="48767" anchor="b"/>
          <a:lstStyle>
            <a:lvl1pPr algn="l" defTabSz="642915">
              <a:lnSpc>
                <a:spcPct val="85000"/>
              </a:lnSpc>
              <a:defRPr sz="3516" spc="-49">
                <a:solidFill>
                  <a:srgbClr val="FFFFFF"/>
                </a:solidFill>
                <a:latin typeface="Calibri Light"/>
                <a:ea typeface="Calibri Light"/>
                <a:cs typeface="Calibri Light"/>
                <a:sym typeface="Calibri Light"/>
              </a:defRPr>
            </a:lvl1pPr>
          </a:lstStyle>
          <a:p>
            <a:r>
              <a:t>Title Text</a:t>
            </a:r>
          </a:p>
        </p:txBody>
      </p:sp>
      <p:sp>
        <p:nvSpPr>
          <p:cNvPr id="374" name="Body Level One…"/>
          <p:cNvSpPr txBox="1">
            <a:spLocks noGrp="1"/>
          </p:cNvSpPr>
          <p:nvPr>
            <p:ph type="body" sz="half" idx="1"/>
          </p:nvPr>
        </p:nvSpPr>
        <p:spPr>
          <a:xfrm>
            <a:off x="4800599" y="1405890"/>
            <a:ext cx="6492242" cy="4594861"/>
          </a:xfrm>
          <a:prstGeom prst="rect">
            <a:avLst/>
          </a:prstGeom>
        </p:spPr>
        <p:txBody>
          <a:bodyPr lIns="0" tIns="0" rIns="0" bIns="0" anchor="t"/>
          <a:lstStyle>
            <a:lvl1pPr marL="90007" indent="-90007" defTabSz="642915">
              <a:lnSpc>
                <a:spcPct val="90000"/>
              </a:lnSpc>
              <a:spcBef>
                <a:spcPts val="844"/>
              </a:spcBef>
              <a:buClr>
                <a:srgbClr val="FDB813"/>
              </a:buClr>
              <a:buFont typeface="Calibri"/>
              <a:buChar char=" "/>
              <a:defRPr sz="1969">
                <a:solidFill>
                  <a:srgbClr val="404040"/>
                </a:solidFill>
                <a:latin typeface="Calibri"/>
                <a:ea typeface="Calibri"/>
                <a:cs typeface="Calibri"/>
                <a:sym typeface="Calibri"/>
              </a:defRPr>
            </a:lvl1pPr>
            <a:lvl2pPr marL="341458" indent="-200017" defTabSz="642915">
              <a:lnSpc>
                <a:spcPct val="90000"/>
              </a:lnSpc>
              <a:spcBef>
                <a:spcPts val="844"/>
              </a:spcBef>
              <a:buClr>
                <a:srgbClr val="FDB813"/>
              </a:buClr>
              <a:buFont typeface="Calibri"/>
              <a:buChar char="◦"/>
              <a:defRPr sz="1969">
                <a:solidFill>
                  <a:srgbClr val="404040"/>
                </a:solidFill>
                <a:latin typeface="Calibri"/>
                <a:ea typeface="Calibri"/>
                <a:cs typeface="Calibri"/>
                <a:sym typeface="Calibri"/>
              </a:defRPr>
            </a:lvl2pPr>
            <a:lvl3pPr marL="527190" indent="-257166" defTabSz="642915">
              <a:lnSpc>
                <a:spcPct val="90000"/>
              </a:lnSpc>
              <a:spcBef>
                <a:spcPts val="844"/>
              </a:spcBef>
              <a:buClr>
                <a:srgbClr val="FDB813"/>
              </a:buClr>
              <a:buFont typeface="Calibri"/>
              <a:buChar char="◦"/>
              <a:defRPr sz="1969">
                <a:solidFill>
                  <a:srgbClr val="404040"/>
                </a:solidFill>
                <a:latin typeface="Calibri"/>
                <a:ea typeface="Calibri"/>
                <a:cs typeface="Calibri"/>
                <a:sym typeface="Calibri"/>
              </a:defRPr>
            </a:lvl3pPr>
            <a:lvl4pPr marL="655773" indent="-257166" defTabSz="642915">
              <a:lnSpc>
                <a:spcPct val="90000"/>
              </a:lnSpc>
              <a:spcBef>
                <a:spcPts val="844"/>
              </a:spcBef>
              <a:buClr>
                <a:srgbClr val="FDB813"/>
              </a:buClr>
              <a:buFont typeface="Calibri"/>
              <a:buChar char="◦"/>
              <a:defRPr sz="1969">
                <a:solidFill>
                  <a:srgbClr val="404040"/>
                </a:solidFill>
                <a:latin typeface="Calibri"/>
                <a:ea typeface="Calibri"/>
                <a:cs typeface="Calibri"/>
                <a:sym typeface="Calibri"/>
              </a:defRPr>
            </a:lvl4pPr>
            <a:lvl5pPr marL="784356" indent="-257166" defTabSz="642915">
              <a:lnSpc>
                <a:spcPct val="90000"/>
              </a:lnSpc>
              <a:spcBef>
                <a:spcPts val="844"/>
              </a:spcBef>
              <a:buClr>
                <a:srgbClr val="FDB813"/>
              </a:buClr>
              <a:buFont typeface="Calibri"/>
              <a:buChar char="◦"/>
              <a:defRPr sz="1969">
                <a:solidFill>
                  <a:srgbClr val="404040"/>
                </a:solidFill>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375" name="Slide Number"/>
          <p:cNvSpPr txBox="1">
            <a:spLocks noGrp="1"/>
          </p:cNvSpPr>
          <p:nvPr>
            <p:ph type="sldNum" sz="quarter" idx="2"/>
          </p:nvPr>
        </p:nvSpPr>
        <p:spPr>
          <a:xfrm>
            <a:off x="9900458" y="5714043"/>
            <a:ext cx="1312027" cy="249938"/>
          </a:xfrm>
          <a:prstGeom prst="rect">
            <a:avLst/>
          </a:prstGeom>
        </p:spPr>
        <p:txBody>
          <a:bodyPr wrap="square" lIns="48767" tIns="48767" rIns="48767" bIns="48767" anchor="ctr"/>
          <a:lstStyle>
            <a:lvl1pPr algn="r" defTabSz="642915">
              <a:defRPr sz="984">
                <a:solidFill>
                  <a:srgbClr val="696464"/>
                </a:solidFill>
                <a:latin typeface="Calibri"/>
                <a:ea typeface="Calibri"/>
                <a:cs typeface="Calibri"/>
                <a:sym typeface="Calibri"/>
              </a:defRPr>
            </a:lvl1pPr>
          </a:lstStyle>
          <a:p>
            <a:pPr>
              <a:defRPr>
                <a:effectLst/>
              </a:defRPr>
            </a:pPr>
            <a:fld id="{86CB4B4D-7CA3-9044-876B-883B54F8677D}" type="slidenum">
              <a:rPr>
                <a:effectLst/>
              </a:rPr>
              <a:pPr>
                <a:defRPr>
                  <a:effectLst/>
                </a:defRPr>
              </a:pPr>
              <a:t>‹#›</a:t>
            </a:fld>
            <a:endParaRPr>
              <a:effectLst/>
            </a:endParaRPr>
          </a:p>
        </p:txBody>
      </p:sp>
    </p:spTree>
    <p:extLst>
      <p:ext uri="{BB962C8B-B14F-4D97-AF65-F5344CB8AC3E}">
        <p14:creationId xmlns:p14="http://schemas.microsoft.com/office/powerpoint/2010/main" val="685730867"/>
      </p:ext>
    </p:extLst>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type="tx">
  <p:cSld name="2_Content with Caption">
    <p:bg>
      <p:bgPr>
        <a:solidFill>
          <a:srgbClr val="FFFFFF"/>
        </a:solidFill>
        <a:effectLst/>
      </p:bgPr>
    </p:bg>
    <p:spTree>
      <p:nvGrpSpPr>
        <p:cNvPr id="1" name=""/>
        <p:cNvGrpSpPr/>
        <p:nvPr/>
      </p:nvGrpSpPr>
      <p:grpSpPr>
        <a:xfrm>
          <a:off x="0" y="0"/>
          <a:ext cx="0" cy="0"/>
          <a:chOff x="0" y="0"/>
          <a:chExt cx="0" cy="0"/>
        </a:xfrm>
      </p:grpSpPr>
      <p:sp>
        <p:nvSpPr>
          <p:cNvPr id="382" name="Rectangle"/>
          <p:cNvSpPr/>
          <p:nvPr/>
        </p:nvSpPr>
        <p:spPr>
          <a:xfrm>
            <a:off x="16" y="857250"/>
            <a:ext cx="4050792" cy="5143501"/>
          </a:xfrm>
          <a:prstGeom prst="rect">
            <a:avLst/>
          </a:prstGeom>
          <a:solidFill>
            <a:srgbClr val="AF232A"/>
          </a:solidFill>
          <a:ln w="12700">
            <a:miter lim="400000"/>
          </a:ln>
        </p:spPr>
        <p:txBody>
          <a:bodyPr lIns="34289" tIns="34289" rIns="34289" bIns="34289"/>
          <a:lstStyle/>
          <a:p>
            <a:pPr hangingPunct="0">
              <a:defRPr sz="2400">
                <a:solidFill>
                  <a:srgbClr val="000000"/>
                </a:solidFill>
                <a:latin typeface="Calibri"/>
                <a:ea typeface="Calibri"/>
                <a:cs typeface="Calibri"/>
                <a:sym typeface="Calibri"/>
              </a:defRPr>
            </a:pPr>
            <a:endParaRPr sz="1687" kern="0">
              <a:solidFill>
                <a:srgbClr val="000000"/>
              </a:solidFill>
              <a:latin typeface="Calibri"/>
              <a:ea typeface="Calibri"/>
              <a:cs typeface="Calibri"/>
              <a:sym typeface="Calibri"/>
            </a:endParaRPr>
          </a:p>
        </p:txBody>
      </p:sp>
      <p:sp>
        <p:nvSpPr>
          <p:cNvPr id="383" name="Rectangle"/>
          <p:cNvSpPr/>
          <p:nvPr/>
        </p:nvSpPr>
        <p:spPr>
          <a:xfrm>
            <a:off x="4040070" y="857250"/>
            <a:ext cx="64009" cy="5143501"/>
          </a:xfrm>
          <a:prstGeom prst="rect">
            <a:avLst/>
          </a:prstGeom>
          <a:solidFill>
            <a:srgbClr val="FDB813"/>
          </a:solidFill>
          <a:ln w="12700">
            <a:miter lim="400000"/>
          </a:ln>
        </p:spPr>
        <p:txBody>
          <a:bodyPr lIns="34289" tIns="34289" rIns="34289" bIns="34289"/>
          <a:lstStyle/>
          <a:p>
            <a:pPr hangingPunct="0">
              <a:defRPr sz="2400">
                <a:solidFill>
                  <a:srgbClr val="000000"/>
                </a:solidFill>
                <a:latin typeface="Calibri"/>
                <a:ea typeface="Calibri"/>
                <a:cs typeface="Calibri"/>
                <a:sym typeface="Calibri"/>
              </a:defRPr>
            </a:pPr>
            <a:endParaRPr sz="1687" kern="0">
              <a:solidFill>
                <a:srgbClr val="000000"/>
              </a:solidFill>
              <a:latin typeface="Calibri"/>
              <a:ea typeface="Calibri"/>
              <a:cs typeface="Calibri"/>
              <a:sym typeface="Calibri"/>
            </a:endParaRPr>
          </a:p>
        </p:txBody>
      </p:sp>
      <p:sp>
        <p:nvSpPr>
          <p:cNvPr id="384" name="Title Text"/>
          <p:cNvSpPr txBox="1">
            <a:spLocks noGrp="1"/>
          </p:cNvSpPr>
          <p:nvPr>
            <p:ph type="title"/>
          </p:nvPr>
        </p:nvSpPr>
        <p:spPr>
          <a:xfrm>
            <a:off x="457200" y="857249"/>
            <a:ext cx="3200401" cy="2160271"/>
          </a:xfrm>
          <a:prstGeom prst="rect">
            <a:avLst/>
          </a:prstGeom>
        </p:spPr>
        <p:txBody>
          <a:bodyPr lIns="48767" tIns="48767" rIns="48767" bIns="48767" anchor="b"/>
          <a:lstStyle>
            <a:lvl1pPr algn="l" defTabSz="642915">
              <a:lnSpc>
                <a:spcPct val="85000"/>
              </a:lnSpc>
              <a:defRPr sz="3516" spc="-49">
                <a:solidFill>
                  <a:srgbClr val="FFFFFF"/>
                </a:solidFill>
                <a:latin typeface="Calibri Light"/>
                <a:ea typeface="Calibri Light"/>
                <a:cs typeface="Calibri Light"/>
                <a:sym typeface="Calibri Light"/>
              </a:defRPr>
            </a:lvl1pPr>
          </a:lstStyle>
          <a:p>
            <a:r>
              <a:t>Title Text</a:t>
            </a:r>
          </a:p>
        </p:txBody>
      </p:sp>
      <p:sp>
        <p:nvSpPr>
          <p:cNvPr id="385" name="Body Level One…"/>
          <p:cNvSpPr txBox="1">
            <a:spLocks noGrp="1"/>
          </p:cNvSpPr>
          <p:nvPr>
            <p:ph type="body" sz="half" idx="1"/>
          </p:nvPr>
        </p:nvSpPr>
        <p:spPr>
          <a:xfrm>
            <a:off x="4800599" y="1405890"/>
            <a:ext cx="6492242" cy="4594861"/>
          </a:xfrm>
          <a:prstGeom prst="rect">
            <a:avLst/>
          </a:prstGeom>
        </p:spPr>
        <p:txBody>
          <a:bodyPr lIns="0" tIns="0" rIns="0" bIns="0" anchor="t"/>
          <a:lstStyle>
            <a:lvl1pPr marL="90007" indent="-90007" defTabSz="642915">
              <a:lnSpc>
                <a:spcPct val="90000"/>
              </a:lnSpc>
              <a:spcBef>
                <a:spcPts val="844"/>
              </a:spcBef>
              <a:buClr>
                <a:srgbClr val="FDB813"/>
              </a:buClr>
              <a:buFont typeface="Calibri"/>
              <a:buChar char=" "/>
              <a:defRPr sz="1969">
                <a:solidFill>
                  <a:srgbClr val="404040"/>
                </a:solidFill>
                <a:latin typeface="Calibri"/>
                <a:ea typeface="Calibri"/>
                <a:cs typeface="Calibri"/>
                <a:sym typeface="Calibri"/>
              </a:defRPr>
            </a:lvl1pPr>
            <a:lvl2pPr marL="341458" indent="-200017" defTabSz="642915">
              <a:lnSpc>
                <a:spcPct val="90000"/>
              </a:lnSpc>
              <a:spcBef>
                <a:spcPts val="844"/>
              </a:spcBef>
              <a:buClr>
                <a:srgbClr val="FDB813"/>
              </a:buClr>
              <a:buFont typeface="Calibri"/>
              <a:buChar char="◦"/>
              <a:defRPr sz="1969">
                <a:solidFill>
                  <a:srgbClr val="404040"/>
                </a:solidFill>
                <a:latin typeface="Calibri"/>
                <a:ea typeface="Calibri"/>
                <a:cs typeface="Calibri"/>
                <a:sym typeface="Calibri"/>
              </a:defRPr>
            </a:lvl2pPr>
            <a:lvl3pPr marL="527190" indent="-257166" defTabSz="642915">
              <a:lnSpc>
                <a:spcPct val="90000"/>
              </a:lnSpc>
              <a:spcBef>
                <a:spcPts val="844"/>
              </a:spcBef>
              <a:buClr>
                <a:srgbClr val="FDB813"/>
              </a:buClr>
              <a:buFont typeface="Calibri"/>
              <a:buChar char="◦"/>
              <a:defRPr sz="1969">
                <a:solidFill>
                  <a:srgbClr val="404040"/>
                </a:solidFill>
                <a:latin typeface="Calibri"/>
                <a:ea typeface="Calibri"/>
                <a:cs typeface="Calibri"/>
                <a:sym typeface="Calibri"/>
              </a:defRPr>
            </a:lvl3pPr>
            <a:lvl4pPr marL="655773" indent="-257166" defTabSz="642915">
              <a:lnSpc>
                <a:spcPct val="90000"/>
              </a:lnSpc>
              <a:spcBef>
                <a:spcPts val="844"/>
              </a:spcBef>
              <a:buClr>
                <a:srgbClr val="FDB813"/>
              </a:buClr>
              <a:buFont typeface="Calibri"/>
              <a:buChar char="◦"/>
              <a:defRPr sz="1969">
                <a:solidFill>
                  <a:srgbClr val="404040"/>
                </a:solidFill>
                <a:latin typeface="Calibri"/>
                <a:ea typeface="Calibri"/>
                <a:cs typeface="Calibri"/>
                <a:sym typeface="Calibri"/>
              </a:defRPr>
            </a:lvl4pPr>
            <a:lvl5pPr marL="784356" indent="-257166" defTabSz="642915">
              <a:lnSpc>
                <a:spcPct val="90000"/>
              </a:lnSpc>
              <a:spcBef>
                <a:spcPts val="844"/>
              </a:spcBef>
              <a:buClr>
                <a:srgbClr val="FDB813"/>
              </a:buClr>
              <a:buFont typeface="Calibri"/>
              <a:buChar char="◦"/>
              <a:defRPr sz="1969">
                <a:solidFill>
                  <a:srgbClr val="404040"/>
                </a:solidFill>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386" name="Slide Number"/>
          <p:cNvSpPr txBox="1">
            <a:spLocks noGrp="1"/>
          </p:cNvSpPr>
          <p:nvPr>
            <p:ph type="sldNum" sz="quarter" idx="2"/>
          </p:nvPr>
        </p:nvSpPr>
        <p:spPr>
          <a:xfrm>
            <a:off x="9900458" y="5714043"/>
            <a:ext cx="1312027" cy="249938"/>
          </a:xfrm>
          <a:prstGeom prst="rect">
            <a:avLst/>
          </a:prstGeom>
        </p:spPr>
        <p:txBody>
          <a:bodyPr wrap="square" lIns="48767" tIns="48767" rIns="48767" bIns="48767" anchor="ctr"/>
          <a:lstStyle>
            <a:lvl1pPr algn="r" defTabSz="642915">
              <a:defRPr sz="984">
                <a:solidFill>
                  <a:srgbClr val="696464"/>
                </a:solidFill>
                <a:latin typeface="Calibri"/>
                <a:ea typeface="Calibri"/>
                <a:cs typeface="Calibri"/>
                <a:sym typeface="Calibri"/>
              </a:defRPr>
            </a:lvl1pPr>
          </a:lstStyle>
          <a:p>
            <a:pPr>
              <a:defRPr>
                <a:effectLst/>
              </a:defRPr>
            </a:pPr>
            <a:fld id="{86CB4B4D-7CA3-9044-876B-883B54F8677D}" type="slidenum">
              <a:rPr>
                <a:effectLst/>
              </a:rPr>
              <a:pPr>
                <a:defRPr>
                  <a:effectLst/>
                </a:defRPr>
              </a:pPr>
              <a:t>‹#›</a:t>
            </a:fld>
            <a:endParaRPr>
              <a:effectLst/>
            </a:endParaRPr>
          </a:p>
        </p:txBody>
      </p:sp>
    </p:spTree>
    <p:extLst>
      <p:ext uri="{BB962C8B-B14F-4D97-AF65-F5344CB8AC3E}">
        <p14:creationId xmlns:p14="http://schemas.microsoft.com/office/powerpoint/2010/main" val="1088077796"/>
      </p:ext>
    </p:extLst>
  </p:cSld>
  <p:clrMapOvr>
    <a:masterClrMapping/>
  </p:clrMapOvr>
  <p:transition spd="med"/>
</p:sldLayout>
</file>

<file path=ppt/slideLayouts/slideLayout54.xml><?xml version="1.0" encoding="utf-8"?>
<p:sldLayout xmlns:a="http://schemas.openxmlformats.org/drawingml/2006/main" xmlns:r="http://schemas.openxmlformats.org/officeDocument/2006/relationships" xmlns:p="http://schemas.openxmlformats.org/presentationml/2006/main" type="tx">
  <p:cSld name="3_Content with Caption">
    <p:bg>
      <p:bgPr>
        <a:solidFill>
          <a:srgbClr val="FFFFFF"/>
        </a:solidFill>
        <a:effectLst/>
      </p:bgPr>
    </p:bg>
    <p:spTree>
      <p:nvGrpSpPr>
        <p:cNvPr id="1" name=""/>
        <p:cNvGrpSpPr/>
        <p:nvPr/>
      </p:nvGrpSpPr>
      <p:grpSpPr>
        <a:xfrm>
          <a:off x="0" y="0"/>
          <a:ext cx="0" cy="0"/>
          <a:chOff x="0" y="0"/>
          <a:chExt cx="0" cy="0"/>
        </a:xfrm>
      </p:grpSpPr>
      <p:sp>
        <p:nvSpPr>
          <p:cNvPr id="393" name="Rectangle"/>
          <p:cNvSpPr/>
          <p:nvPr/>
        </p:nvSpPr>
        <p:spPr>
          <a:xfrm>
            <a:off x="16" y="857250"/>
            <a:ext cx="4050792" cy="5143501"/>
          </a:xfrm>
          <a:prstGeom prst="rect">
            <a:avLst/>
          </a:prstGeom>
          <a:solidFill>
            <a:srgbClr val="AF232A"/>
          </a:solidFill>
          <a:ln w="12700">
            <a:miter lim="400000"/>
          </a:ln>
        </p:spPr>
        <p:txBody>
          <a:bodyPr lIns="34289" tIns="34289" rIns="34289" bIns="34289"/>
          <a:lstStyle/>
          <a:p>
            <a:pPr hangingPunct="0">
              <a:defRPr sz="2400">
                <a:solidFill>
                  <a:srgbClr val="000000"/>
                </a:solidFill>
                <a:latin typeface="Calibri"/>
                <a:ea typeface="Calibri"/>
                <a:cs typeface="Calibri"/>
                <a:sym typeface="Calibri"/>
              </a:defRPr>
            </a:pPr>
            <a:endParaRPr sz="1687" kern="0">
              <a:solidFill>
                <a:srgbClr val="000000"/>
              </a:solidFill>
              <a:latin typeface="Calibri"/>
              <a:ea typeface="Calibri"/>
              <a:cs typeface="Calibri"/>
              <a:sym typeface="Calibri"/>
            </a:endParaRPr>
          </a:p>
        </p:txBody>
      </p:sp>
      <p:sp>
        <p:nvSpPr>
          <p:cNvPr id="394" name="Rectangle"/>
          <p:cNvSpPr/>
          <p:nvPr/>
        </p:nvSpPr>
        <p:spPr>
          <a:xfrm>
            <a:off x="4040070" y="857250"/>
            <a:ext cx="64009" cy="5143501"/>
          </a:xfrm>
          <a:prstGeom prst="rect">
            <a:avLst/>
          </a:prstGeom>
          <a:solidFill>
            <a:srgbClr val="FDB813"/>
          </a:solidFill>
          <a:ln w="12700">
            <a:miter lim="400000"/>
          </a:ln>
        </p:spPr>
        <p:txBody>
          <a:bodyPr lIns="34289" tIns="34289" rIns="34289" bIns="34289"/>
          <a:lstStyle/>
          <a:p>
            <a:pPr hangingPunct="0">
              <a:defRPr sz="2400">
                <a:solidFill>
                  <a:srgbClr val="000000"/>
                </a:solidFill>
                <a:latin typeface="Calibri"/>
                <a:ea typeface="Calibri"/>
                <a:cs typeface="Calibri"/>
                <a:sym typeface="Calibri"/>
              </a:defRPr>
            </a:pPr>
            <a:endParaRPr sz="1687" kern="0">
              <a:solidFill>
                <a:srgbClr val="000000"/>
              </a:solidFill>
              <a:latin typeface="Calibri"/>
              <a:ea typeface="Calibri"/>
              <a:cs typeface="Calibri"/>
              <a:sym typeface="Calibri"/>
            </a:endParaRPr>
          </a:p>
        </p:txBody>
      </p:sp>
      <p:sp>
        <p:nvSpPr>
          <p:cNvPr id="395" name="Title Text"/>
          <p:cNvSpPr txBox="1">
            <a:spLocks noGrp="1"/>
          </p:cNvSpPr>
          <p:nvPr>
            <p:ph type="title"/>
          </p:nvPr>
        </p:nvSpPr>
        <p:spPr>
          <a:xfrm>
            <a:off x="457200" y="857249"/>
            <a:ext cx="3200401" cy="2160271"/>
          </a:xfrm>
          <a:prstGeom prst="rect">
            <a:avLst/>
          </a:prstGeom>
        </p:spPr>
        <p:txBody>
          <a:bodyPr lIns="48767" tIns="48767" rIns="48767" bIns="48767" anchor="b"/>
          <a:lstStyle>
            <a:lvl1pPr algn="l" defTabSz="642915">
              <a:lnSpc>
                <a:spcPct val="85000"/>
              </a:lnSpc>
              <a:defRPr sz="3516" spc="-49">
                <a:solidFill>
                  <a:srgbClr val="FFFFFF"/>
                </a:solidFill>
                <a:latin typeface="Calibri Light"/>
                <a:ea typeface="Calibri Light"/>
                <a:cs typeface="Calibri Light"/>
                <a:sym typeface="Calibri Light"/>
              </a:defRPr>
            </a:lvl1pPr>
          </a:lstStyle>
          <a:p>
            <a:r>
              <a:t>Title Text</a:t>
            </a:r>
          </a:p>
        </p:txBody>
      </p:sp>
      <p:sp>
        <p:nvSpPr>
          <p:cNvPr id="396" name="Body Level One…"/>
          <p:cNvSpPr txBox="1">
            <a:spLocks noGrp="1"/>
          </p:cNvSpPr>
          <p:nvPr>
            <p:ph type="body" sz="half" idx="1"/>
          </p:nvPr>
        </p:nvSpPr>
        <p:spPr>
          <a:xfrm>
            <a:off x="4800599" y="1405890"/>
            <a:ext cx="6492242" cy="4594861"/>
          </a:xfrm>
          <a:prstGeom prst="rect">
            <a:avLst/>
          </a:prstGeom>
        </p:spPr>
        <p:txBody>
          <a:bodyPr lIns="0" tIns="0" rIns="0" bIns="0" anchor="t"/>
          <a:lstStyle>
            <a:lvl1pPr marL="90007" indent="-90007" defTabSz="642915">
              <a:lnSpc>
                <a:spcPct val="90000"/>
              </a:lnSpc>
              <a:spcBef>
                <a:spcPts val="844"/>
              </a:spcBef>
              <a:buClr>
                <a:srgbClr val="FDB813"/>
              </a:buClr>
              <a:buFont typeface="Calibri"/>
              <a:buChar char=" "/>
              <a:defRPr sz="1969">
                <a:solidFill>
                  <a:srgbClr val="404040"/>
                </a:solidFill>
                <a:latin typeface="Calibri"/>
                <a:ea typeface="Calibri"/>
                <a:cs typeface="Calibri"/>
                <a:sym typeface="Calibri"/>
              </a:defRPr>
            </a:lvl1pPr>
            <a:lvl2pPr marL="341458" indent="-200017" defTabSz="642915">
              <a:lnSpc>
                <a:spcPct val="90000"/>
              </a:lnSpc>
              <a:spcBef>
                <a:spcPts val="844"/>
              </a:spcBef>
              <a:buClr>
                <a:srgbClr val="FDB813"/>
              </a:buClr>
              <a:buFont typeface="Calibri"/>
              <a:buChar char="◦"/>
              <a:defRPr sz="1969">
                <a:solidFill>
                  <a:srgbClr val="404040"/>
                </a:solidFill>
                <a:latin typeface="Calibri"/>
                <a:ea typeface="Calibri"/>
                <a:cs typeface="Calibri"/>
                <a:sym typeface="Calibri"/>
              </a:defRPr>
            </a:lvl2pPr>
            <a:lvl3pPr marL="527190" indent="-257166" defTabSz="642915">
              <a:lnSpc>
                <a:spcPct val="90000"/>
              </a:lnSpc>
              <a:spcBef>
                <a:spcPts val="844"/>
              </a:spcBef>
              <a:buClr>
                <a:srgbClr val="FDB813"/>
              </a:buClr>
              <a:buFont typeface="Calibri"/>
              <a:buChar char="◦"/>
              <a:defRPr sz="1969">
                <a:solidFill>
                  <a:srgbClr val="404040"/>
                </a:solidFill>
                <a:latin typeface="Calibri"/>
                <a:ea typeface="Calibri"/>
                <a:cs typeface="Calibri"/>
                <a:sym typeface="Calibri"/>
              </a:defRPr>
            </a:lvl3pPr>
            <a:lvl4pPr marL="655773" indent="-257166" defTabSz="642915">
              <a:lnSpc>
                <a:spcPct val="90000"/>
              </a:lnSpc>
              <a:spcBef>
                <a:spcPts val="844"/>
              </a:spcBef>
              <a:buClr>
                <a:srgbClr val="FDB813"/>
              </a:buClr>
              <a:buFont typeface="Calibri"/>
              <a:buChar char="◦"/>
              <a:defRPr sz="1969">
                <a:solidFill>
                  <a:srgbClr val="404040"/>
                </a:solidFill>
                <a:latin typeface="Calibri"/>
                <a:ea typeface="Calibri"/>
                <a:cs typeface="Calibri"/>
                <a:sym typeface="Calibri"/>
              </a:defRPr>
            </a:lvl4pPr>
            <a:lvl5pPr marL="784356" indent="-257166" defTabSz="642915">
              <a:lnSpc>
                <a:spcPct val="90000"/>
              </a:lnSpc>
              <a:spcBef>
                <a:spcPts val="844"/>
              </a:spcBef>
              <a:buClr>
                <a:srgbClr val="FDB813"/>
              </a:buClr>
              <a:buFont typeface="Calibri"/>
              <a:buChar char="◦"/>
              <a:defRPr sz="1969">
                <a:solidFill>
                  <a:srgbClr val="404040"/>
                </a:solidFill>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397" name="Slide Number"/>
          <p:cNvSpPr txBox="1">
            <a:spLocks noGrp="1"/>
          </p:cNvSpPr>
          <p:nvPr>
            <p:ph type="sldNum" sz="quarter" idx="2"/>
          </p:nvPr>
        </p:nvSpPr>
        <p:spPr>
          <a:xfrm>
            <a:off x="9900458" y="5714043"/>
            <a:ext cx="1312027" cy="249938"/>
          </a:xfrm>
          <a:prstGeom prst="rect">
            <a:avLst/>
          </a:prstGeom>
        </p:spPr>
        <p:txBody>
          <a:bodyPr wrap="square" lIns="48767" tIns="48767" rIns="48767" bIns="48767" anchor="ctr"/>
          <a:lstStyle>
            <a:lvl1pPr algn="r" defTabSz="642915">
              <a:defRPr sz="984">
                <a:solidFill>
                  <a:srgbClr val="696464"/>
                </a:solidFill>
                <a:latin typeface="Calibri"/>
                <a:ea typeface="Calibri"/>
                <a:cs typeface="Calibri"/>
                <a:sym typeface="Calibri"/>
              </a:defRPr>
            </a:lvl1pPr>
          </a:lstStyle>
          <a:p>
            <a:pPr>
              <a:defRPr>
                <a:effectLst/>
              </a:defRPr>
            </a:pPr>
            <a:fld id="{86CB4B4D-7CA3-9044-876B-883B54F8677D}" type="slidenum">
              <a:rPr>
                <a:effectLst/>
              </a:rPr>
              <a:pPr>
                <a:defRPr>
                  <a:effectLst/>
                </a:defRPr>
              </a:pPr>
              <a:t>‹#›</a:t>
            </a:fld>
            <a:endParaRPr>
              <a:effectLst/>
            </a:endParaRPr>
          </a:p>
        </p:txBody>
      </p:sp>
    </p:spTree>
    <p:extLst>
      <p:ext uri="{BB962C8B-B14F-4D97-AF65-F5344CB8AC3E}">
        <p14:creationId xmlns:p14="http://schemas.microsoft.com/office/powerpoint/2010/main" val="1317548342"/>
      </p:ext>
    </p:extLst>
  </p:cSld>
  <p:clrMapOvr>
    <a:masterClrMapping/>
  </p:clrMapOvr>
  <p:transition spd="med"/>
</p:sldLayout>
</file>

<file path=ppt/slideLayouts/slideLayout55.xml><?xml version="1.0" encoding="utf-8"?>
<p:sldLayout xmlns:a="http://schemas.openxmlformats.org/drawingml/2006/main" xmlns:r="http://schemas.openxmlformats.org/officeDocument/2006/relationships" xmlns:p="http://schemas.openxmlformats.org/presentationml/2006/main" type="tx">
  <p:cSld name="4_Content with Caption">
    <p:bg>
      <p:bgPr>
        <a:solidFill>
          <a:srgbClr val="FFFFFF"/>
        </a:solidFill>
        <a:effectLst/>
      </p:bgPr>
    </p:bg>
    <p:spTree>
      <p:nvGrpSpPr>
        <p:cNvPr id="1" name=""/>
        <p:cNvGrpSpPr/>
        <p:nvPr/>
      </p:nvGrpSpPr>
      <p:grpSpPr>
        <a:xfrm>
          <a:off x="0" y="0"/>
          <a:ext cx="0" cy="0"/>
          <a:chOff x="0" y="0"/>
          <a:chExt cx="0" cy="0"/>
        </a:xfrm>
      </p:grpSpPr>
      <p:sp>
        <p:nvSpPr>
          <p:cNvPr id="404" name="Rectangle"/>
          <p:cNvSpPr/>
          <p:nvPr/>
        </p:nvSpPr>
        <p:spPr>
          <a:xfrm>
            <a:off x="16" y="857250"/>
            <a:ext cx="4050792" cy="5143501"/>
          </a:xfrm>
          <a:prstGeom prst="rect">
            <a:avLst/>
          </a:prstGeom>
          <a:solidFill>
            <a:srgbClr val="AF232A"/>
          </a:solidFill>
          <a:ln w="12700">
            <a:miter lim="400000"/>
          </a:ln>
        </p:spPr>
        <p:txBody>
          <a:bodyPr lIns="34289" tIns="34289" rIns="34289" bIns="34289"/>
          <a:lstStyle/>
          <a:p>
            <a:pPr hangingPunct="0">
              <a:defRPr sz="2400">
                <a:solidFill>
                  <a:srgbClr val="000000"/>
                </a:solidFill>
                <a:latin typeface="Calibri"/>
                <a:ea typeface="Calibri"/>
                <a:cs typeface="Calibri"/>
                <a:sym typeface="Calibri"/>
              </a:defRPr>
            </a:pPr>
            <a:endParaRPr sz="1687" kern="0">
              <a:solidFill>
                <a:srgbClr val="000000"/>
              </a:solidFill>
              <a:latin typeface="Calibri"/>
              <a:ea typeface="Calibri"/>
              <a:cs typeface="Calibri"/>
              <a:sym typeface="Calibri"/>
            </a:endParaRPr>
          </a:p>
        </p:txBody>
      </p:sp>
      <p:sp>
        <p:nvSpPr>
          <p:cNvPr id="405" name="Rectangle"/>
          <p:cNvSpPr/>
          <p:nvPr/>
        </p:nvSpPr>
        <p:spPr>
          <a:xfrm>
            <a:off x="4040070" y="857250"/>
            <a:ext cx="64009" cy="5143501"/>
          </a:xfrm>
          <a:prstGeom prst="rect">
            <a:avLst/>
          </a:prstGeom>
          <a:solidFill>
            <a:srgbClr val="FDB813"/>
          </a:solidFill>
          <a:ln w="12700">
            <a:miter lim="400000"/>
          </a:ln>
        </p:spPr>
        <p:txBody>
          <a:bodyPr lIns="34289" tIns="34289" rIns="34289" bIns="34289"/>
          <a:lstStyle/>
          <a:p>
            <a:pPr hangingPunct="0">
              <a:defRPr sz="2400">
                <a:solidFill>
                  <a:srgbClr val="000000"/>
                </a:solidFill>
                <a:latin typeface="Calibri"/>
                <a:ea typeface="Calibri"/>
                <a:cs typeface="Calibri"/>
                <a:sym typeface="Calibri"/>
              </a:defRPr>
            </a:pPr>
            <a:endParaRPr sz="1687" kern="0">
              <a:solidFill>
                <a:srgbClr val="000000"/>
              </a:solidFill>
              <a:latin typeface="Calibri"/>
              <a:ea typeface="Calibri"/>
              <a:cs typeface="Calibri"/>
              <a:sym typeface="Calibri"/>
            </a:endParaRPr>
          </a:p>
        </p:txBody>
      </p:sp>
      <p:sp>
        <p:nvSpPr>
          <p:cNvPr id="406" name="Title Text"/>
          <p:cNvSpPr txBox="1">
            <a:spLocks noGrp="1"/>
          </p:cNvSpPr>
          <p:nvPr>
            <p:ph type="title"/>
          </p:nvPr>
        </p:nvSpPr>
        <p:spPr>
          <a:xfrm>
            <a:off x="457200" y="857249"/>
            <a:ext cx="3200401" cy="2160271"/>
          </a:xfrm>
          <a:prstGeom prst="rect">
            <a:avLst/>
          </a:prstGeom>
        </p:spPr>
        <p:txBody>
          <a:bodyPr lIns="48767" tIns="48767" rIns="48767" bIns="48767" anchor="b"/>
          <a:lstStyle>
            <a:lvl1pPr algn="l" defTabSz="642915">
              <a:lnSpc>
                <a:spcPct val="85000"/>
              </a:lnSpc>
              <a:defRPr sz="3516" spc="-49">
                <a:solidFill>
                  <a:srgbClr val="FFFFFF"/>
                </a:solidFill>
                <a:latin typeface="Calibri Light"/>
                <a:ea typeface="Calibri Light"/>
                <a:cs typeface="Calibri Light"/>
                <a:sym typeface="Calibri Light"/>
              </a:defRPr>
            </a:lvl1pPr>
          </a:lstStyle>
          <a:p>
            <a:r>
              <a:t>Title Text</a:t>
            </a:r>
          </a:p>
        </p:txBody>
      </p:sp>
      <p:sp>
        <p:nvSpPr>
          <p:cNvPr id="407" name="Body Level One…"/>
          <p:cNvSpPr txBox="1">
            <a:spLocks noGrp="1"/>
          </p:cNvSpPr>
          <p:nvPr>
            <p:ph type="body" sz="half" idx="1"/>
          </p:nvPr>
        </p:nvSpPr>
        <p:spPr>
          <a:xfrm>
            <a:off x="4800599" y="1405890"/>
            <a:ext cx="6492242" cy="4594861"/>
          </a:xfrm>
          <a:prstGeom prst="rect">
            <a:avLst/>
          </a:prstGeom>
        </p:spPr>
        <p:txBody>
          <a:bodyPr lIns="0" tIns="0" rIns="0" bIns="0" anchor="t"/>
          <a:lstStyle>
            <a:lvl1pPr marL="90007" indent="-90007" defTabSz="642915">
              <a:lnSpc>
                <a:spcPct val="90000"/>
              </a:lnSpc>
              <a:spcBef>
                <a:spcPts val="844"/>
              </a:spcBef>
              <a:buClr>
                <a:srgbClr val="FDB813"/>
              </a:buClr>
              <a:buFont typeface="Calibri"/>
              <a:buChar char=" "/>
              <a:defRPr sz="1969">
                <a:solidFill>
                  <a:srgbClr val="404040"/>
                </a:solidFill>
                <a:latin typeface="Calibri"/>
                <a:ea typeface="Calibri"/>
                <a:cs typeface="Calibri"/>
                <a:sym typeface="Calibri"/>
              </a:defRPr>
            </a:lvl1pPr>
            <a:lvl2pPr marL="341458" indent="-200017" defTabSz="642915">
              <a:lnSpc>
                <a:spcPct val="90000"/>
              </a:lnSpc>
              <a:spcBef>
                <a:spcPts val="844"/>
              </a:spcBef>
              <a:buClr>
                <a:srgbClr val="FDB813"/>
              </a:buClr>
              <a:buFont typeface="Calibri"/>
              <a:buChar char="◦"/>
              <a:defRPr sz="1969">
                <a:solidFill>
                  <a:srgbClr val="404040"/>
                </a:solidFill>
                <a:latin typeface="Calibri"/>
                <a:ea typeface="Calibri"/>
                <a:cs typeface="Calibri"/>
                <a:sym typeface="Calibri"/>
              </a:defRPr>
            </a:lvl2pPr>
            <a:lvl3pPr marL="527190" indent="-257166" defTabSz="642915">
              <a:lnSpc>
                <a:spcPct val="90000"/>
              </a:lnSpc>
              <a:spcBef>
                <a:spcPts val="844"/>
              </a:spcBef>
              <a:buClr>
                <a:srgbClr val="FDB813"/>
              </a:buClr>
              <a:buFont typeface="Calibri"/>
              <a:buChar char="◦"/>
              <a:defRPr sz="1969">
                <a:solidFill>
                  <a:srgbClr val="404040"/>
                </a:solidFill>
                <a:latin typeface="Calibri"/>
                <a:ea typeface="Calibri"/>
                <a:cs typeface="Calibri"/>
                <a:sym typeface="Calibri"/>
              </a:defRPr>
            </a:lvl3pPr>
            <a:lvl4pPr marL="655773" indent="-257166" defTabSz="642915">
              <a:lnSpc>
                <a:spcPct val="90000"/>
              </a:lnSpc>
              <a:spcBef>
                <a:spcPts val="844"/>
              </a:spcBef>
              <a:buClr>
                <a:srgbClr val="FDB813"/>
              </a:buClr>
              <a:buFont typeface="Calibri"/>
              <a:buChar char="◦"/>
              <a:defRPr sz="1969">
                <a:solidFill>
                  <a:srgbClr val="404040"/>
                </a:solidFill>
                <a:latin typeface="Calibri"/>
                <a:ea typeface="Calibri"/>
                <a:cs typeface="Calibri"/>
                <a:sym typeface="Calibri"/>
              </a:defRPr>
            </a:lvl4pPr>
            <a:lvl5pPr marL="784356" indent="-257166" defTabSz="642915">
              <a:lnSpc>
                <a:spcPct val="90000"/>
              </a:lnSpc>
              <a:spcBef>
                <a:spcPts val="844"/>
              </a:spcBef>
              <a:buClr>
                <a:srgbClr val="FDB813"/>
              </a:buClr>
              <a:buFont typeface="Calibri"/>
              <a:buChar char="◦"/>
              <a:defRPr sz="1969">
                <a:solidFill>
                  <a:srgbClr val="404040"/>
                </a:solidFill>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408" name="Slide Number"/>
          <p:cNvSpPr txBox="1">
            <a:spLocks noGrp="1"/>
          </p:cNvSpPr>
          <p:nvPr>
            <p:ph type="sldNum" sz="quarter" idx="2"/>
          </p:nvPr>
        </p:nvSpPr>
        <p:spPr>
          <a:xfrm>
            <a:off x="9900458" y="5714043"/>
            <a:ext cx="1312027" cy="249938"/>
          </a:xfrm>
          <a:prstGeom prst="rect">
            <a:avLst/>
          </a:prstGeom>
        </p:spPr>
        <p:txBody>
          <a:bodyPr wrap="square" lIns="48767" tIns="48767" rIns="48767" bIns="48767" anchor="ctr"/>
          <a:lstStyle>
            <a:lvl1pPr algn="r" defTabSz="642915">
              <a:defRPr sz="984">
                <a:solidFill>
                  <a:srgbClr val="696464"/>
                </a:solidFill>
                <a:latin typeface="Calibri"/>
                <a:ea typeface="Calibri"/>
                <a:cs typeface="Calibri"/>
                <a:sym typeface="Calibri"/>
              </a:defRPr>
            </a:lvl1pPr>
          </a:lstStyle>
          <a:p>
            <a:pPr>
              <a:defRPr>
                <a:effectLst/>
              </a:defRPr>
            </a:pPr>
            <a:fld id="{86CB4B4D-7CA3-9044-876B-883B54F8677D}" type="slidenum">
              <a:rPr>
                <a:effectLst/>
              </a:rPr>
              <a:pPr>
                <a:defRPr>
                  <a:effectLst/>
                </a:defRPr>
              </a:pPr>
              <a:t>‹#›</a:t>
            </a:fld>
            <a:endParaRPr>
              <a:effectLst/>
            </a:endParaRPr>
          </a:p>
        </p:txBody>
      </p:sp>
    </p:spTree>
    <p:extLst>
      <p:ext uri="{BB962C8B-B14F-4D97-AF65-F5344CB8AC3E}">
        <p14:creationId xmlns:p14="http://schemas.microsoft.com/office/powerpoint/2010/main" val="1456801240"/>
      </p:ext>
    </p:extLst>
  </p:cSld>
  <p:clrMapOvr>
    <a:masterClrMapping/>
  </p:clrMapOvr>
  <p:transition spd="med"/>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cSld name="Title &amp; Subtitl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012031" y="1714500"/>
            <a:ext cx="10477500" cy="2053828"/>
          </a:xfrm>
          <a:prstGeom prst="rect">
            <a:avLst/>
          </a:prstGeom>
        </p:spPr>
        <p:txBody>
          <a:bodyPr anchor="b"/>
          <a:lstStyle>
            <a:lvl1pPr>
              <a:defRPr cap="all" spc="163">
                <a:solidFill>
                  <a:srgbClr val="EBEBEB"/>
                </a:solidFill>
                <a:effectLst>
                  <a:outerShdw blurRad="25400" dist="25400" dir="16200000" rotWithShape="0">
                    <a:srgbClr val="000000">
                      <a:alpha val="50000"/>
                    </a:srgbClr>
                  </a:outerShdw>
                </a:effectLst>
                <a:latin typeface="+mn-lt"/>
                <a:ea typeface="+mn-ea"/>
                <a:cs typeface="+mn-cs"/>
                <a:sym typeface="Cochin"/>
              </a:defRPr>
            </a:lvl1pPr>
          </a:lstStyle>
          <a:p>
            <a:r>
              <a:t>Title Text</a:t>
            </a:r>
          </a:p>
        </p:txBody>
      </p:sp>
      <p:sp>
        <p:nvSpPr>
          <p:cNvPr id="12" name="Body Level One…"/>
          <p:cNvSpPr txBox="1">
            <a:spLocks noGrp="1"/>
          </p:cNvSpPr>
          <p:nvPr>
            <p:ph type="body" sz="quarter" idx="1"/>
          </p:nvPr>
        </p:nvSpPr>
        <p:spPr>
          <a:xfrm>
            <a:off x="1012031" y="3759398"/>
            <a:ext cx="10477500" cy="982266"/>
          </a:xfrm>
          <a:prstGeom prst="rect">
            <a:avLst/>
          </a:prstGeom>
        </p:spPr>
        <p:txBody>
          <a:bodyPr anchor="t"/>
          <a:lstStyle>
            <a:lvl1pPr marL="0" indent="0" algn="ctr">
              <a:spcBef>
                <a:spcPts val="0"/>
              </a:spcBef>
              <a:buSzTx/>
              <a:buNone/>
              <a:defRPr sz="2531" spc="101">
                <a:solidFill>
                  <a:srgbClr val="FFFFFF"/>
                </a:solidFill>
                <a:effectLst>
                  <a:outerShdw blurRad="25400" dist="27326" dir="16200000" rotWithShape="0">
                    <a:srgbClr val="000000">
                      <a:alpha val="50000"/>
                    </a:srgbClr>
                  </a:outerShdw>
                </a:effectLst>
                <a:latin typeface="+mn-lt"/>
                <a:ea typeface="+mn-ea"/>
                <a:cs typeface="+mn-cs"/>
                <a:sym typeface="Cochin"/>
              </a:defRPr>
            </a:lvl1pPr>
            <a:lvl2pPr marL="0" indent="160729" algn="ctr">
              <a:spcBef>
                <a:spcPts val="0"/>
              </a:spcBef>
              <a:buSzTx/>
              <a:buNone/>
              <a:defRPr sz="2531" spc="101">
                <a:solidFill>
                  <a:srgbClr val="FFFFFF"/>
                </a:solidFill>
                <a:effectLst>
                  <a:outerShdw blurRad="25400" dist="27326" dir="16200000" rotWithShape="0">
                    <a:srgbClr val="000000">
                      <a:alpha val="50000"/>
                    </a:srgbClr>
                  </a:outerShdw>
                </a:effectLst>
                <a:latin typeface="+mn-lt"/>
                <a:ea typeface="+mn-ea"/>
                <a:cs typeface="+mn-cs"/>
                <a:sym typeface="Cochin"/>
              </a:defRPr>
            </a:lvl2pPr>
            <a:lvl3pPr marL="0" indent="321457" algn="ctr">
              <a:spcBef>
                <a:spcPts val="0"/>
              </a:spcBef>
              <a:buSzTx/>
              <a:buNone/>
              <a:defRPr sz="2531" spc="101">
                <a:solidFill>
                  <a:srgbClr val="FFFFFF"/>
                </a:solidFill>
                <a:effectLst>
                  <a:outerShdw blurRad="25400" dist="27326" dir="16200000" rotWithShape="0">
                    <a:srgbClr val="000000">
                      <a:alpha val="50000"/>
                    </a:srgbClr>
                  </a:outerShdw>
                </a:effectLst>
                <a:latin typeface="+mn-lt"/>
                <a:ea typeface="+mn-ea"/>
                <a:cs typeface="+mn-cs"/>
                <a:sym typeface="Cochin"/>
              </a:defRPr>
            </a:lvl3pPr>
            <a:lvl4pPr marL="0" indent="482186" algn="ctr">
              <a:spcBef>
                <a:spcPts val="0"/>
              </a:spcBef>
              <a:buSzTx/>
              <a:buNone/>
              <a:defRPr sz="2531" spc="101">
                <a:solidFill>
                  <a:srgbClr val="FFFFFF"/>
                </a:solidFill>
                <a:effectLst>
                  <a:outerShdw blurRad="25400" dist="27326" dir="16200000" rotWithShape="0">
                    <a:srgbClr val="000000">
                      <a:alpha val="50000"/>
                    </a:srgbClr>
                  </a:outerShdw>
                </a:effectLst>
                <a:latin typeface="+mn-lt"/>
                <a:ea typeface="+mn-ea"/>
                <a:cs typeface="+mn-cs"/>
                <a:sym typeface="Cochin"/>
              </a:defRPr>
            </a:lvl4pPr>
            <a:lvl5pPr marL="0" indent="642915" algn="ctr">
              <a:spcBef>
                <a:spcPts val="0"/>
              </a:spcBef>
              <a:buSzTx/>
              <a:buNone/>
              <a:defRPr sz="2531" spc="101">
                <a:solidFill>
                  <a:srgbClr val="FFFFFF"/>
                </a:solidFill>
                <a:effectLst>
                  <a:outerShdw blurRad="25400" dist="27326" dir="16200000" rotWithShape="0">
                    <a:srgbClr val="000000">
                      <a:alpha val="50000"/>
                    </a:srgbClr>
                  </a:outerShdw>
                </a:effectLst>
                <a:latin typeface="+mn-lt"/>
                <a:ea typeface="+mn-ea"/>
                <a:cs typeface="+mn-cs"/>
                <a:sym typeface="Cochin"/>
              </a:defRPr>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xfrm>
            <a:off x="5940967" y="6411516"/>
            <a:ext cx="280526" cy="297389"/>
          </a:xfrm>
          <a:prstGeom prst="rect">
            <a:avLst/>
          </a:prstGeom>
        </p:spPr>
        <p:txBody>
          <a:bodyPr/>
          <a:lstStyle>
            <a:lvl1pPr>
              <a:defRPr>
                <a:solidFill>
                  <a:srgbClr val="8C8C8C"/>
                </a:solidFill>
              </a:defRPr>
            </a:lvl1pPr>
          </a:lstStyle>
          <a:p>
            <a:fld id="{86CB4B4D-7CA3-9044-876B-883B54F8677D}" type="slidenum">
              <a:rPr/>
              <a:pPr/>
              <a:t>‹#›</a:t>
            </a:fld>
            <a:endParaRPr/>
          </a:p>
        </p:txBody>
      </p:sp>
    </p:spTree>
    <p:extLst>
      <p:ext uri="{BB962C8B-B14F-4D97-AF65-F5344CB8AC3E}">
        <p14:creationId xmlns:p14="http://schemas.microsoft.com/office/powerpoint/2010/main" val="1215069682"/>
      </p:ext>
    </p:extLst>
  </p:cSld>
  <p:clrMapOvr>
    <a:masterClrMapping/>
  </p:clrMapOvr>
  <p:transition spd="med"/>
</p:sldLayout>
</file>

<file path=ppt/slideLayouts/slideLayout57.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xfrm>
            <a:off x="5940967" y="6411516"/>
            <a:ext cx="280526" cy="297389"/>
          </a:xfrm>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880683852"/>
      </p:ext>
    </p:extLst>
  </p:cSld>
  <p:clrMapOvr>
    <a:masterClrMapping/>
  </p:clrMapOvr>
  <p:transition spd="med"/>
</p:sldLayout>
</file>

<file path=ppt/slideLayouts/slideLayout58.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xfrm>
            <a:off x="5940967" y="6411516"/>
            <a:ext cx="280526" cy="297389"/>
          </a:xfrm>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030410513"/>
      </p:ext>
    </p:extLst>
  </p:cSld>
  <p:clrMapOvr>
    <a:masterClrMapping/>
  </p:clrMapOvr>
  <p:transition spd="med"/>
</p:sldLayout>
</file>

<file path=ppt/slideLayouts/slideLayout59.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13"/>
          </p:nvPr>
        </p:nvSpPr>
        <p:spPr>
          <a:xfrm>
            <a:off x="6322219" y="2107407"/>
            <a:ext cx="4940813" cy="3795118"/>
          </a:xfrm>
          <a:prstGeom prst="rect">
            <a:avLst/>
          </a:prstGeom>
          <a:ln w="9525">
            <a:round/>
          </a:ln>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857250" y="1902023"/>
            <a:ext cx="4798219" cy="4232672"/>
          </a:xfrm>
          <a:prstGeom prst="rect">
            <a:avLst/>
          </a:prstGeom>
        </p:spPr>
        <p:txBody>
          <a:bodyPr/>
          <a:lstStyle>
            <a:lvl1pPr marL="241093" indent="-241093">
              <a:defRPr sz="2391"/>
            </a:lvl1pPr>
            <a:lvl2pPr marL="482186" indent="-241093">
              <a:defRPr sz="2391"/>
            </a:lvl2pPr>
            <a:lvl3pPr marL="723279" indent="-241093">
              <a:defRPr sz="2391"/>
            </a:lvl3pPr>
            <a:lvl4pPr marL="964372" indent="-241093">
              <a:defRPr sz="2391"/>
            </a:lvl4pPr>
            <a:lvl5pPr marL="1205465" indent="-241093">
              <a:defRPr sz="2391"/>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xfrm>
            <a:off x="5940967" y="6411516"/>
            <a:ext cx="280526" cy="297389"/>
          </a:xfrm>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938429308"/>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5EF6F49-753D-413B-A762-39390A94A144}" type="datetimeFigureOut">
              <a:rPr lang="en-US" smtClean="0"/>
              <a:t>1/18/2019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E31025C-F76D-4D11-992D-540539E688D9}" type="slidenum">
              <a:rPr lang="en-US" smtClean="0"/>
              <a:t>‹#›</a:t>
            </a:fld>
            <a:endParaRPr lang="en-US" dirty="0"/>
          </a:p>
        </p:txBody>
      </p:sp>
    </p:spTree>
    <p:extLst>
      <p:ext uri="{BB962C8B-B14F-4D97-AF65-F5344CB8AC3E}">
        <p14:creationId xmlns:p14="http://schemas.microsoft.com/office/powerpoint/2010/main" val="370355583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x">
  <p:cSld name="Bullets">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857250" y="482203"/>
            <a:ext cx="10477500" cy="5893594"/>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xfrm>
            <a:off x="5940967" y="6411516"/>
            <a:ext cx="280526" cy="297389"/>
          </a:xfrm>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387721851"/>
      </p:ext>
    </p:extLst>
  </p:cSld>
  <p:clrMapOvr>
    <a:masterClrMapping/>
  </p:clrMapOvr>
  <p:transition spd="med"/>
</p:sldLayout>
</file>

<file path=ppt/slideLayouts/slideLayout61.xml><?xml version="1.0" encoding="utf-8"?>
<p:sldLayout xmlns:a="http://schemas.openxmlformats.org/drawingml/2006/main" xmlns:r="http://schemas.openxmlformats.org/officeDocument/2006/relationships" xmlns:p="http://schemas.openxmlformats.org/presentationml/2006/main" type="tx">
  <p:cSld name="Photo - Caption">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83" name="Image"/>
          <p:cNvSpPr>
            <a:spLocks noGrp="1"/>
          </p:cNvSpPr>
          <p:nvPr>
            <p:ph type="pic" idx="13"/>
          </p:nvPr>
        </p:nvSpPr>
        <p:spPr>
          <a:xfrm>
            <a:off x="952500" y="857250"/>
            <a:ext cx="10298906" cy="3929063"/>
          </a:xfrm>
          <a:prstGeom prst="rect">
            <a:avLst/>
          </a:prstGeom>
          <a:ln w="9525">
            <a:round/>
          </a:ln>
        </p:spPr>
        <p:txBody>
          <a:bodyPr lIns="91439" tIns="45719" rIns="91439" bIns="45719" anchor="t">
            <a:noAutofit/>
          </a:bodyPr>
          <a:lstStyle/>
          <a:p>
            <a:endParaRPr/>
          </a:p>
        </p:txBody>
      </p:sp>
      <p:sp>
        <p:nvSpPr>
          <p:cNvPr id="84" name="Body Level One…"/>
          <p:cNvSpPr txBox="1">
            <a:spLocks noGrp="1"/>
          </p:cNvSpPr>
          <p:nvPr>
            <p:ph type="body" sz="quarter" idx="1"/>
          </p:nvPr>
        </p:nvSpPr>
        <p:spPr>
          <a:xfrm>
            <a:off x="952500" y="5063133"/>
            <a:ext cx="4881563" cy="464344"/>
          </a:xfrm>
          <a:prstGeom prst="rect">
            <a:avLst/>
          </a:prstGeom>
        </p:spPr>
        <p:txBody>
          <a:bodyPr anchor="t"/>
          <a:lstStyle>
            <a:lvl1pPr marL="0" indent="0">
              <a:spcBef>
                <a:spcPts val="0"/>
              </a:spcBef>
              <a:buSzTx/>
              <a:buNone/>
              <a:defRPr sz="1687">
                <a:solidFill>
                  <a:srgbClr val="515151"/>
                </a:solidFill>
                <a:latin typeface="Bradley Hand ITC TT-Bold"/>
                <a:ea typeface="Bradley Hand ITC TT-Bold"/>
                <a:cs typeface="Bradley Hand ITC TT-Bold"/>
                <a:sym typeface="Bradley Hand ITC TT-Bold"/>
              </a:defRPr>
            </a:lvl1pPr>
            <a:lvl2pPr marL="0" indent="160729">
              <a:spcBef>
                <a:spcPts val="0"/>
              </a:spcBef>
              <a:buSzTx/>
              <a:buNone/>
              <a:defRPr sz="1687">
                <a:solidFill>
                  <a:srgbClr val="515151"/>
                </a:solidFill>
                <a:latin typeface="Bradley Hand ITC TT-Bold"/>
                <a:ea typeface="Bradley Hand ITC TT-Bold"/>
                <a:cs typeface="Bradley Hand ITC TT-Bold"/>
                <a:sym typeface="Bradley Hand ITC TT-Bold"/>
              </a:defRPr>
            </a:lvl2pPr>
            <a:lvl3pPr marL="0" indent="321457">
              <a:spcBef>
                <a:spcPts val="0"/>
              </a:spcBef>
              <a:buSzTx/>
              <a:buNone/>
              <a:defRPr sz="1687">
                <a:solidFill>
                  <a:srgbClr val="515151"/>
                </a:solidFill>
                <a:latin typeface="Bradley Hand ITC TT-Bold"/>
                <a:ea typeface="Bradley Hand ITC TT-Bold"/>
                <a:cs typeface="Bradley Hand ITC TT-Bold"/>
                <a:sym typeface="Bradley Hand ITC TT-Bold"/>
              </a:defRPr>
            </a:lvl3pPr>
            <a:lvl4pPr marL="0" indent="482186">
              <a:spcBef>
                <a:spcPts val="0"/>
              </a:spcBef>
              <a:buSzTx/>
              <a:buNone/>
              <a:defRPr sz="1687">
                <a:solidFill>
                  <a:srgbClr val="515151"/>
                </a:solidFill>
                <a:latin typeface="Bradley Hand ITC TT-Bold"/>
                <a:ea typeface="Bradley Hand ITC TT-Bold"/>
                <a:cs typeface="Bradley Hand ITC TT-Bold"/>
                <a:sym typeface="Bradley Hand ITC TT-Bold"/>
              </a:defRPr>
            </a:lvl4pPr>
            <a:lvl5pPr marL="0" indent="642915">
              <a:spcBef>
                <a:spcPts val="0"/>
              </a:spcBef>
              <a:buSzTx/>
              <a:buNone/>
              <a:defRPr sz="1687">
                <a:solidFill>
                  <a:srgbClr val="515151"/>
                </a:solidFill>
                <a:latin typeface="Bradley Hand ITC TT-Bold"/>
                <a:ea typeface="Bradley Hand ITC TT-Bold"/>
                <a:cs typeface="Bradley Hand ITC TT-Bold"/>
                <a:sym typeface="Bradley Hand ITC TT-Bold"/>
              </a:defRPr>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xfrm>
            <a:off x="5940967" y="6411516"/>
            <a:ext cx="280526" cy="297389"/>
          </a:xfrm>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800623185"/>
      </p:ext>
    </p:extLst>
  </p:cSld>
  <p:clrMapOvr>
    <a:masterClrMapping/>
  </p:clrMapOvr>
  <p:transition spd="med"/>
</p:sldLayout>
</file>

<file path=ppt/slideLayouts/slideLayout62.xml><?xml version="1.0" encoding="utf-8"?>
<p:sldLayout xmlns:a="http://schemas.openxmlformats.org/drawingml/2006/main" xmlns:r="http://schemas.openxmlformats.org/officeDocument/2006/relationships" xmlns:p="http://schemas.openxmlformats.org/presentationml/2006/main" type="tx">
  <p:cSld name="Photo - 2 Up">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92" name="Image"/>
          <p:cNvSpPr>
            <a:spLocks noGrp="1"/>
          </p:cNvSpPr>
          <p:nvPr>
            <p:ph type="pic" sz="half" idx="13"/>
          </p:nvPr>
        </p:nvSpPr>
        <p:spPr>
          <a:xfrm>
            <a:off x="952499" y="826889"/>
            <a:ext cx="4932591" cy="5179219"/>
          </a:xfrm>
          <a:prstGeom prst="rect">
            <a:avLst/>
          </a:prstGeom>
          <a:ln w="9525">
            <a:round/>
          </a:ln>
        </p:spPr>
        <p:txBody>
          <a:bodyPr lIns="91439" tIns="45719" rIns="91439" bIns="45719" anchor="t">
            <a:noAutofit/>
          </a:bodyPr>
          <a:lstStyle/>
          <a:p>
            <a:endParaRPr/>
          </a:p>
        </p:txBody>
      </p:sp>
      <p:sp>
        <p:nvSpPr>
          <p:cNvPr id="93" name="Image"/>
          <p:cNvSpPr>
            <a:spLocks noGrp="1"/>
          </p:cNvSpPr>
          <p:nvPr>
            <p:ph type="pic" sz="half" idx="14"/>
          </p:nvPr>
        </p:nvSpPr>
        <p:spPr>
          <a:xfrm>
            <a:off x="6322219" y="830461"/>
            <a:ext cx="4929188" cy="5175647"/>
          </a:xfrm>
          <a:prstGeom prst="rect">
            <a:avLst/>
          </a:prstGeom>
          <a:ln w="9525">
            <a:round/>
          </a:ln>
        </p:spPr>
        <p:txBody>
          <a:bodyPr lIns="91439" tIns="45719" rIns="91439" bIns="45719" anchor="t">
            <a:noAutofit/>
          </a:bodyPr>
          <a:lstStyle/>
          <a:p>
            <a:endParaRPr/>
          </a:p>
        </p:txBody>
      </p:sp>
      <p:sp>
        <p:nvSpPr>
          <p:cNvPr id="94" name="Slide Number"/>
          <p:cNvSpPr txBox="1">
            <a:spLocks noGrp="1"/>
          </p:cNvSpPr>
          <p:nvPr>
            <p:ph type="sldNum" sz="quarter" idx="2"/>
          </p:nvPr>
        </p:nvSpPr>
        <p:spPr>
          <a:xfrm>
            <a:off x="5940967" y="6411516"/>
            <a:ext cx="280526" cy="297389"/>
          </a:xfrm>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73450888"/>
      </p:ext>
    </p:extLst>
  </p:cSld>
  <p:clrMapOvr>
    <a:masterClrMapping/>
  </p:clrMapOvr>
  <p:transition spd="med"/>
</p:sldLayout>
</file>

<file path=ppt/slideLayouts/slideLayout63.xml><?xml version="1.0" encoding="utf-8"?>
<p:sldLayout xmlns:a="http://schemas.openxmlformats.org/drawingml/2006/main" xmlns:r="http://schemas.openxmlformats.org/officeDocument/2006/relationships" xmlns:p="http://schemas.openxmlformats.org/presentationml/2006/main" type="tx">
  <p:cSld name="Photo - 3 Up">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01" name="Image"/>
          <p:cNvSpPr>
            <a:spLocks noGrp="1"/>
          </p:cNvSpPr>
          <p:nvPr>
            <p:ph type="pic" sz="quarter" idx="13"/>
          </p:nvPr>
        </p:nvSpPr>
        <p:spPr>
          <a:xfrm>
            <a:off x="6322219" y="3661172"/>
            <a:ext cx="4929188" cy="2428875"/>
          </a:xfrm>
          <a:prstGeom prst="rect">
            <a:avLst/>
          </a:prstGeom>
          <a:ln w="9525">
            <a:round/>
          </a:ln>
        </p:spPr>
        <p:txBody>
          <a:bodyPr lIns="91439" tIns="45719" rIns="91439" bIns="45719" anchor="t">
            <a:noAutofit/>
          </a:bodyPr>
          <a:lstStyle/>
          <a:p>
            <a:endParaRPr/>
          </a:p>
        </p:txBody>
      </p:sp>
      <p:sp>
        <p:nvSpPr>
          <p:cNvPr id="102" name="Image"/>
          <p:cNvSpPr>
            <a:spLocks noGrp="1"/>
          </p:cNvSpPr>
          <p:nvPr>
            <p:ph type="pic" sz="quarter" idx="14"/>
          </p:nvPr>
        </p:nvSpPr>
        <p:spPr>
          <a:xfrm>
            <a:off x="6322219" y="901898"/>
            <a:ext cx="4929188" cy="2411016"/>
          </a:xfrm>
          <a:prstGeom prst="rect">
            <a:avLst/>
          </a:prstGeom>
          <a:ln w="9525">
            <a:round/>
          </a:ln>
        </p:spPr>
        <p:txBody>
          <a:bodyPr lIns="91439" tIns="45719" rIns="91439" bIns="45719" anchor="t">
            <a:noAutofit/>
          </a:bodyPr>
          <a:lstStyle/>
          <a:p>
            <a:endParaRPr/>
          </a:p>
        </p:txBody>
      </p:sp>
      <p:sp>
        <p:nvSpPr>
          <p:cNvPr id="103" name="Image"/>
          <p:cNvSpPr>
            <a:spLocks noGrp="1"/>
          </p:cNvSpPr>
          <p:nvPr>
            <p:ph type="pic" sz="half" idx="15"/>
          </p:nvPr>
        </p:nvSpPr>
        <p:spPr>
          <a:xfrm>
            <a:off x="948248" y="898326"/>
            <a:ext cx="4941095" cy="5188148"/>
          </a:xfrm>
          <a:prstGeom prst="rect">
            <a:avLst/>
          </a:prstGeom>
          <a:ln w="9525">
            <a:round/>
          </a:ln>
        </p:spPr>
        <p:txBody>
          <a:bodyPr lIns="91439" tIns="45719" rIns="91439" bIns="45719" anchor="t">
            <a:noAutofit/>
          </a:bodyPr>
          <a:lstStyle/>
          <a:p>
            <a:endParaRPr/>
          </a:p>
        </p:txBody>
      </p:sp>
      <p:sp>
        <p:nvSpPr>
          <p:cNvPr id="104" name="Slide Number"/>
          <p:cNvSpPr txBox="1">
            <a:spLocks noGrp="1"/>
          </p:cNvSpPr>
          <p:nvPr>
            <p:ph type="sldNum" sz="quarter" idx="2"/>
          </p:nvPr>
        </p:nvSpPr>
        <p:spPr>
          <a:xfrm>
            <a:off x="5940967" y="6411516"/>
            <a:ext cx="280526" cy="297389"/>
          </a:xfrm>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740176263"/>
      </p:ext>
    </p:extLst>
  </p:cSld>
  <p:clrMapOvr>
    <a:masterClrMapping/>
  </p:clrMapOvr>
  <p:transition spd="med"/>
</p:sldLayout>
</file>

<file path=ppt/slideLayouts/slideLayout64.xml><?xml version="1.0" encoding="utf-8"?>
<p:sldLayout xmlns:a="http://schemas.openxmlformats.org/drawingml/2006/main" xmlns:r="http://schemas.openxmlformats.org/officeDocument/2006/relationships" xmlns:p="http://schemas.openxmlformats.org/presentationml/2006/main" type="tx">
  <p:cSld name="Quot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1" name="–Johnny Appleseed"/>
          <p:cNvSpPr>
            <a:spLocks noGrp="1"/>
          </p:cNvSpPr>
          <p:nvPr>
            <p:ph type="body" sz="quarter" idx="13"/>
          </p:nvPr>
        </p:nvSpPr>
        <p:spPr>
          <a:xfrm>
            <a:off x="1190625" y="4473774"/>
            <a:ext cx="9810750" cy="448841"/>
          </a:xfrm>
          <a:prstGeom prst="rect">
            <a:avLst/>
          </a:prstGeom>
        </p:spPr>
        <p:txBody>
          <a:bodyPr anchor="t">
            <a:spAutoFit/>
          </a:bodyPr>
          <a:lstStyle>
            <a:lvl1pPr marL="0" indent="0" algn="ctr">
              <a:spcBef>
                <a:spcPts val="0"/>
              </a:spcBef>
              <a:buSzTx/>
              <a:buNone/>
              <a:defRPr sz="2250" i="1"/>
            </a:lvl1pPr>
          </a:lstStyle>
          <a:p>
            <a:r>
              <a:t>–Johnny Appleseed</a:t>
            </a:r>
          </a:p>
        </p:txBody>
      </p:sp>
      <p:sp>
        <p:nvSpPr>
          <p:cNvPr id="112" name="“Type a quote here.”"/>
          <p:cNvSpPr>
            <a:spLocks noGrp="1"/>
          </p:cNvSpPr>
          <p:nvPr>
            <p:ph type="body" sz="quarter" idx="14"/>
          </p:nvPr>
        </p:nvSpPr>
        <p:spPr>
          <a:xfrm>
            <a:off x="1190625" y="2721870"/>
            <a:ext cx="9810750" cy="557012"/>
          </a:xfrm>
          <a:prstGeom prst="rect">
            <a:avLst/>
          </a:prstGeom>
        </p:spPr>
        <p:txBody>
          <a:bodyPr>
            <a:spAutoFit/>
          </a:bodyPr>
          <a:lstStyle>
            <a:lvl1pPr marL="0" indent="0" algn="ctr">
              <a:spcBef>
                <a:spcPts val="0"/>
              </a:spcBef>
              <a:buSzTx/>
              <a:buNone/>
              <a:defRPr sz="2953"/>
            </a:lvl1pPr>
          </a:lstStyle>
          <a:p>
            <a:r>
              <a:t>“Type a quote here.”</a:t>
            </a:r>
          </a:p>
        </p:txBody>
      </p:sp>
      <p:sp>
        <p:nvSpPr>
          <p:cNvPr id="113" name="Slide Number"/>
          <p:cNvSpPr txBox="1">
            <a:spLocks noGrp="1"/>
          </p:cNvSpPr>
          <p:nvPr>
            <p:ph type="sldNum" sz="quarter" idx="2"/>
          </p:nvPr>
        </p:nvSpPr>
        <p:spPr>
          <a:xfrm>
            <a:off x="5940967" y="6411516"/>
            <a:ext cx="280526" cy="297389"/>
          </a:xfrm>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011667731"/>
      </p:ext>
    </p:extLst>
  </p:cSld>
  <p:clrMapOvr>
    <a:masterClrMapping/>
  </p:clrMapOvr>
  <p:transition spd="med"/>
</p:sldLayout>
</file>

<file path=ppt/slideLayouts/slideLayout65.xml><?xml version="1.0" encoding="utf-8"?>
<p:sldLayout xmlns:a="http://schemas.openxmlformats.org/drawingml/2006/main" xmlns:r="http://schemas.openxmlformats.org/officeDocument/2006/relationships" xmlns:p="http://schemas.openxmlformats.org/presentationml/2006/main" type="tx">
  <p:cSld name="Photo">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20" name="Image"/>
          <p:cNvSpPr>
            <a:spLocks noGrp="1"/>
          </p:cNvSpPr>
          <p:nvPr>
            <p:ph type="pic" idx="13"/>
          </p:nvPr>
        </p:nvSpPr>
        <p:spPr>
          <a:xfrm>
            <a:off x="0" y="0"/>
            <a:ext cx="12192000" cy="6858000"/>
          </a:xfrm>
          <a:prstGeom prst="rect">
            <a:avLst/>
          </a:prstGeom>
        </p:spPr>
        <p:txBody>
          <a:bodyPr lIns="91439" tIns="45719" rIns="91439" bIns="45719" anchor="t">
            <a:noAutofit/>
          </a:bodyPr>
          <a:lstStyle/>
          <a:p>
            <a:endParaRPr/>
          </a:p>
        </p:txBody>
      </p:sp>
      <p:sp>
        <p:nvSpPr>
          <p:cNvPr id="121" name="Slide Number"/>
          <p:cNvSpPr txBox="1">
            <a:spLocks noGrp="1"/>
          </p:cNvSpPr>
          <p:nvPr>
            <p:ph type="sldNum" sz="quarter" idx="2"/>
          </p:nvPr>
        </p:nvSpPr>
        <p:spPr>
          <a:xfrm>
            <a:off x="5940967" y="6411516"/>
            <a:ext cx="280526" cy="297389"/>
          </a:xfrm>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442154874"/>
      </p:ext>
    </p:extLst>
  </p:cSld>
  <p:clrMapOvr>
    <a:masterClrMapping/>
  </p:clrMapOvr>
  <p:transition spd="med"/>
</p:sldLayout>
</file>

<file path=ppt/slideLayouts/slideLayout66.xml><?xml version="1.0" encoding="utf-8"?>
<p:sldLayout xmlns:a="http://schemas.openxmlformats.org/drawingml/2006/main" xmlns:r="http://schemas.openxmlformats.org/officeDocument/2006/relationships" xmlns:p="http://schemas.openxmlformats.org/presentationml/2006/main" type="tx">
  <p:cSld name="Title and Content">
    <p:bg>
      <p:bgPr>
        <a:solidFill>
          <a:srgbClr val="FFFFFF"/>
        </a:solidFill>
        <a:effectLst/>
      </p:bgPr>
    </p:bg>
    <p:spTree>
      <p:nvGrpSpPr>
        <p:cNvPr id="1" name=""/>
        <p:cNvGrpSpPr/>
        <p:nvPr/>
      </p:nvGrpSpPr>
      <p:grpSpPr>
        <a:xfrm>
          <a:off x="0" y="0"/>
          <a:ext cx="0" cy="0"/>
          <a:chOff x="0" y="0"/>
          <a:chExt cx="0" cy="0"/>
        </a:xfrm>
      </p:grpSpPr>
      <p:sp>
        <p:nvSpPr>
          <p:cNvPr id="159" name="Rectangle"/>
          <p:cNvSpPr/>
          <p:nvPr/>
        </p:nvSpPr>
        <p:spPr>
          <a:xfrm>
            <a:off x="0" y="5657850"/>
            <a:ext cx="12192001" cy="342901"/>
          </a:xfrm>
          <a:prstGeom prst="rect">
            <a:avLst/>
          </a:prstGeom>
          <a:solidFill>
            <a:srgbClr val="AF232A"/>
          </a:solidFill>
          <a:ln w="12700">
            <a:miter lim="400000"/>
          </a:ln>
        </p:spPr>
        <p:txBody>
          <a:bodyPr lIns="34289" tIns="34289" rIns="34289" bIns="34289"/>
          <a:lstStyle/>
          <a:p>
            <a:pPr hangingPunct="0">
              <a:defRPr sz="2400">
                <a:solidFill>
                  <a:srgbClr val="000000"/>
                </a:solidFill>
                <a:latin typeface="Calibri"/>
                <a:ea typeface="Calibri"/>
                <a:cs typeface="Calibri"/>
                <a:sym typeface="Calibri"/>
              </a:defRPr>
            </a:pPr>
            <a:endParaRPr sz="1687" kern="0">
              <a:solidFill>
                <a:srgbClr val="000000"/>
              </a:solidFill>
              <a:latin typeface="Calibri"/>
              <a:ea typeface="Calibri"/>
              <a:cs typeface="Calibri"/>
              <a:sym typeface="Calibri"/>
            </a:endParaRPr>
          </a:p>
        </p:txBody>
      </p:sp>
      <p:sp>
        <p:nvSpPr>
          <p:cNvPr id="160" name="Rectangle"/>
          <p:cNvSpPr/>
          <p:nvPr/>
        </p:nvSpPr>
        <p:spPr>
          <a:xfrm>
            <a:off x="14" y="5607987"/>
            <a:ext cx="12191987" cy="49864"/>
          </a:xfrm>
          <a:prstGeom prst="rect">
            <a:avLst/>
          </a:prstGeom>
          <a:solidFill>
            <a:srgbClr val="FDB813"/>
          </a:solidFill>
          <a:ln w="12700">
            <a:miter lim="400000"/>
          </a:ln>
        </p:spPr>
        <p:txBody>
          <a:bodyPr lIns="34289" tIns="34289" rIns="34289" bIns="34289"/>
          <a:lstStyle/>
          <a:p>
            <a:pPr hangingPunct="0">
              <a:defRPr sz="2400">
                <a:solidFill>
                  <a:srgbClr val="000000"/>
                </a:solidFill>
                <a:latin typeface="Calibri"/>
                <a:ea typeface="Calibri"/>
                <a:cs typeface="Calibri"/>
                <a:sym typeface="Calibri"/>
              </a:defRPr>
            </a:pPr>
            <a:endParaRPr sz="1687" kern="0">
              <a:solidFill>
                <a:srgbClr val="000000"/>
              </a:solidFill>
              <a:latin typeface="Calibri"/>
              <a:ea typeface="Calibri"/>
              <a:cs typeface="Calibri"/>
              <a:sym typeface="Calibri"/>
            </a:endParaRPr>
          </a:p>
        </p:txBody>
      </p:sp>
      <p:sp>
        <p:nvSpPr>
          <p:cNvPr id="161" name="Line"/>
          <p:cNvSpPr/>
          <p:nvPr/>
        </p:nvSpPr>
        <p:spPr>
          <a:xfrm>
            <a:off x="1193532" y="2160634"/>
            <a:ext cx="9966961" cy="1"/>
          </a:xfrm>
          <a:prstGeom prst="line">
            <a:avLst/>
          </a:prstGeom>
          <a:ln w="3175">
            <a:solidFill>
              <a:srgbClr val="808080"/>
            </a:solidFill>
            <a:bevel/>
          </a:ln>
        </p:spPr>
        <p:txBody>
          <a:bodyPr lIns="34289" tIns="34289" rIns="34289" bIns="34289"/>
          <a:lstStyle/>
          <a:p>
            <a:pPr defTabSz="321457" hangingPunct="0">
              <a:defRPr sz="1600">
                <a:solidFill>
                  <a:srgbClr val="000000"/>
                </a:solidFill>
                <a:latin typeface="Helvetica"/>
                <a:ea typeface="Helvetica"/>
                <a:cs typeface="Helvetica"/>
                <a:sym typeface="Helvetica"/>
              </a:defRPr>
            </a:pPr>
            <a:endParaRPr sz="1125" kern="0">
              <a:solidFill>
                <a:srgbClr val="000000"/>
              </a:solidFill>
              <a:latin typeface="Helvetica"/>
              <a:ea typeface="Helvetica"/>
              <a:cs typeface="Helvetica"/>
              <a:sym typeface="Helvetica"/>
            </a:endParaRPr>
          </a:p>
        </p:txBody>
      </p:sp>
      <p:sp>
        <p:nvSpPr>
          <p:cNvPr id="162" name="Title Text"/>
          <p:cNvSpPr txBox="1">
            <a:spLocks noGrp="1"/>
          </p:cNvSpPr>
          <p:nvPr>
            <p:ph type="title"/>
          </p:nvPr>
        </p:nvSpPr>
        <p:spPr>
          <a:xfrm>
            <a:off x="1097279" y="857250"/>
            <a:ext cx="10058402" cy="1303021"/>
          </a:xfrm>
          <a:prstGeom prst="rect">
            <a:avLst/>
          </a:prstGeom>
        </p:spPr>
        <p:txBody>
          <a:bodyPr lIns="48767" tIns="48767" rIns="48767" bIns="48767" anchor="b"/>
          <a:lstStyle>
            <a:lvl1pPr algn="l" defTabSz="642915">
              <a:lnSpc>
                <a:spcPct val="85000"/>
              </a:lnSpc>
              <a:defRPr sz="4781" spc="-49">
                <a:solidFill>
                  <a:srgbClr val="404040"/>
                </a:solidFill>
                <a:latin typeface="Calibri Light"/>
                <a:ea typeface="Calibri Light"/>
                <a:cs typeface="Calibri Light"/>
                <a:sym typeface="Calibri Light"/>
              </a:defRPr>
            </a:lvl1pPr>
          </a:lstStyle>
          <a:p>
            <a:r>
              <a:t>Title Text</a:t>
            </a:r>
          </a:p>
        </p:txBody>
      </p:sp>
      <p:sp>
        <p:nvSpPr>
          <p:cNvPr id="163" name="Body Level One…"/>
          <p:cNvSpPr txBox="1">
            <a:spLocks noGrp="1"/>
          </p:cNvSpPr>
          <p:nvPr>
            <p:ph type="body" idx="1"/>
          </p:nvPr>
        </p:nvSpPr>
        <p:spPr>
          <a:xfrm>
            <a:off x="1097279" y="2241550"/>
            <a:ext cx="10058402" cy="3759201"/>
          </a:xfrm>
          <a:prstGeom prst="rect">
            <a:avLst/>
          </a:prstGeom>
        </p:spPr>
        <p:txBody>
          <a:bodyPr lIns="0" tIns="0" rIns="0" bIns="0" anchor="t"/>
          <a:lstStyle>
            <a:lvl1pPr marL="90007" indent="-90007" defTabSz="642915">
              <a:lnSpc>
                <a:spcPct val="90000"/>
              </a:lnSpc>
              <a:spcBef>
                <a:spcPts val="844"/>
              </a:spcBef>
              <a:buClr>
                <a:srgbClr val="FDB813"/>
              </a:buClr>
              <a:buFont typeface="Calibri"/>
              <a:buChar char=" "/>
              <a:defRPr sz="1969">
                <a:solidFill>
                  <a:srgbClr val="404040"/>
                </a:solidFill>
                <a:latin typeface="Calibri"/>
                <a:ea typeface="Calibri"/>
                <a:cs typeface="Calibri"/>
                <a:sym typeface="Calibri"/>
              </a:defRPr>
            </a:lvl1pPr>
            <a:lvl2pPr marL="341458" indent="-200017" defTabSz="642915">
              <a:lnSpc>
                <a:spcPct val="90000"/>
              </a:lnSpc>
              <a:spcBef>
                <a:spcPts val="844"/>
              </a:spcBef>
              <a:buClr>
                <a:srgbClr val="FDB813"/>
              </a:buClr>
              <a:buFont typeface="Calibri"/>
              <a:buChar char="◦"/>
              <a:defRPr sz="1969">
                <a:solidFill>
                  <a:srgbClr val="404040"/>
                </a:solidFill>
                <a:latin typeface="Calibri"/>
                <a:ea typeface="Calibri"/>
                <a:cs typeface="Calibri"/>
                <a:sym typeface="Calibri"/>
              </a:defRPr>
            </a:lvl2pPr>
            <a:lvl3pPr marL="527190" indent="-257166" defTabSz="642915">
              <a:lnSpc>
                <a:spcPct val="90000"/>
              </a:lnSpc>
              <a:spcBef>
                <a:spcPts val="844"/>
              </a:spcBef>
              <a:buClr>
                <a:srgbClr val="FDB813"/>
              </a:buClr>
              <a:buFont typeface="Calibri"/>
              <a:buChar char="◦"/>
              <a:defRPr sz="1969">
                <a:solidFill>
                  <a:srgbClr val="404040"/>
                </a:solidFill>
                <a:latin typeface="Calibri"/>
                <a:ea typeface="Calibri"/>
                <a:cs typeface="Calibri"/>
                <a:sym typeface="Calibri"/>
              </a:defRPr>
            </a:lvl3pPr>
            <a:lvl4pPr marL="655773" indent="-257166" defTabSz="642915">
              <a:lnSpc>
                <a:spcPct val="90000"/>
              </a:lnSpc>
              <a:spcBef>
                <a:spcPts val="844"/>
              </a:spcBef>
              <a:buClr>
                <a:srgbClr val="FDB813"/>
              </a:buClr>
              <a:buFont typeface="Calibri"/>
              <a:buChar char="◦"/>
              <a:defRPr sz="1969">
                <a:solidFill>
                  <a:srgbClr val="404040"/>
                </a:solidFill>
                <a:latin typeface="Calibri"/>
                <a:ea typeface="Calibri"/>
                <a:cs typeface="Calibri"/>
                <a:sym typeface="Calibri"/>
              </a:defRPr>
            </a:lvl4pPr>
            <a:lvl5pPr marL="784356" indent="-257166" defTabSz="642915">
              <a:lnSpc>
                <a:spcPct val="90000"/>
              </a:lnSpc>
              <a:spcBef>
                <a:spcPts val="844"/>
              </a:spcBef>
              <a:buClr>
                <a:srgbClr val="FDB813"/>
              </a:buClr>
              <a:buFont typeface="Calibri"/>
              <a:buChar char="◦"/>
              <a:defRPr sz="1969">
                <a:solidFill>
                  <a:srgbClr val="404040"/>
                </a:solidFill>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64" name="Slide Number"/>
          <p:cNvSpPr txBox="1">
            <a:spLocks noGrp="1"/>
          </p:cNvSpPr>
          <p:nvPr>
            <p:ph type="sldNum" sz="quarter" idx="2"/>
          </p:nvPr>
        </p:nvSpPr>
        <p:spPr>
          <a:xfrm>
            <a:off x="9900458" y="5714043"/>
            <a:ext cx="1312027" cy="249938"/>
          </a:xfrm>
          <a:prstGeom prst="rect">
            <a:avLst/>
          </a:prstGeom>
        </p:spPr>
        <p:txBody>
          <a:bodyPr wrap="square" lIns="48767" tIns="48767" rIns="48767" bIns="48767" anchor="ctr"/>
          <a:lstStyle>
            <a:lvl1pPr algn="r" defTabSz="642915">
              <a:defRPr sz="984">
                <a:solidFill>
                  <a:srgbClr val="FFFFFF"/>
                </a:solidFill>
                <a:latin typeface="Calibri"/>
                <a:ea typeface="Calibri"/>
                <a:cs typeface="Calibri"/>
                <a:sym typeface="Calibri"/>
              </a:defRPr>
            </a:lvl1pPr>
          </a:lstStyle>
          <a:p>
            <a:pPr>
              <a:defRPr>
                <a:effectLst/>
              </a:defRPr>
            </a:pPr>
            <a:fld id="{86CB4B4D-7CA3-9044-876B-883B54F8677D}" type="slidenum">
              <a:rPr>
                <a:effectLst/>
              </a:rPr>
              <a:pPr>
                <a:defRPr>
                  <a:effectLst/>
                </a:defRPr>
              </a:pPr>
              <a:t>‹#›</a:t>
            </a:fld>
            <a:endParaRPr>
              <a:effectLst/>
            </a:endParaRPr>
          </a:p>
        </p:txBody>
      </p:sp>
    </p:spTree>
    <p:extLst>
      <p:ext uri="{BB962C8B-B14F-4D97-AF65-F5344CB8AC3E}">
        <p14:creationId xmlns:p14="http://schemas.microsoft.com/office/powerpoint/2010/main" val="613850912"/>
      </p:ext>
    </p:extLst>
  </p:cSld>
  <p:clrMapOvr>
    <a:masterClrMapping/>
  </p:clrMapOvr>
  <p:transition spd="med"/>
</p:sldLayout>
</file>

<file path=ppt/slideLayouts/slideLayout67.xml><?xml version="1.0" encoding="utf-8"?>
<p:sldLayout xmlns:a="http://schemas.openxmlformats.org/drawingml/2006/main" xmlns:r="http://schemas.openxmlformats.org/officeDocument/2006/relationships" xmlns:p="http://schemas.openxmlformats.org/presentationml/2006/main" type="tx">
  <p:cSld name="1_Title and Content">
    <p:bg>
      <p:bgPr>
        <a:solidFill>
          <a:srgbClr val="FFFFFF"/>
        </a:solidFill>
        <a:effectLst/>
      </p:bgPr>
    </p:bg>
    <p:spTree>
      <p:nvGrpSpPr>
        <p:cNvPr id="1" name=""/>
        <p:cNvGrpSpPr/>
        <p:nvPr/>
      </p:nvGrpSpPr>
      <p:grpSpPr>
        <a:xfrm>
          <a:off x="0" y="0"/>
          <a:ext cx="0" cy="0"/>
          <a:chOff x="0" y="0"/>
          <a:chExt cx="0" cy="0"/>
        </a:xfrm>
      </p:grpSpPr>
      <p:sp>
        <p:nvSpPr>
          <p:cNvPr id="171" name="Rectangle"/>
          <p:cNvSpPr/>
          <p:nvPr/>
        </p:nvSpPr>
        <p:spPr>
          <a:xfrm>
            <a:off x="0" y="5657850"/>
            <a:ext cx="12192001" cy="342901"/>
          </a:xfrm>
          <a:prstGeom prst="rect">
            <a:avLst/>
          </a:prstGeom>
          <a:solidFill>
            <a:srgbClr val="AF232A"/>
          </a:solidFill>
          <a:ln w="12700">
            <a:miter lim="400000"/>
          </a:ln>
        </p:spPr>
        <p:txBody>
          <a:bodyPr lIns="34289" tIns="34289" rIns="34289" bIns="34289"/>
          <a:lstStyle/>
          <a:p>
            <a:pPr hangingPunct="0">
              <a:defRPr sz="2400">
                <a:solidFill>
                  <a:srgbClr val="000000"/>
                </a:solidFill>
                <a:latin typeface="Calibri"/>
                <a:ea typeface="Calibri"/>
                <a:cs typeface="Calibri"/>
                <a:sym typeface="Calibri"/>
              </a:defRPr>
            </a:pPr>
            <a:endParaRPr sz="1687" kern="0">
              <a:solidFill>
                <a:srgbClr val="000000"/>
              </a:solidFill>
              <a:latin typeface="Calibri"/>
              <a:ea typeface="Calibri"/>
              <a:cs typeface="Calibri"/>
              <a:sym typeface="Calibri"/>
            </a:endParaRPr>
          </a:p>
        </p:txBody>
      </p:sp>
      <p:sp>
        <p:nvSpPr>
          <p:cNvPr id="172" name="Rectangle"/>
          <p:cNvSpPr/>
          <p:nvPr/>
        </p:nvSpPr>
        <p:spPr>
          <a:xfrm>
            <a:off x="14" y="5607987"/>
            <a:ext cx="12191987" cy="49864"/>
          </a:xfrm>
          <a:prstGeom prst="rect">
            <a:avLst/>
          </a:prstGeom>
          <a:solidFill>
            <a:srgbClr val="FDB813"/>
          </a:solidFill>
          <a:ln w="12700">
            <a:miter lim="400000"/>
          </a:ln>
        </p:spPr>
        <p:txBody>
          <a:bodyPr lIns="34289" tIns="34289" rIns="34289" bIns="34289"/>
          <a:lstStyle/>
          <a:p>
            <a:pPr hangingPunct="0">
              <a:defRPr sz="2400">
                <a:solidFill>
                  <a:srgbClr val="000000"/>
                </a:solidFill>
                <a:latin typeface="Calibri"/>
                <a:ea typeface="Calibri"/>
                <a:cs typeface="Calibri"/>
                <a:sym typeface="Calibri"/>
              </a:defRPr>
            </a:pPr>
            <a:endParaRPr sz="1687" kern="0">
              <a:solidFill>
                <a:srgbClr val="000000"/>
              </a:solidFill>
              <a:latin typeface="Calibri"/>
              <a:ea typeface="Calibri"/>
              <a:cs typeface="Calibri"/>
              <a:sym typeface="Calibri"/>
            </a:endParaRPr>
          </a:p>
        </p:txBody>
      </p:sp>
      <p:sp>
        <p:nvSpPr>
          <p:cNvPr id="173" name="Line"/>
          <p:cNvSpPr/>
          <p:nvPr/>
        </p:nvSpPr>
        <p:spPr>
          <a:xfrm>
            <a:off x="1193532" y="2160634"/>
            <a:ext cx="9966961" cy="1"/>
          </a:xfrm>
          <a:prstGeom prst="line">
            <a:avLst/>
          </a:prstGeom>
          <a:ln w="3175">
            <a:solidFill>
              <a:srgbClr val="808080"/>
            </a:solidFill>
            <a:bevel/>
          </a:ln>
        </p:spPr>
        <p:txBody>
          <a:bodyPr lIns="34289" tIns="34289" rIns="34289" bIns="34289"/>
          <a:lstStyle/>
          <a:p>
            <a:pPr defTabSz="321457" hangingPunct="0">
              <a:defRPr sz="1600">
                <a:solidFill>
                  <a:srgbClr val="000000"/>
                </a:solidFill>
                <a:latin typeface="Helvetica"/>
                <a:ea typeface="Helvetica"/>
                <a:cs typeface="Helvetica"/>
                <a:sym typeface="Helvetica"/>
              </a:defRPr>
            </a:pPr>
            <a:endParaRPr sz="1125" kern="0">
              <a:solidFill>
                <a:srgbClr val="000000"/>
              </a:solidFill>
              <a:latin typeface="Helvetica"/>
              <a:ea typeface="Helvetica"/>
              <a:cs typeface="Helvetica"/>
              <a:sym typeface="Helvetica"/>
            </a:endParaRPr>
          </a:p>
        </p:txBody>
      </p:sp>
      <p:sp>
        <p:nvSpPr>
          <p:cNvPr id="174" name="Title Text"/>
          <p:cNvSpPr txBox="1">
            <a:spLocks noGrp="1"/>
          </p:cNvSpPr>
          <p:nvPr>
            <p:ph type="title"/>
          </p:nvPr>
        </p:nvSpPr>
        <p:spPr>
          <a:xfrm>
            <a:off x="1097279" y="857250"/>
            <a:ext cx="10058402" cy="1303021"/>
          </a:xfrm>
          <a:prstGeom prst="rect">
            <a:avLst/>
          </a:prstGeom>
        </p:spPr>
        <p:txBody>
          <a:bodyPr lIns="48767" tIns="48767" rIns="48767" bIns="48767" anchor="b"/>
          <a:lstStyle>
            <a:lvl1pPr algn="l" defTabSz="642915">
              <a:lnSpc>
                <a:spcPct val="85000"/>
              </a:lnSpc>
              <a:defRPr sz="4781" spc="-49">
                <a:solidFill>
                  <a:srgbClr val="404040"/>
                </a:solidFill>
                <a:latin typeface="Calibri Light"/>
                <a:ea typeface="Calibri Light"/>
                <a:cs typeface="Calibri Light"/>
                <a:sym typeface="Calibri Light"/>
              </a:defRPr>
            </a:lvl1pPr>
          </a:lstStyle>
          <a:p>
            <a:r>
              <a:t>Title Text</a:t>
            </a:r>
          </a:p>
        </p:txBody>
      </p:sp>
      <p:sp>
        <p:nvSpPr>
          <p:cNvPr id="175" name="Body Level One…"/>
          <p:cNvSpPr txBox="1">
            <a:spLocks noGrp="1"/>
          </p:cNvSpPr>
          <p:nvPr>
            <p:ph type="body" idx="1"/>
          </p:nvPr>
        </p:nvSpPr>
        <p:spPr>
          <a:xfrm>
            <a:off x="1097279" y="2241550"/>
            <a:ext cx="10058402" cy="3759201"/>
          </a:xfrm>
          <a:prstGeom prst="rect">
            <a:avLst/>
          </a:prstGeom>
        </p:spPr>
        <p:txBody>
          <a:bodyPr lIns="0" tIns="0" rIns="0" bIns="0" anchor="t"/>
          <a:lstStyle>
            <a:lvl1pPr marL="90007" indent="-90007" defTabSz="642915">
              <a:lnSpc>
                <a:spcPct val="90000"/>
              </a:lnSpc>
              <a:spcBef>
                <a:spcPts val="844"/>
              </a:spcBef>
              <a:buClr>
                <a:srgbClr val="FDB813"/>
              </a:buClr>
              <a:buFont typeface="Calibri"/>
              <a:buChar char=" "/>
              <a:defRPr sz="1969">
                <a:solidFill>
                  <a:srgbClr val="404040"/>
                </a:solidFill>
                <a:latin typeface="Calibri"/>
                <a:ea typeface="Calibri"/>
                <a:cs typeface="Calibri"/>
                <a:sym typeface="Calibri"/>
              </a:defRPr>
            </a:lvl1pPr>
            <a:lvl2pPr marL="341458" indent="-200017" defTabSz="642915">
              <a:lnSpc>
                <a:spcPct val="90000"/>
              </a:lnSpc>
              <a:spcBef>
                <a:spcPts val="844"/>
              </a:spcBef>
              <a:buClr>
                <a:srgbClr val="FDB813"/>
              </a:buClr>
              <a:buFont typeface="Calibri"/>
              <a:buChar char="◦"/>
              <a:defRPr sz="1969">
                <a:solidFill>
                  <a:srgbClr val="404040"/>
                </a:solidFill>
                <a:latin typeface="Calibri"/>
                <a:ea typeface="Calibri"/>
                <a:cs typeface="Calibri"/>
                <a:sym typeface="Calibri"/>
              </a:defRPr>
            </a:lvl2pPr>
            <a:lvl3pPr marL="527190" indent="-257166" defTabSz="642915">
              <a:lnSpc>
                <a:spcPct val="90000"/>
              </a:lnSpc>
              <a:spcBef>
                <a:spcPts val="844"/>
              </a:spcBef>
              <a:buClr>
                <a:srgbClr val="FDB813"/>
              </a:buClr>
              <a:buFont typeface="Calibri"/>
              <a:buChar char="◦"/>
              <a:defRPr sz="1969">
                <a:solidFill>
                  <a:srgbClr val="404040"/>
                </a:solidFill>
                <a:latin typeface="Calibri"/>
                <a:ea typeface="Calibri"/>
                <a:cs typeface="Calibri"/>
                <a:sym typeface="Calibri"/>
              </a:defRPr>
            </a:lvl3pPr>
            <a:lvl4pPr marL="655773" indent="-257166" defTabSz="642915">
              <a:lnSpc>
                <a:spcPct val="90000"/>
              </a:lnSpc>
              <a:spcBef>
                <a:spcPts val="844"/>
              </a:spcBef>
              <a:buClr>
                <a:srgbClr val="FDB813"/>
              </a:buClr>
              <a:buFont typeface="Calibri"/>
              <a:buChar char="◦"/>
              <a:defRPr sz="1969">
                <a:solidFill>
                  <a:srgbClr val="404040"/>
                </a:solidFill>
                <a:latin typeface="Calibri"/>
                <a:ea typeface="Calibri"/>
                <a:cs typeface="Calibri"/>
                <a:sym typeface="Calibri"/>
              </a:defRPr>
            </a:lvl4pPr>
            <a:lvl5pPr marL="784356" indent="-257166" defTabSz="642915">
              <a:lnSpc>
                <a:spcPct val="90000"/>
              </a:lnSpc>
              <a:spcBef>
                <a:spcPts val="844"/>
              </a:spcBef>
              <a:buClr>
                <a:srgbClr val="FDB813"/>
              </a:buClr>
              <a:buFont typeface="Calibri"/>
              <a:buChar char="◦"/>
              <a:defRPr sz="1969">
                <a:solidFill>
                  <a:srgbClr val="404040"/>
                </a:solidFill>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76" name="Slide Number"/>
          <p:cNvSpPr txBox="1">
            <a:spLocks noGrp="1"/>
          </p:cNvSpPr>
          <p:nvPr>
            <p:ph type="sldNum" sz="quarter" idx="2"/>
          </p:nvPr>
        </p:nvSpPr>
        <p:spPr>
          <a:xfrm>
            <a:off x="9900458" y="5714043"/>
            <a:ext cx="1312027" cy="249938"/>
          </a:xfrm>
          <a:prstGeom prst="rect">
            <a:avLst/>
          </a:prstGeom>
        </p:spPr>
        <p:txBody>
          <a:bodyPr wrap="square" lIns="48767" tIns="48767" rIns="48767" bIns="48767" anchor="ctr"/>
          <a:lstStyle>
            <a:lvl1pPr algn="r" defTabSz="642915">
              <a:defRPr sz="984">
                <a:solidFill>
                  <a:srgbClr val="FFFFFF"/>
                </a:solidFill>
                <a:latin typeface="Calibri"/>
                <a:ea typeface="Calibri"/>
                <a:cs typeface="Calibri"/>
                <a:sym typeface="Calibri"/>
              </a:defRPr>
            </a:lvl1pPr>
          </a:lstStyle>
          <a:p>
            <a:pPr>
              <a:defRPr>
                <a:effectLst/>
              </a:defRPr>
            </a:pPr>
            <a:fld id="{86CB4B4D-7CA3-9044-876B-883B54F8677D}" type="slidenum">
              <a:rPr>
                <a:effectLst/>
              </a:rPr>
              <a:pPr>
                <a:defRPr>
                  <a:effectLst/>
                </a:defRPr>
              </a:pPr>
              <a:t>‹#›</a:t>
            </a:fld>
            <a:endParaRPr>
              <a:effectLst/>
            </a:endParaRPr>
          </a:p>
        </p:txBody>
      </p:sp>
    </p:spTree>
    <p:extLst>
      <p:ext uri="{BB962C8B-B14F-4D97-AF65-F5344CB8AC3E}">
        <p14:creationId xmlns:p14="http://schemas.microsoft.com/office/powerpoint/2010/main" val="459873711"/>
      </p:ext>
    </p:extLst>
  </p:cSld>
  <p:clrMapOvr>
    <a:masterClrMapping/>
  </p:clrMapOvr>
  <p:transition spd="med"/>
</p:sldLayout>
</file>

<file path=ppt/slideLayouts/slideLayout68.xml><?xml version="1.0" encoding="utf-8"?>
<p:sldLayout xmlns:a="http://schemas.openxmlformats.org/drawingml/2006/main" xmlns:r="http://schemas.openxmlformats.org/officeDocument/2006/relationships" xmlns:p="http://schemas.openxmlformats.org/presentationml/2006/main" type="tx">
  <p:cSld name="Blank">
    <p:bg>
      <p:bgPr>
        <a:solidFill>
          <a:srgbClr val="FFFFFF"/>
        </a:solidFill>
        <a:effectLst/>
      </p:bgPr>
    </p:bg>
    <p:spTree>
      <p:nvGrpSpPr>
        <p:cNvPr id="1" name=""/>
        <p:cNvGrpSpPr/>
        <p:nvPr/>
      </p:nvGrpSpPr>
      <p:grpSpPr>
        <a:xfrm>
          <a:off x="0" y="0"/>
          <a:ext cx="0" cy="0"/>
          <a:chOff x="0" y="0"/>
          <a:chExt cx="0" cy="0"/>
        </a:xfrm>
      </p:grpSpPr>
      <p:sp>
        <p:nvSpPr>
          <p:cNvPr id="183" name="Rectangle"/>
          <p:cNvSpPr/>
          <p:nvPr/>
        </p:nvSpPr>
        <p:spPr>
          <a:xfrm>
            <a:off x="3175" y="6198069"/>
            <a:ext cx="12188827" cy="828803"/>
          </a:xfrm>
          <a:prstGeom prst="rect">
            <a:avLst/>
          </a:prstGeom>
          <a:solidFill>
            <a:srgbClr val="AF232A"/>
          </a:solidFill>
          <a:ln w="12700">
            <a:miter lim="400000"/>
          </a:ln>
        </p:spPr>
        <p:txBody>
          <a:bodyPr lIns="34289" tIns="34289" rIns="34289" bIns="34289"/>
          <a:lstStyle/>
          <a:p>
            <a:pPr hangingPunct="0">
              <a:defRPr sz="2400">
                <a:solidFill>
                  <a:srgbClr val="000000"/>
                </a:solidFill>
                <a:latin typeface="Calibri"/>
                <a:ea typeface="Calibri"/>
                <a:cs typeface="Calibri"/>
                <a:sym typeface="Calibri"/>
              </a:defRPr>
            </a:pPr>
            <a:endParaRPr sz="1687" kern="0">
              <a:solidFill>
                <a:srgbClr val="000000"/>
              </a:solidFill>
              <a:latin typeface="Calibri"/>
              <a:ea typeface="Calibri"/>
              <a:cs typeface="Calibri"/>
              <a:sym typeface="Calibri"/>
            </a:endParaRPr>
          </a:p>
        </p:txBody>
      </p:sp>
      <p:sp>
        <p:nvSpPr>
          <p:cNvPr id="184" name="Rectangle"/>
          <p:cNvSpPr/>
          <p:nvPr/>
        </p:nvSpPr>
        <p:spPr>
          <a:xfrm>
            <a:off x="1586" y="6158069"/>
            <a:ext cx="12188828" cy="48007"/>
          </a:xfrm>
          <a:prstGeom prst="rect">
            <a:avLst/>
          </a:prstGeom>
          <a:solidFill>
            <a:srgbClr val="FDB813"/>
          </a:solidFill>
          <a:ln w="12700">
            <a:miter lim="400000"/>
          </a:ln>
        </p:spPr>
        <p:txBody>
          <a:bodyPr lIns="34289" tIns="34289" rIns="34289" bIns="34289"/>
          <a:lstStyle/>
          <a:p>
            <a:pPr hangingPunct="0">
              <a:defRPr sz="2400">
                <a:solidFill>
                  <a:srgbClr val="000000"/>
                </a:solidFill>
                <a:latin typeface="Calibri"/>
                <a:ea typeface="Calibri"/>
                <a:cs typeface="Calibri"/>
                <a:sym typeface="Calibri"/>
              </a:defRPr>
            </a:pPr>
            <a:endParaRPr sz="1687" kern="0">
              <a:solidFill>
                <a:srgbClr val="000000"/>
              </a:solidFill>
              <a:latin typeface="Calibri"/>
              <a:ea typeface="Calibri"/>
              <a:cs typeface="Calibri"/>
              <a:sym typeface="Calibri"/>
            </a:endParaRPr>
          </a:p>
        </p:txBody>
      </p:sp>
      <p:sp>
        <p:nvSpPr>
          <p:cNvPr id="185" name="Slide Number"/>
          <p:cNvSpPr txBox="1">
            <a:spLocks noGrp="1"/>
          </p:cNvSpPr>
          <p:nvPr>
            <p:ph type="sldNum" sz="quarter" idx="2"/>
          </p:nvPr>
        </p:nvSpPr>
        <p:spPr>
          <a:xfrm>
            <a:off x="9900458" y="5714043"/>
            <a:ext cx="1312027" cy="249938"/>
          </a:xfrm>
          <a:prstGeom prst="rect">
            <a:avLst/>
          </a:prstGeom>
        </p:spPr>
        <p:txBody>
          <a:bodyPr wrap="square" lIns="48767" tIns="48767" rIns="48767" bIns="48767" anchor="ctr"/>
          <a:lstStyle>
            <a:lvl1pPr algn="r" defTabSz="642915">
              <a:defRPr sz="984">
                <a:solidFill>
                  <a:srgbClr val="FFFFFF"/>
                </a:solidFill>
                <a:latin typeface="Calibri"/>
                <a:ea typeface="Calibri"/>
                <a:cs typeface="Calibri"/>
                <a:sym typeface="Calibri"/>
              </a:defRPr>
            </a:lvl1pPr>
          </a:lstStyle>
          <a:p>
            <a:pPr>
              <a:defRPr>
                <a:effectLst/>
              </a:defRPr>
            </a:pPr>
            <a:fld id="{86CB4B4D-7CA3-9044-876B-883B54F8677D}" type="slidenum">
              <a:rPr>
                <a:effectLst/>
              </a:rPr>
              <a:pPr>
                <a:defRPr>
                  <a:effectLst/>
                </a:defRPr>
              </a:pPr>
              <a:t>‹#›</a:t>
            </a:fld>
            <a:endParaRPr>
              <a:effectLst/>
            </a:endParaRPr>
          </a:p>
        </p:txBody>
      </p:sp>
    </p:spTree>
    <p:extLst>
      <p:ext uri="{BB962C8B-B14F-4D97-AF65-F5344CB8AC3E}">
        <p14:creationId xmlns:p14="http://schemas.microsoft.com/office/powerpoint/2010/main" val="1653840849"/>
      </p:ext>
    </p:extLst>
  </p:cSld>
  <p:clrMapOvr>
    <a:masterClrMapping/>
  </p:clrMapOvr>
  <p:transition spd="med"/>
</p:sldLayout>
</file>

<file path=ppt/slideLayouts/slideLayout69.xml><?xml version="1.0" encoding="utf-8"?>
<p:sldLayout xmlns:a="http://schemas.openxmlformats.org/drawingml/2006/main" xmlns:r="http://schemas.openxmlformats.org/officeDocument/2006/relationships" xmlns:p="http://schemas.openxmlformats.org/presentationml/2006/main" type="tx">
  <p:cSld name="2_Title and Content">
    <p:bg>
      <p:bgPr>
        <a:solidFill>
          <a:srgbClr val="FFFFFF"/>
        </a:solidFill>
        <a:effectLst/>
      </p:bgPr>
    </p:bg>
    <p:spTree>
      <p:nvGrpSpPr>
        <p:cNvPr id="1" name=""/>
        <p:cNvGrpSpPr/>
        <p:nvPr/>
      </p:nvGrpSpPr>
      <p:grpSpPr>
        <a:xfrm>
          <a:off x="0" y="0"/>
          <a:ext cx="0" cy="0"/>
          <a:chOff x="0" y="0"/>
          <a:chExt cx="0" cy="0"/>
        </a:xfrm>
      </p:grpSpPr>
      <p:sp>
        <p:nvSpPr>
          <p:cNvPr id="192" name="Rectangle"/>
          <p:cNvSpPr/>
          <p:nvPr/>
        </p:nvSpPr>
        <p:spPr>
          <a:xfrm>
            <a:off x="0" y="5657850"/>
            <a:ext cx="12192001" cy="342901"/>
          </a:xfrm>
          <a:prstGeom prst="rect">
            <a:avLst/>
          </a:prstGeom>
          <a:solidFill>
            <a:srgbClr val="AF232A"/>
          </a:solidFill>
          <a:ln w="12700">
            <a:miter lim="400000"/>
          </a:ln>
        </p:spPr>
        <p:txBody>
          <a:bodyPr lIns="34289" tIns="34289" rIns="34289" bIns="34289"/>
          <a:lstStyle/>
          <a:p>
            <a:pPr hangingPunct="0">
              <a:defRPr sz="2400">
                <a:solidFill>
                  <a:srgbClr val="000000"/>
                </a:solidFill>
                <a:latin typeface="Calibri"/>
                <a:ea typeface="Calibri"/>
                <a:cs typeface="Calibri"/>
                <a:sym typeface="Calibri"/>
              </a:defRPr>
            </a:pPr>
            <a:endParaRPr sz="1687" kern="0">
              <a:solidFill>
                <a:srgbClr val="000000"/>
              </a:solidFill>
              <a:latin typeface="Calibri"/>
              <a:ea typeface="Calibri"/>
              <a:cs typeface="Calibri"/>
              <a:sym typeface="Calibri"/>
            </a:endParaRPr>
          </a:p>
        </p:txBody>
      </p:sp>
      <p:sp>
        <p:nvSpPr>
          <p:cNvPr id="193" name="Rectangle"/>
          <p:cNvSpPr/>
          <p:nvPr/>
        </p:nvSpPr>
        <p:spPr>
          <a:xfrm>
            <a:off x="14" y="5607987"/>
            <a:ext cx="12191987" cy="49864"/>
          </a:xfrm>
          <a:prstGeom prst="rect">
            <a:avLst/>
          </a:prstGeom>
          <a:solidFill>
            <a:srgbClr val="FDB813"/>
          </a:solidFill>
          <a:ln w="12700">
            <a:miter lim="400000"/>
          </a:ln>
        </p:spPr>
        <p:txBody>
          <a:bodyPr lIns="34289" tIns="34289" rIns="34289" bIns="34289"/>
          <a:lstStyle/>
          <a:p>
            <a:pPr hangingPunct="0">
              <a:defRPr sz="2400">
                <a:solidFill>
                  <a:srgbClr val="000000"/>
                </a:solidFill>
                <a:latin typeface="Calibri"/>
                <a:ea typeface="Calibri"/>
                <a:cs typeface="Calibri"/>
                <a:sym typeface="Calibri"/>
              </a:defRPr>
            </a:pPr>
            <a:endParaRPr sz="1687" kern="0">
              <a:solidFill>
                <a:srgbClr val="000000"/>
              </a:solidFill>
              <a:latin typeface="Calibri"/>
              <a:ea typeface="Calibri"/>
              <a:cs typeface="Calibri"/>
              <a:sym typeface="Calibri"/>
            </a:endParaRPr>
          </a:p>
        </p:txBody>
      </p:sp>
      <p:sp>
        <p:nvSpPr>
          <p:cNvPr id="194" name="Line"/>
          <p:cNvSpPr/>
          <p:nvPr/>
        </p:nvSpPr>
        <p:spPr>
          <a:xfrm>
            <a:off x="1193532" y="2160634"/>
            <a:ext cx="9966961" cy="1"/>
          </a:xfrm>
          <a:prstGeom prst="line">
            <a:avLst/>
          </a:prstGeom>
          <a:ln w="3175">
            <a:solidFill>
              <a:srgbClr val="808080"/>
            </a:solidFill>
            <a:bevel/>
          </a:ln>
        </p:spPr>
        <p:txBody>
          <a:bodyPr lIns="34289" tIns="34289" rIns="34289" bIns="34289"/>
          <a:lstStyle/>
          <a:p>
            <a:pPr defTabSz="321457" hangingPunct="0">
              <a:defRPr sz="1600">
                <a:solidFill>
                  <a:srgbClr val="000000"/>
                </a:solidFill>
                <a:latin typeface="Helvetica"/>
                <a:ea typeface="Helvetica"/>
                <a:cs typeface="Helvetica"/>
                <a:sym typeface="Helvetica"/>
              </a:defRPr>
            </a:pPr>
            <a:endParaRPr sz="1125" kern="0">
              <a:solidFill>
                <a:srgbClr val="000000"/>
              </a:solidFill>
              <a:latin typeface="Helvetica"/>
              <a:ea typeface="Helvetica"/>
              <a:cs typeface="Helvetica"/>
              <a:sym typeface="Helvetica"/>
            </a:endParaRPr>
          </a:p>
        </p:txBody>
      </p:sp>
      <p:sp>
        <p:nvSpPr>
          <p:cNvPr id="195" name="Title Text"/>
          <p:cNvSpPr txBox="1">
            <a:spLocks noGrp="1"/>
          </p:cNvSpPr>
          <p:nvPr>
            <p:ph type="title"/>
          </p:nvPr>
        </p:nvSpPr>
        <p:spPr>
          <a:xfrm>
            <a:off x="1097279" y="857250"/>
            <a:ext cx="10058402" cy="1303021"/>
          </a:xfrm>
          <a:prstGeom prst="rect">
            <a:avLst/>
          </a:prstGeom>
        </p:spPr>
        <p:txBody>
          <a:bodyPr lIns="48767" tIns="48767" rIns="48767" bIns="48767" anchor="b"/>
          <a:lstStyle>
            <a:lvl1pPr algn="l" defTabSz="642915">
              <a:lnSpc>
                <a:spcPct val="85000"/>
              </a:lnSpc>
              <a:defRPr sz="4781" spc="-49">
                <a:solidFill>
                  <a:srgbClr val="404040"/>
                </a:solidFill>
                <a:latin typeface="Calibri Light"/>
                <a:ea typeface="Calibri Light"/>
                <a:cs typeface="Calibri Light"/>
                <a:sym typeface="Calibri Light"/>
              </a:defRPr>
            </a:lvl1pPr>
          </a:lstStyle>
          <a:p>
            <a:r>
              <a:t>Title Text</a:t>
            </a:r>
          </a:p>
        </p:txBody>
      </p:sp>
      <p:sp>
        <p:nvSpPr>
          <p:cNvPr id="196" name="Body Level One…"/>
          <p:cNvSpPr txBox="1">
            <a:spLocks noGrp="1"/>
          </p:cNvSpPr>
          <p:nvPr>
            <p:ph type="body" idx="1"/>
          </p:nvPr>
        </p:nvSpPr>
        <p:spPr>
          <a:xfrm>
            <a:off x="1097279" y="2241550"/>
            <a:ext cx="10058402" cy="3759201"/>
          </a:xfrm>
          <a:prstGeom prst="rect">
            <a:avLst/>
          </a:prstGeom>
        </p:spPr>
        <p:txBody>
          <a:bodyPr lIns="0" tIns="0" rIns="0" bIns="0" anchor="t"/>
          <a:lstStyle>
            <a:lvl1pPr marL="90007" indent="-90007" defTabSz="642915">
              <a:lnSpc>
                <a:spcPct val="90000"/>
              </a:lnSpc>
              <a:spcBef>
                <a:spcPts val="844"/>
              </a:spcBef>
              <a:buClr>
                <a:srgbClr val="FDB813"/>
              </a:buClr>
              <a:buFont typeface="Calibri"/>
              <a:buChar char=" "/>
              <a:defRPr sz="1969">
                <a:solidFill>
                  <a:srgbClr val="404040"/>
                </a:solidFill>
                <a:latin typeface="Calibri"/>
                <a:ea typeface="Calibri"/>
                <a:cs typeface="Calibri"/>
                <a:sym typeface="Calibri"/>
              </a:defRPr>
            </a:lvl1pPr>
            <a:lvl2pPr marL="341458" indent="-200017" defTabSz="642915">
              <a:lnSpc>
                <a:spcPct val="90000"/>
              </a:lnSpc>
              <a:spcBef>
                <a:spcPts val="844"/>
              </a:spcBef>
              <a:buClr>
                <a:srgbClr val="FDB813"/>
              </a:buClr>
              <a:buFont typeface="Calibri"/>
              <a:buChar char="◦"/>
              <a:defRPr sz="1969">
                <a:solidFill>
                  <a:srgbClr val="404040"/>
                </a:solidFill>
                <a:latin typeface="Calibri"/>
                <a:ea typeface="Calibri"/>
                <a:cs typeface="Calibri"/>
                <a:sym typeface="Calibri"/>
              </a:defRPr>
            </a:lvl2pPr>
            <a:lvl3pPr marL="527190" indent="-257166" defTabSz="642915">
              <a:lnSpc>
                <a:spcPct val="90000"/>
              </a:lnSpc>
              <a:spcBef>
                <a:spcPts val="844"/>
              </a:spcBef>
              <a:buClr>
                <a:srgbClr val="FDB813"/>
              </a:buClr>
              <a:buFont typeface="Calibri"/>
              <a:buChar char="◦"/>
              <a:defRPr sz="1969">
                <a:solidFill>
                  <a:srgbClr val="404040"/>
                </a:solidFill>
                <a:latin typeface="Calibri"/>
                <a:ea typeface="Calibri"/>
                <a:cs typeface="Calibri"/>
                <a:sym typeface="Calibri"/>
              </a:defRPr>
            </a:lvl3pPr>
            <a:lvl4pPr marL="655773" indent="-257166" defTabSz="642915">
              <a:lnSpc>
                <a:spcPct val="90000"/>
              </a:lnSpc>
              <a:spcBef>
                <a:spcPts val="844"/>
              </a:spcBef>
              <a:buClr>
                <a:srgbClr val="FDB813"/>
              </a:buClr>
              <a:buFont typeface="Calibri"/>
              <a:buChar char="◦"/>
              <a:defRPr sz="1969">
                <a:solidFill>
                  <a:srgbClr val="404040"/>
                </a:solidFill>
                <a:latin typeface="Calibri"/>
                <a:ea typeface="Calibri"/>
                <a:cs typeface="Calibri"/>
                <a:sym typeface="Calibri"/>
              </a:defRPr>
            </a:lvl4pPr>
            <a:lvl5pPr marL="784356" indent="-257166" defTabSz="642915">
              <a:lnSpc>
                <a:spcPct val="90000"/>
              </a:lnSpc>
              <a:spcBef>
                <a:spcPts val="844"/>
              </a:spcBef>
              <a:buClr>
                <a:srgbClr val="FDB813"/>
              </a:buClr>
              <a:buFont typeface="Calibri"/>
              <a:buChar char="◦"/>
              <a:defRPr sz="1969">
                <a:solidFill>
                  <a:srgbClr val="404040"/>
                </a:solidFill>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97" name="Slide Number"/>
          <p:cNvSpPr txBox="1">
            <a:spLocks noGrp="1"/>
          </p:cNvSpPr>
          <p:nvPr>
            <p:ph type="sldNum" sz="quarter" idx="2"/>
          </p:nvPr>
        </p:nvSpPr>
        <p:spPr>
          <a:xfrm>
            <a:off x="9900458" y="5714043"/>
            <a:ext cx="1312027" cy="249938"/>
          </a:xfrm>
          <a:prstGeom prst="rect">
            <a:avLst/>
          </a:prstGeom>
        </p:spPr>
        <p:txBody>
          <a:bodyPr wrap="square" lIns="48767" tIns="48767" rIns="48767" bIns="48767" anchor="ctr"/>
          <a:lstStyle>
            <a:lvl1pPr algn="r" defTabSz="642915">
              <a:defRPr sz="984">
                <a:solidFill>
                  <a:srgbClr val="FFFFFF"/>
                </a:solidFill>
                <a:latin typeface="Calibri"/>
                <a:ea typeface="Calibri"/>
                <a:cs typeface="Calibri"/>
                <a:sym typeface="Calibri"/>
              </a:defRPr>
            </a:lvl1pPr>
          </a:lstStyle>
          <a:p>
            <a:pPr>
              <a:defRPr>
                <a:effectLst/>
              </a:defRPr>
            </a:pPr>
            <a:fld id="{86CB4B4D-7CA3-9044-876B-883B54F8677D}" type="slidenum">
              <a:rPr>
                <a:effectLst/>
              </a:rPr>
              <a:pPr>
                <a:defRPr>
                  <a:effectLst/>
                </a:defRPr>
              </a:pPr>
              <a:t>‹#›</a:t>
            </a:fld>
            <a:endParaRPr>
              <a:effectLst/>
            </a:endParaRPr>
          </a:p>
        </p:txBody>
      </p:sp>
    </p:spTree>
    <p:extLst>
      <p:ext uri="{BB962C8B-B14F-4D97-AF65-F5344CB8AC3E}">
        <p14:creationId xmlns:p14="http://schemas.microsoft.com/office/powerpoint/2010/main" val="468744552"/>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5EF6F49-753D-413B-A762-39390A94A144}" type="datetimeFigureOut">
              <a:rPr lang="en-US" smtClean="0"/>
              <a:t>1/18/2019</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8E31025C-F76D-4D11-992D-540539E688D9}" type="slidenum">
              <a:rPr lang="en-US" smtClean="0"/>
              <a:t>‹#›</a:t>
            </a:fld>
            <a:endParaRPr lang="en-US" dirty="0"/>
          </a:p>
        </p:txBody>
      </p:sp>
    </p:spTree>
    <p:extLst>
      <p:ext uri="{BB962C8B-B14F-4D97-AF65-F5344CB8AC3E}">
        <p14:creationId xmlns:p14="http://schemas.microsoft.com/office/powerpoint/2010/main" val="156480512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x">
  <p:cSld name="3_Title and Content">
    <p:bg>
      <p:bgPr>
        <a:solidFill>
          <a:srgbClr val="FFFFFF"/>
        </a:solidFill>
        <a:effectLst/>
      </p:bgPr>
    </p:bg>
    <p:spTree>
      <p:nvGrpSpPr>
        <p:cNvPr id="1" name=""/>
        <p:cNvGrpSpPr/>
        <p:nvPr/>
      </p:nvGrpSpPr>
      <p:grpSpPr>
        <a:xfrm>
          <a:off x="0" y="0"/>
          <a:ext cx="0" cy="0"/>
          <a:chOff x="0" y="0"/>
          <a:chExt cx="0" cy="0"/>
        </a:xfrm>
      </p:grpSpPr>
      <p:sp>
        <p:nvSpPr>
          <p:cNvPr id="204" name="Rectangle"/>
          <p:cNvSpPr/>
          <p:nvPr/>
        </p:nvSpPr>
        <p:spPr>
          <a:xfrm>
            <a:off x="0" y="5657850"/>
            <a:ext cx="12192001" cy="342901"/>
          </a:xfrm>
          <a:prstGeom prst="rect">
            <a:avLst/>
          </a:prstGeom>
          <a:solidFill>
            <a:srgbClr val="AF232A"/>
          </a:solidFill>
          <a:ln w="12700">
            <a:miter lim="400000"/>
          </a:ln>
        </p:spPr>
        <p:txBody>
          <a:bodyPr lIns="34289" tIns="34289" rIns="34289" bIns="34289"/>
          <a:lstStyle/>
          <a:p>
            <a:pPr hangingPunct="0">
              <a:defRPr sz="2400">
                <a:solidFill>
                  <a:srgbClr val="000000"/>
                </a:solidFill>
                <a:latin typeface="Calibri"/>
                <a:ea typeface="Calibri"/>
                <a:cs typeface="Calibri"/>
                <a:sym typeface="Calibri"/>
              </a:defRPr>
            </a:pPr>
            <a:endParaRPr sz="1687" kern="0">
              <a:solidFill>
                <a:srgbClr val="000000"/>
              </a:solidFill>
              <a:latin typeface="Calibri"/>
              <a:ea typeface="Calibri"/>
              <a:cs typeface="Calibri"/>
              <a:sym typeface="Calibri"/>
            </a:endParaRPr>
          </a:p>
        </p:txBody>
      </p:sp>
      <p:sp>
        <p:nvSpPr>
          <p:cNvPr id="205" name="Rectangle"/>
          <p:cNvSpPr/>
          <p:nvPr/>
        </p:nvSpPr>
        <p:spPr>
          <a:xfrm>
            <a:off x="14" y="5607987"/>
            <a:ext cx="12191987" cy="49864"/>
          </a:xfrm>
          <a:prstGeom prst="rect">
            <a:avLst/>
          </a:prstGeom>
          <a:solidFill>
            <a:srgbClr val="FDB813"/>
          </a:solidFill>
          <a:ln w="12700">
            <a:miter lim="400000"/>
          </a:ln>
        </p:spPr>
        <p:txBody>
          <a:bodyPr lIns="34289" tIns="34289" rIns="34289" bIns="34289"/>
          <a:lstStyle/>
          <a:p>
            <a:pPr hangingPunct="0">
              <a:defRPr sz="2400">
                <a:solidFill>
                  <a:srgbClr val="000000"/>
                </a:solidFill>
                <a:latin typeface="Calibri"/>
                <a:ea typeface="Calibri"/>
                <a:cs typeface="Calibri"/>
                <a:sym typeface="Calibri"/>
              </a:defRPr>
            </a:pPr>
            <a:endParaRPr sz="1687" kern="0">
              <a:solidFill>
                <a:srgbClr val="000000"/>
              </a:solidFill>
              <a:latin typeface="Calibri"/>
              <a:ea typeface="Calibri"/>
              <a:cs typeface="Calibri"/>
              <a:sym typeface="Calibri"/>
            </a:endParaRPr>
          </a:p>
        </p:txBody>
      </p:sp>
      <p:sp>
        <p:nvSpPr>
          <p:cNvPr id="206" name="Line"/>
          <p:cNvSpPr/>
          <p:nvPr/>
        </p:nvSpPr>
        <p:spPr>
          <a:xfrm>
            <a:off x="1193532" y="2160634"/>
            <a:ext cx="9966961" cy="1"/>
          </a:xfrm>
          <a:prstGeom prst="line">
            <a:avLst/>
          </a:prstGeom>
          <a:ln w="3175">
            <a:solidFill>
              <a:srgbClr val="808080"/>
            </a:solidFill>
            <a:bevel/>
          </a:ln>
        </p:spPr>
        <p:txBody>
          <a:bodyPr lIns="34289" tIns="34289" rIns="34289" bIns="34289"/>
          <a:lstStyle/>
          <a:p>
            <a:pPr defTabSz="321457" hangingPunct="0">
              <a:defRPr sz="1600">
                <a:solidFill>
                  <a:srgbClr val="000000"/>
                </a:solidFill>
                <a:latin typeface="Helvetica"/>
                <a:ea typeface="Helvetica"/>
                <a:cs typeface="Helvetica"/>
                <a:sym typeface="Helvetica"/>
              </a:defRPr>
            </a:pPr>
            <a:endParaRPr sz="1125" kern="0">
              <a:solidFill>
                <a:srgbClr val="000000"/>
              </a:solidFill>
              <a:latin typeface="Helvetica"/>
              <a:ea typeface="Helvetica"/>
              <a:cs typeface="Helvetica"/>
              <a:sym typeface="Helvetica"/>
            </a:endParaRPr>
          </a:p>
        </p:txBody>
      </p:sp>
      <p:sp>
        <p:nvSpPr>
          <p:cNvPr id="207" name="Title Text"/>
          <p:cNvSpPr txBox="1">
            <a:spLocks noGrp="1"/>
          </p:cNvSpPr>
          <p:nvPr>
            <p:ph type="title"/>
          </p:nvPr>
        </p:nvSpPr>
        <p:spPr>
          <a:xfrm>
            <a:off x="1097279" y="857250"/>
            <a:ext cx="10058402" cy="1303021"/>
          </a:xfrm>
          <a:prstGeom prst="rect">
            <a:avLst/>
          </a:prstGeom>
        </p:spPr>
        <p:txBody>
          <a:bodyPr lIns="48767" tIns="48767" rIns="48767" bIns="48767" anchor="b"/>
          <a:lstStyle>
            <a:lvl1pPr algn="l" defTabSz="642915">
              <a:lnSpc>
                <a:spcPct val="85000"/>
              </a:lnSpc>
              <a:defRPr sz="4781" spc="-49">
                <a:solidFill>
                  <a:srgbClr val="404040"/>
                </a:solidFill>
                <a:latin typeface="Calibri Light"/>
                <a:ea typeface="Calibri Light"/>
                <a:cs typeface="Calibri Light"/>
                <a:sym typeface="Calibri Light"/>
              </a:defRPr>
            </a:lvl1pPr>
          </a:lstStyle>
          <a:p>
            <a:r>
              <a:t>Title Text</a:t>
            </a:r>
          </a:p>
        </p:txBody>
      </p:sp>
      <p:sp>
        <p:nvSpPr>
          <p:cNvPr id="208" name="Body Level One…"/>
          <p:cNvSpPr txBox="1">
            <a:spLocks noGrp="1"/>
          </p:cNvSpPr>
          <p:nvPr>
            <p:ph type="body" idx="1"/>
          </p:nvPr>
        </p:nvSpPr>
        <p:spPr>
          <a:xfrm>
            <a:off x="1097279" y="2241550"/>
            <a:ext cx="10058402" cy="3759201"/>
          </a:xfrm>
          <a:prstGeom prst="rect">
            <a:avLst/>
          </a:prstGeom>
        </p:spPr>
        <p:txBody>
          <a:bodyPr lIns="0" tIns="0" rIns="0" bIns="0" anchor="t"/>
          <a:lstStyle>
            <a:lvl1pPr marL="90007" indent="-90007" defTabSz="642915">
              <a:lnSpc>
                <a:spcPct val="90000"/>
              </a:lnSpc>
              <a:spcBef>
                <a:spcPts val="844"/>
              </a:spcBef>
              <a:buClr>
                <a:srgbClr val="FDB813"/>
              </a:buClr>
              <a:buFont typeface="Calibri"/>
              <a:buChar char=" "/>
              <a:defRPr sz="1969">
                <a:solidFill>
                  <a:srgbClr val="404040"/>
                </a:solidFill>
                <a:latin typeface="Calibri"/>
                <a:ea typeface="Calibri"/>
                <a:cs typeface="Calibri"/>
                <a:sym typeface="Calibri"/>
              </a:defRPr>
            </a:lvl1pPr>
            <a:lvl2pPr marL="341458" indent="-200017" defTabSz="642915">
              <a:lnSpc>
                <a:spcPct val="90000"/>
              </a:lnSpc>
              <a:spcBef>
                <a:spcPts val="844"/>
              </a:spcBef>
              <a:buClr>
                <a:srgbClr val="FDB813"/>
              </a:buClr>
              <a:buFont typeface="Calibri"/>
              <a:buChar char="◦"/>
              <a:defRPr sz="1969">
                <a:solidFill>
                  <a:srgbClr val="404040"/>
                </a:solidFill>
                <a:latin typeface="Calibri"/>
                <a:ea typeface="Calibri"/>
                <a:cs typeface="Calibri"/>
                <a:sym typeface="Calibri"/>
              </a:defRPr>
            </a:lvl2pPr>
            <a:lvl3pPr marL="527190" indent="-257166" defTabSz="642915">
              <a:lnSpc>
                <a:spcPct val="90000"/>
              </a:lnSpc>
              <a:spcBef>
                <a:spcPts val="844"/>
              </a:spcBef>
              <a:buClr>
                <a:srgbClr val="FDB813"/>
              </a:buClr>
              <a:buFont typeface="Calibri"/>
              <a:buChar char="◦"/>
              <a:defRPr sz="1969">
                <a:solidFill>
                  <a:srgbClr val="404040"/>
                </a:solidFill>
                <a:latin typeface="Calibri"/>
                <a:ea typeface="Calibri"/>
                <a:cs typeface="Calibri"/>
                <a:sym typeface="Calibri"/>
              </a:defRPr>
            </a:lvl3pPr>
            <a:lvl4pPr marL="655773" indent="-257166" defTabSz="642915">
              <a:lnSpc>
                <a:spcPct val="90000"/>
              </a:lnSpc>
              <a:spcBef>
                <a:spcPts val="844"/>
              </a:spcBef>
              <a:buClr>
                <a:srgbClr val="FDB813"/>
              </a:buClr>
              <a:buFont typeface="Calibri"/>
              <a:buChar char="◦"/>
              <a:defRPr sz="1969">
                <a:solidFill>
                  <a:srgbClr val="404040"/>
                </a:solidFill>
                <a:latin typeface="Calibri"/>
                <a:ea typeface="Calibri"/>
                <a:cs typeface="Calibri"/>
                <a:sym typeface="Calibri"/>
              </a:defRPr>
            </a:lvl4pPr>
            <a:lvl5pPr marL="784356" indent="-257166" defTabSz="642915">
              <a:lnSpc>
                <a:spcPct val="90000"/>
              </a:lnSpc>
              <a:spcBef>
                <a:spcPts val="844"/>
              </a:spcBef>
              <a:buClr>
                <a:srgbClr val="FDB813"/>
              </a:buClr>
              <a:buFont typeface="Calibri"/>
              <a:buChar char="◦"/>
              <a:defRPr sz="1969">
                <a:solidFill>
                  <a:srgbClr val="404040"/>
                </a:solidFill>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209" name="Slide Number"/>
          <p:cNvSpPr txBox="1">
            <a:spLocks noGrp="1"/>
          </p:cNvSpPr>
          <p:nvPr>
            <p:ph type="sldNum" sz="quarter" idx="2"/>
          </p:nvPr>
        </p:nvSpPr>
        <p:spPr>
          <a:xfrm>
            <a:off x="9900458" y="5714043"/>
            <a:ext cx="1312027" cy="249938"/>
          </a:xfrm>
          <a:prstGeom prst="rect">
            <a:avLst/>
          </a:prstGeom>
        </p:spPr>
        <p:txBody>
          <a:bodyPr wrap="square" lIns="48767" tIns="48767" rIns="48767" bIns="48767" anchor="ctr"/>
          <a:lstStyle>
            <a:lvl1pPr algn="r" defTabSz="642915">
              <a:defRPr sz="984">
                <a:solidFill>
                  <a:srgbClr val="FFFFFF"/>
                </a:solidFill>
                <a:latin typeface="Calibri"/>
                <a:ea typeface="Calibri"/>
                <a:cs typeface="Calibri"/>
                <a:sym typeface="Calibri"/>
              </a:defRPr>
            </a:lvl1pPr>
          </a:lstStyle>
          <a:p>
            <a:pPr>
              <a:defRPr>
                <a:effectLst/>
              </a:defRPr>
            </a:pPr>
            <a:fld id="{86CB4B4D-7CA3-9044-876B-883B54F8677D}" type="slidenum">
              <a:rPr>
                <a:effectLst/>
              </a:rPr>
              <a:pPr>
                <a:defRPr>
                  <a:effectLst/>
                </a:defRPr>
              </a:pPr>
              <a:t>‹#›</a:t>
            </a:fld>
            <a:endParaRPr>
              <a:effectLst/>
            </a:endParaRPr>
          </a:p>
        </p:txBody>
      </p:sp>
    </p:spTree>
    <p:extLst>
      <p:ext uri="{BB962C8B-B14F-4D97-AF65-F5344CB8AC3E}">
        <p14:creationId xmlns:p14="http://schemas.microsoft.com/office/powerpoint/2010/main" val="1233169661"/>
      </p:ext>
    </p:extLst>
  </p:cSld>
  <p:clrMapOvr>
    <a:masterClrMapping/>
  </p:clrMapOvr>
  <p:transition spd="med"/>
</p:sldLayout>
</file>

<file path=ppt/slideLayouts/slideLayout71.xml><?xml version="1.0" encoding="utf-8"?>
<p:sldLayout xmlns:a="http://schemas.openxmlformats.org/drawingml/2006/main" xmlns:r="http://schemas.openxmlformats.org/officeDocument/2006/relationships" xmlns:p="http://schemas.openxmlformats.org/presentationml/2006/main" type="tx">
  <p:cSld name="1_Blank">
    <p:bg>
      <p:bgPr>
        <a:solidFill>
          <a:srgbClr val="FFFFFF"/>
        </a:solidFill>
        <a:effectLst/>
      </p:bgPr>
    </p:bg>
    <p:spTree>
      <p:nvGrpSpPr>
        <p:cNvPr id="1" name=""/>
        <p:cNvGrpSpPr/>
        <p:nvPr/>
      </p:nvGrpSpPr>
      <p:grpSpPr>
        <a:xfrm>
          <a:off x="0" y="0"/>
          <a:ext cx="0" cy="0"/>
          <a:chOff x="0" y="0"/>
          <a:chExt cx="0" cy="0"/>
        </a:xfrm>
      </p:grpSpPr>
      <p:sp>
        <p:nvSpPr>
          <p:cNvPr id="216" name="Rectangle"/>
          <p:cNvSpPr/>
          <p:nvPr/>
        </p:nvSpPr>
        <p:spPr>
          <a:xfrm>
            <a:off x="3175" y="6077595"/>
            <a:ext cx="12188827" cy="805590"/>
          </a:xfrm>
          <a:prstGeom prst="rect">
            <a:avLst/>
          </a:prstGeom>
          <a:solidFill>
            <a:srgbClr val="AF232A"/>
          </a:solidFill>
          <a:ln w="12700">
            <a:miter lim="400000"/>
          </a:ln>
        </p:spPr>
        <p:txBody>
          <a:bodyPr lIns="34289" tIns="34289" rIns="34289" bIns="34289"/>
          <a:lstStyle/>
          <a:p>
            <a:pPr hangingPunct="0">
              <a:defRPr sz="2400">
                <a:solidFill>
                  <a:srgbClr val="000000"/>
                </a:solidFill>
                <a:latin typeface="Calibri"/>
                <a:ea typeface="Calibri"/>
                <a:cs typeface="Calibri"/>
                <a:sym typeface="Calibri"/>
              </a:defRPr>
            </a:pPr>
            <a:endParaRPr sz="1687" kern="0">
              <a:solidFill>
                <a:srgbClr val="000000"/>
              </a:solidFill>
              <a:latin typeface="Calibri"/>
              <a:ea typeface="Calibri"/>
              <a:cs typeface="Calibri"/>
              <a:sym typeface="Calibri"/>
            </a:endParaRPr>
          </a:p>
        </p:txBody>
      </p:sp>
      <p:sp>
        <p:nvSpPr>
          <p:cNvPr id="217" name="Rectangle"/>
          <p:cNvSpPr/>
          <p:nvPr/>
        </p:nvSpPr>
        <p:spPr>
          <a:xfrm>
            <a:off x="1586" y="6033051"/>
            <a:ext cx="12188828" cy="48007"/>
          </a:xfrm>
          <a:prstGeom prst="rect">
            <a:avLst/>
          </a:prstGeom>
          <a:solidFill>
            <a:srgbClr val="FDB813"/>
          </a:solidFill>
          <a:ln w="12700">
            <a:miter lim="400000"/>
          </a:ln>
        </p:spPr>
        <p:txBody>
          <a:bodyPr lIns="34289" tIns="34289" rIns="34289" bIns="34289"/>
          <a:lstStyle/>
          <a:p>
            <a:pPr hangingPunct="0">
              <a:defRPr sz="2400">
                <a:solidFill>
                  <a:srgbClr val="000000"/>
                </a:solidFill>
                <a:latin typeface="Calibri"/>
                <a:ea typeface="Calibri"/>
                <a:cs typeface="Calibri"/>
                <a:sym typeface="Calibri"/>
              </a:defRPr>
            </a:pPr>
            <a:endParaRPr sz="1687" kern="0">
              <a:solidFill>
                <a:srgbClr val="000000"/>
              </a:solidFill>
              <a:latin typeface="Calibri"/>
              <a:ea typeface="Calibri"/>
              <a:cs typeface="Calibri"/>
              <a:sym typeface="Calibri"/>
            </a:endParaRPr>
          </a:p>
        </p:txBody>
      </p:sp>
      <p:sp>
        <p:nvSpPr>
          <p:cNvPr id="218" name="Slide Number"/>
          <p:cNvSpPr txBox="1">
            <a:spLocks noGrp="1"/>
          </p:cNvSpPr>
          <p:nvPr>
            <p:ph type="sldNum" sz="quarter" idx="2"/>
          </p:nvPr>
        </p:nvSpPr>
        <p:spPr>
          <a:xfrm>
            <a:off x="9900458" y="5714043"/>
            <a:ext cx="1312027" cy="249938"/>
          </a:xfrm>
          <a:prstGeom prst="rect">
            <a:avLst/>
          </a:prstGeom>
        </p:spPr>
        <p:txBody>
          <a:bodyPr wrap="square" lIns="48767" tIns="48767" rIns="48767" bIns="48767" anchor="ctr"/>
          <a:lstStyle>
            <a:lvl1pPr algn="r" defTabSz="642915">
              <a:defRPr sz="984">
                <a:solidFill>
                  <a:srgbClr val="FFFFFF"/>
                </a:solidFill>
                <a:latin typeface="Calibri"/>
                <a:ea typeface="Calibri"/>
                <a:cs typeface="Calibri"/>
                <a:sym typeface="Calibri"/>
              </a:defRPr>
            </a:lvl1pPr>
          </a:lstStyle>
          <a:p>
            <a:pPr>
              <a:defRPr>
                <a:effectLst/>
              </a:defRPr>
            </a:pPr>
            <a:fld id="{86CB4B4D-7CA3-9044-876B-883B54F8677D}" type="slidenum">
              <a:rPr>
                <a:effectLst/>
              </a:rPr>
              <a:pPr>
                <a:defRPr>
                  <a:effectLst/>
                </a:defRPr>
              </a:pPr>
              <a:t>‹#›</a:t>
            </a:fld>
            <a:endParaRPr>
              <a:effectLst/>
            </a:endParaRPr>
          </a:p>
        </p:txBody>
      </p:sp>
    </p:spTree>
    <p:extLst>
      <p:ext uri="{BB962C8B-B14F-4D97-AF65-F5344CB8AC3E}">
        <p14:creationId xmlns:p14="http://schemas.microsoft.com/office/powerpoint/2010/main" val="1316832966"/>
      </p:ext>
    </p:extLst>
  </p:cSld>
  <p:clrMapOvr>
    <a:masterClrMapping/>
  </p:clrMapOvr>
  <p:transition spd="med"/>
</p:sldLayout>
</file>

<file path=ppt/slideLayouts/slideLayout72.xml><?xml version="1.0" encoding="utf-8"?>
<p:sldLayout xmlns:a="http://schemas.openxmlformats.org/drawingml/2006/main" xmlns:r="http://schemas.openxmlformats.org/officeDocument/2006/relationships" xmlns:p="http://schemas.openxmlformats.org/presentationml/2006/main" type="tx">
  <p:cSld name="4_Title and Content">
    <p:bg>
      <p:bgPr>
        <a:solidFill>
          <a:srgbClr val="FFFFFF"/>
        </a:solidFill>
        <a:effectLst/>
      </p:bgPr>
    </p:bg>
    <p:spTree>
      <p:nvGrpSpPr>
        <p:cNvPr id="1" name=""/>
        <p:cNvGrpSpPr/>
        <p:nvPr/>
      </p:nvGrpSpPr>
      <p:grpSpPr>
        <a:xfrm>
          <a:off x="0" y="0"/>
          <a:ext cx="0" cy="0"/>
          <a:chOff x="0" y="0"/>
          <a:chExt cx="0" cy="0"/>
        </a:xfrm>
      </p:grpSpPr>
      <p:sp>
        <p:nvSpPr>
          <p:cNvPr id="225" name="Rectangle"/>
          <p:cNvSpPr/>
          <p:nvPr/>
        </p:nvSpPr>
        <p:spPr>
          <a:xfrm>
            <a:off x="0" y="5657850"/>
            <a:ext cx="12192001" cy="342901"/>
          </a:xfrm>
          <a:prstGeom prst="rect">
            <a:avLst/>
          </a:prstGeom>
          <a:solidFill>
            <a:srgbClr val="AF232A"/>
          </a:solidFill>
          <a:ln w="12700">
            <a:miter lim="400000"/>
          </a:ln>
        </p:spPr>
        <p:txBody>
          <a:bodyPr lIns="34289" tIns="34289" rIns="34289" bIns="34289"/>
          <a:lstStyle/>
          <a:p>
            <a:pPr hangingPunct="0">
              <a:defRPr sz="2400">
                <a:solidFill>
                  <a:srgbClr val="000000"/>
                </a:solidFill>
                <a:latin typeface="Calibri"/>
                <a:ea typeface="Calibri"/>
                <a:cs typeface="Calibri"/>
                <a:sym typeface="Calibri"/>
              </a:defRPr>
            </a:pPr>
            <a:endParaRPr sz="1687" kern="0">
              <a:solidFill>
                <a:srgbClr val="000000"/>
              </a:solidFill>
              <a:latin typeface="Calibri"/>
              <a:ea typeface="Calibri"/>
              <a:cs typeface="Calibri"/>
              <a:sym typeface="Calibri"/>
            </a:endParaRPr>
          </a:p>
        </p:txBody>
      </p:sp>
      <p:sp>
        <p:nvSpPr>
          <p:cNvPr id="226" name="Rectangle"/>
          <p:cNvSpPr/>
          <p:nvPr/>
        </p:nvSpPr>
        <p:spPr>
          <a:xfrm>
            <a:off x="14" y="5607987"/>
            <a:ext cx="12191987" cy="49864"/>
          </a:xfrm>
          <a:prstGeom prst="rect">
            <a:avLst/>
          </a:prstGeom>
          <a:solidFill>
            <a:srgbClr val="FDB813"/>
          </a:solidFill>
          <a:ln w="12700">
            <a:miter lim="400000"/>
          </a:ln>
        </p:spPr>
        <p:txBody>
          <a:bodyPr lIns="34289" tIns="34289" rIns="34289" bIns="34289"/>
          <a:lstStyle/>
          <a:p>
            <a:pPr hangingPunct="0">
              <a:defRPr sz="2400">
                <a:solidFill>
                  <a:srgbClr val="000000"/>
                </a:solidFill>
                <a:latin typeface="Calibri"/>
                <a:ea typeface="Calibri"/>
                <a:cs typeface="Calibri"/>
                <a:sym typeface="Calibri"/>
              </a:defRPr>
            </a:pPr>
            <a:endParaRPr sz="1687" kern="0">
              <a:solidFill>
                <a:srgbClr val="000000"/>
              </a:solidFill>
              <a:latin typeface="Calibri"/>
              <a:ea typeface="Calibri"/>
              <a:cs typeface="Calibri"/>
              <a:sym typeface="Calibri"/>
            </a:endParaRPr>
          </a:p>
        </p:txBody>
      </p:sp>
      <p:sp>
        <p:nvSpPr>
          <p:cNvPr id="227" name="Line"/>
          <p:cNvSpPr/>
          <p:nvPr/>
        </p:nvSpPr>
        <p:spPr>
          <a:xfrm>
            <a:off x="1193532" y="2160634"/>
            <a:ext cx="9966961" cy="1"/>
          </a:xfrm>
          <a:prstGeom prst="line">
            <a:avLst/>
          </a:prstGeom>
          <a:ln w="3175">
            <a:solidFill>
              <a:srgbClr val="808080"/>
            </a:solidFill>
            <a:bevel/>
          </a:ln>
        </p:spPr>
        <p:txBody>
          <a:bodyPr lIns="34289" tIns="34289" rIns="34289" bIns="34289"/>
          <a:lstStyle/>
          <a:p>
            <a:pPr defTabSz="321457" hangingPunct="0">
              <a:defRPr sz="1600">
                <a:solidFill>
                  <a:srgbClr val="000000"/>
                </a:solidFill>
                <a:latin typeface="Helvetica"/>
                <a:ea typeface="Helvetica"/>
                <a:cs typeface="Helvetica"/>
                <a:sym typeface="Helvetica"/>
              </a:defRPr>
            </a:pPr>
            <a:endParaRPr sz="1125" kern="0">
              <a:solidFill>
                <a:srgbClr val="000000"/>
              </a:solidFill>
              <a:latin typeface="Helvetica"/>
              <a:ea typeface="Helvetica"/>
              <a:cs typeface="Helvetica"/>
              <a:sym typeface="Helvetica"/>
            </a:endParaRPr>
          </a:p>
        </p:txBody>
      </p:sp>
      <p:sp>
        <p:nvSpPr>
          <p:cNvPr id="228" name="Title Text"/>
          <p:cNvSpPr txBox="1">
            <a:spLocks noGrp="1"/>
          </p:cNvSpPr>
          <p:nvPr>
            <p:ph type="title"/>
          </p:nvPr>
        </p:nvSpPr>
        <p:spPr>
          <a:xfrm>
            <a:off x="1097279" y="857250"/>
            <a:ext cx="10058402" cy="1303021"/>
          </a:xfrm>
          <a:prstGeom prst="rect">
            <a:avLst/>
          </a:prstGeom>
        </p:spPr>
        <p:txBody>
          <a:bodyPr lIns="48767" tIns="48767" rIns="48767" bIns="48767" anchor="b"/>
          <a:lstStyle>
            <a:lvl1pPr algn="l" defTabSz="642915">
              <a:lnSpc>
                <a:spcPct val="85000"/>
              </a:lnSpc>
              <a:defRPr sz="4781" spc="-49">
                <a:solidFill>
                  <a:srgbClr val="404040"/>
                </a:solidFill>
                <a:latin typeface="Calibri Light"/>
                <a:ea typeface="Calibri Light"/>
                <a:cs typeface="Calibri Light"/>
                <a:sym typeface="Calibri Light"/>
              </a:defRPr>
            </a:lvl1pPr>
          </a:lstStyle>
          <a:p>
            <a:r>
              <a:t>Title Text</a:t>
            </a:r>
          </a:p>
        </p:txBody>
      </p:sp>
      <p:sp>
        <p:nvSpPr>
          <p:cNvPr id="229" name="Body Level One…"/>
          <p:cNvSpPr txBox="1">
            <a:spLocks noGrp="1"/>
          </p:cNvSpPr>
          <p:nvPr>
            <p:ph type="body" idx="1"/>
          </p:nvPr>
        </p:nvSpPr>
        <p:spPr>
          <a:xfrm>
            <a:off x="1097279" y="2241550"/>
            <a:ext cx="10058402" cy="3759201"/>
          </a:xfrm>
          <a:prstGeom prst="rect">
            <a:avLst/>
          </a:prstGeom>
        </p:spPr>
        <p:txBody>
          <a:bodyPr lIns="0" tIns="0" rIns="0" bIns="0" anchor="t"/>
          <a:lstStyle>
            <a:lvl1pPr marL="90007" indent="-90007" defTabSz="642915">
              <a:lnSpc>
                <a:spcPct val="90000"/>
              </a:lnSpc>
              <a:spcBef>
                <a:spcPts val="844"/>
              </a:spcBef>
              <a:buClr>
                <a:srgbClr val="FDB813"/>
              </a:buClr>
              <a:buFont typeface="Calibri"/>
              <a:buChar char=" "/>
              <a:defRPr sz="1969">
                <a:solidFill>
                  <a:srgbClr val="404040"/>
                </a:solidFill>
                <a:latin typeface="Calibri"/>
                <a:ea typeface="Calibri"/>
                <a:cs typeface="Calibri"/>
                <a:sym typeface="Calibri"/>
              </a:defRPr>
            </a:lvl1pPr>
            <a:lvl2pPr marL="341458" indent="-200017" defTabSz="642915">
              <a:lnSpc>
                <a:spcPct val="90000"/>
              </a:lnSpc>
              <a:spcBef>
                <a:spcPts val="844"/>
              </a:spcBef>
              <a:buClr>
                <a:srgbClr val="FDB813"/>
              </a:buClr>
              <a:buFont typeface="Calibri"/>
              <a:buChar char="◦"/>
              <a:defRPr sz="1969">
                <a:solidFill>
                  <a:srgbClr val="404040"/>
                </a:solidFill>
                <a:latin typeface="Calibri"/>
                <a:ea typeface="Calibri"/>
                <a:cs typeface="Calibri"/>
                <a:sym typeface="Calibri"/>
              </a:defRPr>
            </a:lvl2pPr>
            <a:lvl3pPr marL="527190" indent="-257166" defTabSz="642915">
              <a:lnSpc>
                <a:spcPct val="90000"/>
              </a:lnSpc>
              <a:spcBef>
                <a:spcPts val="844"/>
              </a:spcBef>
              <a:buClr>
                <a:srgbClr val="FDB813"/>
              </a:buClr>
              <a:buFont typeface="Calibri"/>
              <a:buChar char="◦"/>
              <a:defRPr sz="1969">
                <a:solidFill>
                  <a:srgbClr val="404040"/>
                </a:solidFill>
                <a:latin typeface="Calibri"/>
                <a:ea typeface="Calibri"/>
                <a:cs typeface="Calibri"/>
                <a:sym typeface="Calibri"/>
              </a:defRPr>
            </a:lvl3pPr>
            <a:lvl4pPr marL="655773" indent="-257166" defTabSz="642915">
              <a:lnSpc>
                <a:spcPct val="90000"/>
              </a:lnSpc>
              <a:spcBef>
                <a:spcPts val="844"/>
              </a:spcBef>
              <a:buClr>
                <a:srgbClr val="FDB813"/>
              </a:buClr>
              <a:buFont typeface="Calibri"/>
              <a:buChar char="◦"/>
              <a:defRPr sz="1969">
                <a:solidFill>
                  <a:srgbClr val="404040"/>
                </a:solidFill>
                <a:latin typeface="Calibri"/>
                <a:ea typeface="Calibri"/>
                <a:cs typeface="Calibri"/>
                <a:sym typeface="Calibri"/>
              </a:defRPr>
            </a:lvl4pPr>
            <a:lvl5pPr marL="784356" indent="-257166" defTabSz="642915">
              <a:lnSpc>
                <a:spcPct val="90000"/>
              </a:lnSpc>
              <a:spcBef>
                <a:spcPts val="844"/>
              </a:spcBef>
              <a:buClr>
                <a:srgbClr val="FDB813"/>
              </a:buClr>
              <a:buFont typeface="Calibri"/>
              <a:buChar char="◦"/>
              <a:defRPr sz="1969">
                <a:solidFill>
                  <a:srgbClr val="404040"/>
                </a:solidFill>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230" name="Slide Number"/>
          <p:cNvSpPr txBox="1">
            <a:spLocks noGrp="1"/>
          </p:cNvSpPr>
          <p:nvPr>
            <p:ph type="sldNum" sz="quarter" idx="2"/>
          </p:nvPr>
        </p:nvSpPr>
        <p:spPr>
          <a:xfrm>
            <a:off x="9900458" y="5714043"/>
            <a:ext cx="1312027" cy="249938"/>
          </a:xfrm>
          <a:prstGeom prst="rect">
            <a:avLst/>
          </a:prstGeom>
        </p:spPr>
        <p:txBody>
          <a:bodyPr wrap="square" lIns="48767" tIns="48767" rIns="48767" bIns="48767" anchor="ctr"/>
          <a:lstStyle>
            <a:lvl1pPr algn="r" defTabSz="642915">
              <a:defRPr sz="984">
                <a:solidFill>
                  <a:srgbClr val="FFFFFF"/>
                </a:solidFill>
                <a:latin typeface="Calibri"/>
                <a:ea typeface="Calibri"/>
                <a:cs typeface="Calibri"/>
                <a:sym typeface="Calibri"/>
              </a:defRPr>
            </a:lvl1pPr>
          </a:lstStyle>
          <a:p>
            <a:pPr>
              <a:defRPr>
                <a:effectLst/>
              </a:defRPr>
            </a:pPr>
            <a:fld id="{86CB4B4D-7CA3-9044-876B-883B54F8677D}" type="slidenum">
              <a:rPr>
                <a:effectLst/>
              </a:rPr>
              <a:pPr>
                <a:defRPr>
                  <a:effectLst/>
                </a:defRPr>
              </a:pPr>
              <a:t>‹#›</a:t>
            </a:fld>
            <a:endParaRPr>
              <a:effectLst/>
            </a:endParaRPr>
          </a:p>
        </p:txBody>
      </p:sp>
    </p:spTree>
    <p:extLst>
      <p:ext uri="{BB962C8B-B14F-4D97-AF65-F5344CB8AC3E}">
        <p14:creationId xmlns:p14="http://schemas.microsoft.com/office/powerpoint/2010/main" val="1506771669"/>
      </p:ext>
    </p:extLst>
  </p:cSld>
  <p:clrMapOvr>
    <a:masterClrMapping/>
  </p:clrMapOvr>
  <p:transition spd="med"/>
</p:sldLayout>
</file>

<file path=ppt/slideLayouts/slideLayout73.xml><?xml version="1.0" encoding="utf-8"?>
<p:sldLayout xmlns:a="http://schemas.openxmlformats.org/drawingml/2006/main" xmlns:r="http://schemas.openxmlformats.org/officeDocument/2006/relationships" xmlns:p="http://schemas.openxmlformats.org/presentationml/2006/main" type="tx">
  <p:cSld name="5_Title and Content">
    <p:bg>
      <p:bgPr>
        <a:solidFill>
          <a:srgbClr val="FFFFFF"/>
        </a:solidFill>
        <a:effectLst/>
      </p:bgPr>
    </p:bg>
    <p:spTree>
      <p:nvGrpSpPr>
        <p:cNvPr id="1" name=""/>
        <p:cNvGrpSpPr/>
        <p:nvPr/>
      </p:nvGrpSpPr>
      <p:grpSpPr>
        <a:xfrm>
          <a:off x="0" y="0"/>
          <a:ext cx="0" cy="0"/>
          <a:chOff x="0" y="0"/>
          <a:chExt cx="0" cy="0"/>
        </a:xfrm>
      </p:grpSpPr>
      <p:sp>
        <p:nvSpPr>
          <p:cNvPr id="237" name="Rectangle"/>
          <p:cNvSpPr/>
          <p:nvPr/>
        </p:nvSpPr>
        <p:spPr>
          <a:xfrm>
            <a:off x="0" y="5657850"/>
            <a:ext cx="12192001" cy="342901"/>
          </a:xfrm>
          <a:prstGeom prst="rect">
            <a:avLst/>
          </a:prstGeom>
          <a:solidFill>
            <a:srgbClr val="AF232A"/>
          </a:solidFill>
          <a:ln w="12700">
            <a:miter lim="400000"/>
          </a:ln>
        </p:spPr>
        <p:txBody>
          <a:bodyPr lIns="34289" tIns="34289" rIns="34289" bIns="34289"/>
          <a:lstStyle/>
          <a:p>
            <a:pPr hangingPunct="0">
              <a:defRPr sz="2400">
                <a:solidFill>
                  <a:srgbClr val="000000"/>
                </a:solidFill>
                <a:latin typeface="Calibri"/>
                <a:ea typeface="Calibri"/>
                <a:cs typeface="Calibri"/>
                <a:sym typeface="Calibri"/>
              </a:defRPr>
            </a:pPr>
            <a:endParaRPr sz="1687" kern="0">
              <a:solidFill>
                <a:srgbClr val="000000"/>
              </a:solidFill>
              <a:latin typeface="Calibri"/>
              <a:ea typeface="Calibri"/>
              <a:cs typeface="Calibri"/>
              <a:sym typeface="Calibri"/>
            </a:endParaRPr>
          </a:p>
        </p:txBody>
      </p:sp>
      <p:sp>
        <p:nvSpPr>
          <p:cNvPr id="238" name="Rectangle"/>
          <p:cNvSpPr/>
          <p:nvPr/>
        </p:nvSpPr>
        <p:spPr>
          <a:xfrm>
            <a:off x="14" y="5607987"/>
            <a:ext cx="12191987" cy="49864"/>
          </a:xfrm>
          <a:prstGeom prst="rect">
            <a:avLst/>
          </a:prstGeom>
          <a:solidFill>
            <a:srgbClr val="FDB813"/>
          </a:solidFill>
          <a:ln w="12700">
            <a:miter lim="400000"/>
          </a:ln>
        </p:spPr>
        <p:txBody>
          <a:bodyPr lIns="34289" tIns="34289" rIns="34289" bIns="34289"/>
          <a:lstStyle/>
          <a:p>
            <a:pPr hangingPunct="0">
              <a:defRPr sz="2400">
                <a:solidFill>
                  <a:srgbClr val="000000"/>
                </a:solidFill>
                <a:latin typeface="Calibri"/>
                <a:ea typeface="Calibri"/>
                <a:cs typeface="Calibri"/>
                <a:sym typeface="Calibri"/>
              </a:defRPr>
            </a:pPr>
            <a:endParaRPr sz="1687" kern="0">
              <a:solidFill>
                <a:srgbClr val="000000"/>
              </a:solidFill>
              <a:latin typeface="Calibri"/>
              <a:ea typeface="Calibri"/>
              <a:cs typeface="Calibri"/>
              <a:sym typeface="Calibri"/>
            </a:endParaRPr>
          </a:p>
        </p:txBody>
      </p:sp>
      <p:sp>
        <p:nvSpPr>
          <p:cNvPr id="239" name="Line"/>
          <p:cNvSpPr/>
          <p:nvPr/>
        </p:nvSpPr>
        <p:spPr>
          <a:xfrm>
            <a:off x="1193532" y="2160634"/>
            <a:ext cx="9966961" cy="1"/>
          </a:xfrm>
          <a:prstGeom prst="line">
            <a:avLst/>
          </a:prstGeom>
          <a:ln w="3175">
            <a:solidFill>
              <a:srgbClr val="808080"/>
            </a:solidFill>
            <a:bevel/>
          </a:ln>
        </p:spPr>
        <p:txBody>
          <a:bodyPr lIns="34289" tIns="34289" rIns="34289" bIns="34289"/>
          <a:lstStyle/>
          <a:p>
            <a:pPr defTabSz="321457" hangingPunct="0">
              <a:defRPr sz="1600">
                <a:solidFill>
                  <a:srgbClr val="000000"/>
                </a:solidFill>
                <a:latin typeface="Helvetica"/>
                <a:ea typeface="Helvetica"/>
                <a:cs typeface="Helvetica"/>
                <a:sym typeface="Helvetica"/>
              </a:defRPr>
            </a:pPr>
            <a:endParaRPr sz="1125" kern="0">
              <a:solidFill>
                <a:srgbClr val="000000"/>
              </a:solidFill>
              <a:latin typeface="Helvetica"/>
              <a:ea typeface="Helvetica"/>
              <a:cs typeface="Helvetica"/>
              <a:sym typeface="Helvetica"/>
            </a:endParaRPr>
          </a:p>
        </p:txBody>
      </p:sp>
      <p:sp>
        <p:nvSpPr>
          <p:cNvPr id="240" name="Title Text"/>
          <p:cNvSpPr txBox="1">
            <a:spLocks noGrp="1"/>
          </p:cNvSpPr>
          <p:nvPr>
            <p:ph type="title"/>
          </p:nvPr>
        </p:nvSpPr>
        <p:spPr>
          <a:xfrm>
            <a:off x="1097279" y="857250"/>
            <a:ext cx="10058402" cy="1303021"/>
          </a:xfrm>
          <a:prstGeom prst="rect">
            <a:avLst/>
          </a:prstGeom>
        </p:spPr>
        <p:txBody>
          <a:bodyPr lIns="48767" tIns="48767" rIns="48767" bIns="48767" anchor="b"/>
          <a:lstStyle>
            <a:lvl1pPr algn="l" defTabSz="642915">
              <a:lnSpc>
                <a:spcPct val="85000"/>
              </a:lnSpc>
              <a:defRPr sz="4781" spc="-49">
                <a:solidFill>
                  <a:srgbClr val="404040"/>
                </a:solidFill>
                <a:latin typeface="Calibri Light"/>
                <a:ea typeface="Calibri Light"/>
                <a:cs typeface="Calibri Light"/>
                <a:sym typeface="Calibri Light"/>
              </a:defRPr>
            </a:lvl1pPr>
          </a:lstStyle>
          <a:p>
            <a:r>
              <a:t>Title Text</a:t>
            </a:r>
          </a:p>
        </p:txBody>
      </p:sp>
      <p:sp>
        <p:nvSpPr>
          <p:cNvPr id="241" name="Body Level One…"/>
          <p:cNvSpPr txBox="1">
            <a:spLocks noGrp="1"/>
          </p:cNvSpPr>
          <p:nvPr>
            <p:ph type="body" idx="1"/>
          </p:nvPr>
        </p:nvSpPr>
        <p:spPr>
          <a:xfrm>
            <a:off x="1097279" y="2241550"/>
            <a:ext cx="10058402" cy="3759201"/>
          </a:xfrm>
          <a:prstGeom prst="rect">
            <a:avLst/>
          </a:prstGeom>
        </p:spPr>
        <p:txBody>
          <a:bodyPr lIns="0" tIns="0" rIns="0" bIns="0" anchor="t"/>
          <a:lstStyle>
            <a:lvl1pPr marL="90007" indent="-90007" defTabSz="642915">
              <a:lnSpc>
                <a:spcPct val="90000"/>
              </a:lnSpc>
              <a:spcBef>
                <a:spcPts val="844"/>
              </a:spcBef>
              <a:buClr>
                <a:srgbClr val="FDB813"/>
              </a:buClr>
              <a:buFont typeface="Calibri"/>
              <a:buChar char=" "/>
              <a:defRPr sz="1969">
                <a:solidFill>
                  <a:srgbClr val="404040"/>
                </a:solidFill>
                <a:latin typeface="Calibri"/>
                <a:ea typeface="Calibri"/>
                <a:cs typeface="Calibri"/>
                <a:sym typeface="Calibri"/>
              </a:defRPr>
            </a:lvl1pPr>
            <a:lvl2pPr marL="341458" indent="-200017" defTabSz="642915">
              <a:lnSpc>
                <a:spcPct val="90000"/>
              </a:lnSpc>
              <a:spcBef>
                <a:spcPts val="844"/>
              </a:spcBef>
              <a:buClr>
                <a:srgbClr val="FDB813"/>
              </a:buClr>
              <a:buFont typeface="Calibri"/>
              <a:buChar char="◦"/>
              <a:defRPr sz="1969">
                <a:solidFill>
                  <a:srgbClr val="404040"/>
                </a:solidFill>
                <a:latin typeface="Calibri"/>
                <a:ea typeface="Calibri"/>
                <a:cs typeface="Calibri"/>
                <a:sym typeface="Calibri"/>
              </a:defRPr>
            </a:lvl2pPr>
            <a:lvl3pPr marL="527190" indent="-257166" defTabSz="642915">
              <a:lnSpc>
                <a:spcPct val="90000"/>
              </a:lnSpc>
              <a:spcBef>
                <a:spcPts val="844"/>
              </a:spcBef>
              <a:buClr>
                <a:srgbClr val="FDB813"/>
              </a:buClr>
              <a:buFont typeface="Calibri"/>
              <a:buChar char="◦"/>
              <a:defRPr sz="1969">
                <a:solidFill>
                  <a:srgbClr val="404040"/>
                </a:solidFill>
                <a:latin typeface="Calibri"/>
                <a:ea typeface="Calibri"/>
                <a:cs typeface="Calibri"/>
                <a:sym typeface="Calibri"/>
              </a:defRPr>
            </a:lvl3pPr>
            <a:lvl4pPr marL="655773" indent="-257166" defTabSz="642915">
              <a:lnSpc>
                <a:spcPct val="90000"/>
              </a:lnSpc>
              <a:spcBef>
                <a:spcPts val="844"/>
              </a:spcBef>
              <a:buClr>
                <a:srgbClr val="FDB813"/>
              </a:buClr>
              <a:buFont typeface="Calibri"/>
              <a:buChar char="◦"/>
              <a:defRPr sz="1969">
                <a:solidFill>
                  <a:srgbClr val="404040"/>
                </a:solidFill>
                <a:latin typeface="Calibri"/>
                <a:ea typeface="Calibri"/>
                <a:cs typeface="Calibri"/>
                <a:sym typeface="Calibri"/>
              </a:defRPr>
            </a:lvl4pPr>
            <a:lvl5pPr marL="784356" indent="-257166" defTabSz="642915">
              <a:lnSpc>
                <a:spcPct val="90000"/>
              </a:lnSpc>
              <a:spcBef>
                <a:spcPts val="844"/>
              </a:spcBef>
              <a:buClr>
                <a:srgbClr val="FDB813"/>
              </a:buClr>
              <a:buFont typeface="Calibri"/>
              <a:buChar char="◦"/>
              <a:defRPr sz="1969">
                <a:solidFill>
                  <a:srgbClr val="404040"/>
                </a:solidFill>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242" name="Slide Number"/>
          <p:cNvSpPr txBox="1">
            <a:spLocks noGrp="1"/>
          </p:cNvSpPr>
          <p:nvPr>
            <p:ph type="sldNum" sz="quarter" idx="2"/>
          </p:nvPr>
        </p:nvSpPr>
        <p:spPr>
          <a:xfrm>
            <a:off x="9900458" y="5714043"/>
            <a:ext cx="1312027" cy="249938"/>
          </a:xfrm>
          <a:prstGeom prst="rect">
            <a:avLst/>
          </a:prstGeom>
        </p:spPr>
        <p:txBody>
          <a:bodyPr wrap="square" lIns="48767" tIns="48767" rIns="48767" bIns="48767" anchor="ctr"/>
          <a:lstStyle>
            <a:lvl1pPr algn="r" defTabSz="642915">
              <a:defRPr sz="984">
                <a:solidFill>
                  <a:srgbClr val="FFFFFF"/>
                </a:solidFill>
                <a:latin typeface="Calibri"/>
                <a:ea typeface="Calibri"/>
                <a:cs typeface="Calibri"/>
                <a:sym typeface="Calibri"/>
              </a:defRPr>
            </a:lvl1pPr>
          </a:lstStyle>
          <a:p>
            <a:pPr>
              <a:defRPr>
                <a:effectLst/>
              </a:defRPr>
            </a:pPr>
            <a:fld id="{86CB4B4D-7CA3-9044-876B-883B54F8677D}" type="slidenum">
              <a:rPr>
                <a:effectLst/>
              </a:rPr>
              <a:pPr>
                <a:defRPr>
                  <a:effectLst/>
                </a:defRPr>
              </a:pPr>
              <a:t>‹#›</a:t>
            </a:fld>
            <a:endParaRPr>
              <a:effectLst/>
            </a:endParaRPr>
          </a:p>
        </p:txBody>
      </p:sp>
    </p:spTree>
    <p:extLst>
      <p:ext uri="{BB962C8B-B14F-4D97-AF65-F5344CB8AC3E}">
        <p14:creationId xmlns:p14="http://schemas.microsoft.com/office/powerpoint/2010/main" val="1239199017"/>
      </p:ext>
    </p:extLst>
  </p:cSld>
  <p:clrMapOvr>
    <a:masterClrMapping/>
  </p:clrMapOvr>
  <p:transition spd="med"/>
</p:sldLayout>
</file>

<file path=ppt/slideLayouts/slideLayout74.xml><?xml version="1.0" encoding="utf-8"?>
<p:sldLayout xmlns:a="http://schemas.openxmlformats.org/drawingml/2006/main" xmlns:r="http://schemas.openxmlformats.org/officeDocument/2006/relationships" xmlns:p="http://schemas.openxmlformats.org/presentationml/2006/main" type="tx">
  <p:cSld name="2_Blank">
    <p:bg>
      <p:bgPr>
        <a:solidFill>
          <a:srgbClr val="FFFFFF"/>
        </a:solidFill>
        <a:effectLst/>
      </p:bgPr>
    </p:bg>
    <p:spTree>
      <p:nvGrpSpPr>
        <p:cNvPr id="1" name=""/>
        <p:cNvGrpSpPr/>
        <p:nvPr/>
      </p:nvGrpSpPr>
      <p:grpSpPr>
        <a:xfrm>
          <a:off x="0" y="0"/>
          <a:ext cx="0" cy="0"/>
          <a:chOff x="0" y="0"/>
          <a:chExt cx="0" cy="0"/>
        </a:xfrm>
      </p:grpSpPr>
      <p:sp>
        <p:nvSpPr>
          <p:cNvPr id="249" name="Rectangle"/>
          <p:cNvSpPr/>
          <p:nvPr/>
        </p:nvSpPr>
        <p:spPr>
          <a:xfrm>
            <a:off x="1586" y="6166230"/>
            <a:ext cx="12188828" cy="727490"/>
          </a:xfrm>
          <a:prstGeom prst="rect">
            <a:avLst/>
          </a:prstGeom>
          <a:solidFill>
            <a:srgbClr val="AF232A"/>
          </a:solidFill>
          <a:ln w="12700">
            <a:miter lim="400000"/>
          </a:ln>
        </p:spPr>
        <p:txBody>
          <a:bodyPr lIns="34289" tIns="34289" rIns="34289" bIns="34289"/>
          <a:lstStyle/>
          <a:p>
            <a:pPr hangingPunct="0">
              <a:defRPr sz="2400">
                <a:solidFill>
                  <a:srgbClr val="000000"/>
                </a:solidFill>
                <a:latin typeface="Calibri"/>
                <a:ea typeface="Calibri"/>
                <a:cs typeface="Calibri"/>
                <a:sym typeface="Calibri"/>
              </a:defRPr>
            </a:pPr>
            <a:endParaRPr sz="1687" kern="0">
              <a:solidFill>
                <a:srgbClr val="000000"/>
              </a:solidFill>
              <a:latin typeface="Calibri"/>
              <a:ea typeface="Calibri"/>
              <a:cs typeface="Calibri"/>
              <a:sym typeface="Calibri"/>
            </a:endParaRPr>
          </a:p>
        </p:txBody>
      </p:sp>
      <p:sp>
        <p:nvSpPr>
          <p:cNvPr id="250" name="Rectangle"/>
          <p:cNvSpPr/>
          <p:nvPr/>
        </p:nvSpPr>
        <p:spPr>
          <a:xfrm>
            <a:off x="1586" y="6131277"/>
            <a:ext cx="12188828" cy="48007"/>
          </a:xfrm>
          <a:prstGeom prst="rect">
            <a:avLst/>
          </a:prstGeom>
          <a:solidFill>
            <a:srgbClr val="FDB813"/>
          </a:solidFill>
          <a:ln w="12700">
            <a:miter lim="400000"/>
          </a:ln>
        </p:spPr>
        <p:txBody>
          <a:bodyPr lIns="34289" tIns="34289" rIns="34289" bIns="34289"/>
          <a:lstStyle/>
          <a:p>
            <a:pPr hangingPunct="0">
              <a:defRPr sz="2400">
                <a:solidFill>
                  <a:srgbClr val="000000"/>
                </a:solidFill>
                <a:latin typeface="Calibri"/>
                <a:ea typeface="Calibri"/>
                <a:cs typeface="Calibri"/>
                <a:sym typeface="Calibri"/>
              </a:defRPr>
            </a:pPr>
            <a:endParaRPr sz="1687" kern="0">
              <a:solidFill>
                <a:srgbClr val="000000"/>
              </a:solidFill>
              <a:latin typeface="Calibri"/>
              <a:ea typeface="Calibri"/>
              <a:cs typeface="Calibri"/>
              <a:sym typeface="Calibri"/>
            </a:endParaRPr>
          </a:p>
        </p:txBody>
      </p:sp>
      <p:sp>
        <p:nvSpPr>
          <p:cNvPr id="251" name="Slide Number"/>
          <p:cNvSpPr txBox="1">
            <a:spLocks noGrp="1"/>
          </p:cNvSpPr>
          <p:nvPr>
            <p:ph type="sldNum" sz="quarter" idx="2"/>
          </p:nvPr>
        </p:nvSpPr>
        <p:spPr>
          <a:xfrm>
            <a:off x="9900458" y="5714043"/>
            <a:ext cx="1312027" cy="249938"/>
          </a:xfrm>
          <a:prstGeom prst="rect">
            <a:avLst/>
          </a:prstGeom>
        </p:spPr>
        <p:txBody>
          <a:bodyPr wrap="square" lIns="48767" tIns="48767" rIns="48767" bIns="48767" anchor="ctr"/>
          <a:lstStyle>
            <a:lvl1pPr algn="r" defTabSz="642915">
              <a:defRPr sz="984">
                <a:solidFill>
                  <a:srgbClr val="FFFFFF"/>
                </a:solidFill>
                <a:latin typeface="Calibri"/>
                <a:ea typeface="Calibri"/>
                <a:cs typeface="Calibri"/>
                <a:sym typeface="Calibri"/>
              </a:defRPr>
            </a:lvl1pPr>
          </a:lstStyle>
          <a:p>
            <a:pPr>
              <a:defRPr>
                <a:effectLst/>
              </a:defRPr>
            </a:pPr>
            <a:fld id="{86CB4B4D-7CA3-9044-876B-883B54F8677D}" type="slidenum">
              <a:rPr>
                <a:effectLst/>
              </a:rPr>
              <a:pPr>
                <a:defRPr>
                  <a:effectLst/>
                </a:defRPr>
              </a:pPr>
              <a:t>‹#›</a:t>
            </a:fld>
            <a:endParaRPr>
              <a:effectLst/>
            </a:endParaRPr>
          </a:p>
        </p:txBody>
      </p:sp>
    </p:spTree>
    <p:extLst>
      <p:ext uri="{BB962C8B-B14F-4D97-AF65-F5344CB8AC3E}">
        <p14:creationId xmlns:p14="http://schemas.microsoft.com/office/powerpoint/2010/main" val="1643610674"/>
      </p:ext>
    </p:extLst>
  </p:cSld>
  <p:clrMapOvr>
    <a:masterClrMapping/>
  </p:clrMapOvr>
  <p:transition spd="med"/>
</p:sldLayout>
</file>

<file path=ppt/slideLayouts/slideLayout75.xml><?xml version="1.0" encoding="utf-8"?>
<p:sldLayout xmlns:a="http://schemas.openxmlformats.org/drawingml/2006/main" xmlns:r="http://schemas.openxmlformats.org/officeDocument/2006/relationships" xmlns:p="http://schemas.openxmlformats.org/presentationml/2006/main" type="tx">
  <p:cSld name="3_Blank">
    <p:bg>
      <p:bgPr>
        <a:solidFill>
          <a:srgbClr val="FFFFFF"/>
        </a:solidFill>
        <a:effectLst/>
      </p:bgPr>
    </p:bg>
    <p:spTree>
      <p:nvGrpSpPr>
        <p:cNvPr id="1" name=""/>
        <p:cNvGrpSpPr/>
        <p:nvPr/>
      </p:nvGrpSpPr>
      <p:grpSpPr>
        <a:xfrm>
          <a:off x="0" y="0"/>
          <a:ext cx="0" cy="0"/>
          <a:chOff x="0" y="0"/>
          <a:chExt cx="0" cy="0"/>
        </a:xfrm>
      </p:grpSpPr>
      <p:sp>
        <p:nvSpPr>
          <p:cNvPr id="258" name="Rectangle"/>
          <p:cNvSpPr/>
          <p:nvPr/>
        </p:nvSpPr>
        <p:spPr>
          <a:xfrm>
            <a:off x="1586" y="6069802"/>
            <a:ext cx="12188828" cy="868217"/>
          </a:xfrm>
          <a:prstGeom prst="rect">
            <a:avLst/>
          </a:prstGeom>
          <a:solidFill>
            <a:srgbClr val="AF232A"/>
          </a:solidFill>
          <a:ln w="12700">
            <a:miter lim="400000"/>
          </a:ln>
        </p:spPr>
        <p:txBody>
          <a:bodyPr lIns="34289" tIns="34289" rIns="34289" bIns="34289"/>
          <a:lstStyle/>
          <a:p>
            <a:pPr hangingPunct="0">
              <a:defRPr sz="2400">
                <a:solidFill>
                  <a:srgbClr val="000000"/>
                </a:solidFill>
                <a:latin typeface="Calibri"/>
                <a:ea typeface="Calibri"/>
                <a:cs typeface="Calibri"/>
                <a:sym typeface="Calibri"/>
              </a:defRPr>
            </a:pPr>
            <a:endParaRPr sz="1687" kern="0">
              <a:solidFill>
                <a:srgbClr val="000000"/>
              </a:solidFill>
              <a:latin typeface="Calibri"/>
              <a:ea typeface="Calibri"/>
              <a:cs typeface="Calibri"/>
              <a:sym typeface="Calibri"/>
            </a:endParaRPr>
          </a:p>
        </p:txBody>
      </p:sp>
      <p:sp>
        <p:nvSpPr>
          <p:cNvPr id="259" name="Rectangle"/>
          <p:cNvSpPr/>
          <p:nvPr/>
        </p:nvSpPr>
        <p:spPr>
          <a:xfrm>
            <a:off x="1586" y="6037804"/>
            <a:ext cx="12188828" cy="48007"/>
          </a:xfrm>
          <a:prstGeom prst="rect">
            <a:avLst/>
          </a:prstGeom>
          <a:solidFill>
            <a:srgbClr val="FDB813"/>
          </a:solidFill>
          <a:ln w="12700">
            <a:miter lim="400000"/>
          </a:ln>
        </p:spPr>
        <p:txBody>
          <a:bodyPr lIns="34289" tIns="34289" rIns="34289" bIns="34289"/>
          <a:lstStyle/>
          <a:p>
            <a:pPr hangingPunct="0">
              <a:defRPr sz="2400">
                <a:solidFill>
                  <a:srgbClr val="000000"/>
                </a:solidFill>
                <a:latin typeface="Calibri"/>
                <a:ea typeface="Calibri"/>
                <a:cs typeface="Calibri"/>
                <a:sym typeface="Calibri"/>
              </a:defRPr>
            </a:pPr>
            <a:endParaRPr sz="1687" kern="0">
              <a:solidFill>
                <a:srgbClr val="000000"/>
              </a:solidFill>
              <a:latin typeface="Calibri"/>
              <a:ea typeface="Calibri"/>
              <a:cs typeface="Calibri"/>
              <a:sym typeface="Calibri"/>
            </a:endParaRPr>
          </a:p>
        </p:txBody>
      </p:sp>
      <p:sp>
        <p:nvSpPr>
          <p:cNvPr id="260" name="Slide Number"/>
          <p:cNvSpPr txBox="1">
            <a:spLocks noGrp="1"/>
          </p:cNvSpPr>
          <p:nvPr>
            <p:ph type="sldNum" sz="quarter" idx="2"/>
          </p:nvPr>
        </p:nvSpPr>
        <p:spPr>
          <a:xfrm>
            <a:off x="9900458" y="5714043"/>
            <a:ext cx="1312027" cy="249938"/>
          </a:xfrm>
          <a:prstGeom prst="rect">
            <a:avLst/>
          </a:prstGeom>
        </p:spPr>
        <p:txBody>
          <a:bodyPr wrap="square" lIns="48767" tIns="48767" rIns="48767" bIns="48767" anchor="ctr"/>
          <a:lstStyle>
            <a:lvl1pPr algn="r" defTabSz="642915">
              <a:defRPr sz="984">
                <a:solidFill>
                  <a:srgbClr val="FFFFFF"/>
                </a:solidFill>
                <a:latin typeface="Calibri"/>
                <a:ea typeface="Calibri"/>
                <a:cs typeface="Calibri"/>
                <a:sym typeface="Calibri"/>
              </a:defRPr>
            </a:lvl1pPr>
          </a:lstStyle>
          <a:p>
            <a:pPr>
              <a:defRPr>
                <a:effectLst/>
              </a:defRPr>
            </a:pPr>
            <a:fld id="{86CB4B4D-7CA3-9044-876B-883B54F8677D}" type="slidenum">
              <a:rPr>
                <a:effectLst/>
              </a:rPr>
              <a:pPr>
                <a:defRPr>
                  <a:effectLst/>
                </a:defRPr>
              </a:pPr>
              <a:t>‹#›</a:t>
            </a:fld>
            <a:endParaRPr>
              <a:effectLst/>
            </a:endParaRPr>
          </a:p>
        </p:txBody>
      </p:sp>
    </p:spTree>
    <p:extLst>
      <p:ext uri="{BB962C8B-B14F-4D97-AF65-F5344CB8AC3E}">
        <p14:creationId xmlns:p14="http://schemas.microsoft.com/office/powerpoint/2010/main" val="1345309762"/>
      </p:ext>
    </p:extLst>
  </p:cSld>
  <p:clrMapOvr>
    <a:masterClrMapping/>
  </p:clrMapOvr>
  <p:transition spd="med"/>
</p:sldLayout>
</file>

<file path=ppt/slideLayouts/slideLayout76.xml><?xml version="1.0" encoding="utf-8"?>
<p:sldLayout xmlns:a="http://schemas.openxmlformats.org/drawingml/2006/main" xmlns:r="http://schemas.openxmlformats.org/officeDocument/2006/relationships" xmlns:p="http://schemas.openxmlformats.org/presentationml/2006/main" type="tx">
  <p:cSld name="4_Blank">
    <p:bg>
      <p:bgPr>
        <a:solidFill>
          <a:srgbClr val="FFFFFF"/>
        </a:solidFill>
        <a:effectLst/>
      </p:bgPr>
    </p:bg>
    <p:spTree>
      <p:nvGrpSpPr>
        <p:cNvPr id="1" name=""/>
        <p:cNvGrpSpPr/>
        <p:nvPr/>
      </p:nvGrpSpPr>
      <p:grpSpPr>
        <a:xfrm>
          <a:off x="0" y="0"/>
          <a:ext cx="0" cy="0"/>
          <a:chOff x="0" y="0"/>
          <a:chExt cx="0" cy="0"/>
        </a:xfrm>
      </p:grpSpPr>
      <p:sp>
        <p:nvSpPr>
          <p:cNvPr id="267" name="Rectangle"/>
          <p:cNvSpPr/>
          <p:nvPr/>
        </p:nvSpPr>
        <p:spPr>
          <a:xfrm>
            <a:off x="1586" y="6176330"/>
            <a:ext cx="12188828" cy="707727"/>
          </a:xfrm>
          <a:prstGeom prst="rect">
            <a:avLst/>
          </a:prstGeom>
          <a:solidFill>
            <a:srgbClr val="AF232A"/>
          </a:solidFill>
          <a:ln w="12700">
            <a:miter lim="400000"/>
          </a:ln>
        </p:spPr>
        <p:txBody>
          <a:bodyPr lIns="34289" tIns="34289" rIns="34289" bIns="34289"/>
          <a:lstStyle/>
          <a:p>
            <a:pPr hangingPunct="0">
              <a:defRPr sz="2400">
                <a:solidFill>
                  <a:srgbClr val="000000"/>
                </a:solidFill>
                <a:latin typeface="Calibri"/>
                <a:ea typeface="Calibri"/>
                <a:cs typeface="Calibri"/>
                <a:sym typeface="Calibri"/>
              </a:defRPr>
            </a:pPr>
            <a:endParaRPr sz="1687" kern="0">
              <a:solidFill>
                <a:srgbClr val="000000"/>
              </a:solidFill>
              <a:latin typeface="Calibri"/>
              <a:ea typeface="Calibri"/>
              <a:cs typeface="Calibri"/>
              <a:sym typeface="Calibri"/>
            </a:endParaRPr>
          </a:p>
        </p:txBody>
      </p:sp>
      <p:sp>
        <p:nvSpPr>
          <p:cNvPr id="268" name="Rectangle"/>
          <p:cNvSpPr/>
          <p:nvPr/>
        </p:nvSpPr>
        <p:spPr>
          <a:xfrm>
            <a:off x="1586" y="6134839"/>
            <a:ext cx="12188828" cy="48007"/>
          </a:xfrm>
          <a:prstGeom prst="rect">
            <a:avLst/>
          </a:prstGeom>
          <a:solidFill>
            <a:srgbClr val="FDB813"/>
          </a:solidFill>
          <a:ln w="12700">
            <a:miter lim="400000"/>
          </a:ln>
        </p:spPr>
        <p:txBody>
          <a:bodyPr lIns="34289" tIns="34289" rIns="34289" bIns="34289"/>
          <a:lstStyle/>
          <a:p>
            <a:pPr hangingPunct="0">
              <a:defRPr sz="2400">
                <a:solidFill>
                  <a:srgbClr val="000000"/>
                </a:solidFill>
                <a:latin typeface="Calibri"/>
                <a:ea typeface="Calibri"/>
                <a:cs typeface="Calibri"/>
                <a:sym typeface="Calibri"/>
              </a:defRPr>
            </a:pPr>
            <a:endParaRPr sz="1687" kern="0">
              <a:solidFill>
                <a:srgbClr val="000000"/>
              </a:solidFill>
              <a:latin typeface="Calibri"/>
              <a:ea typeface="Calibri"/>
              <a:cs typeface="Calibri"/>
              <a:sym typeface="Calibri"/>
            </a:endParaRPr>
          </a:p>
        </p:txBody>
      </p:sp>
      <p:sp>
        <p:nvSpPr>
          <p:cNvPr id="269" name="Slide Number"/>
          <p:cNvSpPr txBox="1">
            <a:spLocks noGrp="1"/>
          </p:cNvSpPr>
          <p:nvPr>
            <p:ph type="sldNum" sz="quarter" idx="2"/>
          </p:nvPr>
        </p:nvSpPr>
        <p:spPr>
          <a:xfrm>
            <a:off x="9900458" y="5714043"/>
            <a:ext cx="1312027" cy="249938"/>
          </a:xfrm>
          <a:prstGeom prst="rect">
            <a:avLst/>
          </a:prstGeom>
        </p:spPr>
        <p:txBody>
          <a:bodyPr wrap="square" lIns="48767" tIns="48767" rIns="48767" bIns="48767" anchor="ctr"/>
          <a:lstStyle>
            <a:lvl1pPr algn="r" defTabSz="642915">
              <a:defRPr sz="984">
                <a:solidFill>
                  <a:srgbClr val="FFFFFF"/>
                </a:solidFill>
                <a:latin typeface="Calibri"/>
                <a:ea typeface="Calibri"/>
                <a:cs typeface="Calibri"/>
                <a:sym typeface="Calibri"/>
              </a:defRPr>
            </a:lvl1pPr>
          </a:lstStyle>
          <a:p>
            <a:pPr>
              <a:defRPr>
                <a:effectLst/>
              </a:defRPr>
            </a:pPr>
            <a:fld id="{86CB4B4D-7CA3-9044-876B-883B54F8677D}" type="slidenum">
              <a:rPr>
                <a:effectLst/>
              </a:rPr>
              <a:pPr>
                <a:defRPr>
                  <a:effectLst/>
                </a:defRPr>
              </a:pPr>
              <a:t>‹#›</a:t>
            </a:fld>
            <a:endParaRPr>
              <a:effectLst/>
            </a:endParaRPr>
          </a:p>
        </p:txBody>
      </p:sp>
    </p:spTree>
    <p:extLst>
      <p:ext uri="{BB962C8B-B14F-4D97-AF65-F5344CB8AC3E}">
        <p14:creationId xmlns:p14="http://schemas.microsoft.com/office/powerpoint/2010/main" val="989752448"/>
      </p:ext>
    </p:extLst>
  </p:cSld>
  <p:clrMapOvr>
    <a:masterClrMapping/>
  </p:clrMapOvr>
  <p:transition spd="med"/>
</p:sldLayout>
</file>

<file path=ppt/slideLayouts/slideLayout77.xml><?xml version="1.0" encoding="utf-8"?>
<p:sldLayout xmlns:a="http://schemas.openxmlformats.org/drawingml/2006/main" xmlns:r="http://schemas.openxmlformats.org/officeDocument/2006/relationships" xmlns:p="http://schemas.openxmlformats.org/presentationml/2006/main" type="tx">
  <p:cSld name="5_Blank">
    <p:bg>
      <p:bgPr>
        <a:solidFill>
          <a:srgbClr val="FFFFFF"/>
        </a:solidFill>
        <a:effectLst/>
      </p:bgPr>
    </p:bg>
    <p:spTree>
      <p:nvGrpSpPr>
        <p:cNvPr id="1" name=""/>
        <p:cNvGrpSpPr/>
        <p:nvPr/>
      </p:nvGrpSpPr>
      <p:grpSpPr>
        <a:xfrm>
          <a:off x="0" y="0"/>
          <a:ext cx="0" cy="0"/>
          <a:chOff x="0" y="0"/>
          <a:chExt cx="0" cy="0"/>
        </a:xfrm>
      </p:grpSpPr>
      <p:sp>
        <p:nvSpPr>
          <p:cNvPr id="276" name="Rectangle"/>
          <p:cNvSpPr/>
          <p:nvPr/>
        </p:nvSpPr>
        <p:spPr>
          <a:xfrm>
            <a:off x="1586" y="6175633"/>
            <a:ext cx="12188828" cy="691577"/>
          </a:xfrm>
          <a:prstGeom prst="rect">
            <a:avLst/>
          </a:prstGeom>
          <a:solidFill>
            <a:srgbClr val="AF232A"/>
          </a:solidFill>
          <a:ln w="12700">
            <a:miter lim="400000"/>
          </a:ln>
        </p:spPr>
        <p:txBody>
          <a:bodyPr lIns="34289" tIns="34289" rIns="34289" bIns="34289"/>
          <a:lstStyle/>
          <a:p>
            <a:pPr hangingPunct="0">
              <a:defRPr sz="2400">
                <a:solidFill>
                  <a:srgbClr val="000000"/>
                </a:solidFill>
                <a:latin typeface="Calibri"/>
                <a:ea typeface="Calibri"/>
                <a:cs typeface="Calibri"/>
                <a:sym typeface="Calibri"/>
              </a:defRPr>
            </a:pPr>
            <a:endParaRPr sz="1687" kern="0">
              <a:solidFill>
                <a:srgbClr val="000000"/>
              </a:solidFill>
              <a:latin typeface="Calibri"/>
              <a:ea typeface="Calibri"/>
              <a:cs typeface="Calibri"/>
              <a:sym typeface="Calibri"/>
            </a:endParaRPr>
          </a:p>
        </p:txBody>
      </p:sp>
      <p:sp>
        <p:nvSpPr>
          <p:cNvPr id="277" name="Rectangle"/>
          <p:cNvSpPr/>
          <p:nvPr/>
        </p:nvSpPr>
        <p:spPr>
          <a:xfrm>
            <a:off x="1586" y="6136711"/>
            <a:ext cx="12188828" cy="48007"/>
          </a:xfrm>
          <a:prstGeom prst="rect">
            <a:avLst/>
          </a:prstGeom>
          <a:solidFill>
            <a:srgbClr val="FDB813"/>
          </a:solidFill>
          <a:ln w="12700">
            <a:miter lim="400000"/>
          </a:ln>
        </p:spPr>
        <p:txBody>
          <a:bodyPr lIns="34289" tIns="34289" rIns="34289" bIns="34289"/>
          <a:lstStyle/>
          <a:p>
            <a:pPr hangingPunct="0">
              <a:defRPr sz="2400">
                <a:solidFill>
                  <a:srgbClr val="000000"/>
                </a:solidFill>
                <a:latin typeface="Calibri"/>
                <a:ea typeface="Calibri"/>
                <a:cs typeface="Calibri"/>
                <a:sym typeface="Calibri"/>
              </a:defRPr>
            </a:pPr>
            <a:endParaRPr sz="1687" kern="0">
              <a:solidFill>
                <a:srgbClr val="000000"/>
              </a:solidFill>
              <a:latin typeface="Calibri"/>
              <a:ea typeface="Calibri"/>
              <a:cs typeface="Calibri"/>
              <a:sym typeface="Calibri"/>
            </a:endParaRPr>
          </a:p>
        </p:txBody>
      </p:sp>
      <p:sp>
        <p:nvSpPr>
          <p:cNvPr id="278" name="Slide Number"/>
          <p:cNvSpPr txBox="1">
            <a:spLocks noGrp="1"/>
          </p:cNvSpPr>
          <p:nvPr>
            <p:ph type="sldNum" sz="quarter" idx="2"/>
          </p:nvPr>
        </p:nvSpPr>
        <p:spPr>
          <a:xfrm>
            <a:off x="9900458" y="5714043"/>
            <a:ext cx="1312027" cy="249938"/>
          </a:xfrm>
          <a:prstGeom prst="rect">
            <a:avLst/>
          </a:prstGeom>
        </p:spPr>
        <p:txBody>
          <a:bodyPr wrap="square" lIns="48767" tIns="48767" rIns="48767" bIns="48767" anchor="ctr"/>
          <a:lstStyle>
            <a:lvl1pPr algn="r" defTabSz="642915">
              <a:defRPr sz="984">
                <a:solidFill>
                  <a:srgbClr val="FFFFFF"/>
                </a:solidFill>
                <a:latin typeface="Calibri"/>
                <a:ea typeface="Calibri"/>
                <a:cs typeface="Calibri"/>
                <a:sym typeface="Calibri"/>
              </a:defRPr>
            </a:lvl1pPr>
          </a:lstStyle>
          <a:p>
            <a:pPr>
              <a:defRPr>
                <a:effectLst/>
              </a:defRPr>
            </a:pPr>
            <a:fld id="{86CB4B4D-7CA3-9044-876B-883B54F8677D}" type="slidenum">
              <a:rPr>
                <a:effectLst/>
              </a:rPr>
              <a:pPr>
                <a:defRPr>
                  <a:effectLst/>
                </a:defRPr>
              </a:pPr>
              <a:t>‹#›</a:t>
            </a:fld>
            <a:endParaRPr>
              <a:effectLst/>
            </a:endParaRPr>
          </a:p>
        </p:txBody>
      </p:sp>
    </p:spTree>
    <p:extLst>
      <p:ext uri="{BB962C8B-B14F-4D97-AF65-F5344CB8AC3E}">
        <p14:creationId xmlns:p14="http://schemas.microsoft.com/office/powerpoint/2010/main" val="1759227543"/>
      </p:ext>
    </p:extLst>
  </p:cSld>
  <p:clrMapOvr>
    <a:masterClrMapping/>
  </p:clrMapOvr>
  <p:transition spd="med"/>
</p:sldLayout>
</file>

<file path=ppt/slideLayouts/slideLayout78.xml><?xml version="1.0" encoding="utf-8"?>
<p:sldLayout xmlns:a="http://schemas.openxmlformats.org/drawingml/2006/main" xmlns:r="http://schemas.openxmlformats.org/officeDocument/2006/relationships" xmlns:p="http://schemas.openxmlformats.org/presentationml/2006/main" type="tx">
  <p:cSld name="Two Content">
    <p:bg>
      <p:bgPr>
        <a:solidFill>
          <a:srgbClr val="FFFFFF"/>
        </a:solidFill>
        <a:effectLst/>
      </p:bgPr>
    </p:bg>
    <p:spTree>
      <p:nvGrpSpPr>
        <p:cNvPr id="1" name=""/>
        <p:cNvGrpSpPr/>
        <p:nvPr/>
      </p:nvGrpSpPr>
      <p:grpSpPr>
        <a:xfrm>
          <a:off x="0" y="0"/>
          <a:ext cx="0" cy="0"/>
          <a:chOff x="0" y="0"/>
          <a:chExt cx="0" cy="0"/>
        </a:xfrm>
      </p:grpSpPr>
      <p:sp>
        <p:nvSpPr>
          <p:cNvPr id="285" name="Rectangle"/>
          <p:cNvSpPr/>
          <p:nvPr/>
        </p:nvSpPr>
        <p:spPr>
          <a:xfrm>
            <a:off x="0" y="6072592"/>
            <a:ext cx="12192001" cy="785409"/>
          </a:xfrm>
          <a:prstGeom prst="rect">
            <a:avLst/>
          </a:prstGeom>
          <a:solidFill>
            <a:srgbClr val="AF232A"/>
          </a:solidFill>
          <a:ln w="12700">
            <a:miter lim="400000"/>
          </a:ln>
        </p:spPr>
        <p:txBody>
          <a:bodyPr lIns="34289" tIns="34289" rIns="34289" bIns="34289"/>
          <a:lstStyle/>
          <a:p>
            <a:pPr hangingPunct="0">
              <a:defRPr sz="2400">
                <a:solidFill>
                  <a:srgbClr val="000000"/>
                </a:solidFill>
                <a:latin typeface="Calibri"/>
                <a:ea typeface="Calibri"/>
                <a:cs typeface="Calibri"/>
                <a:sym typeface="Calibri"/>
              </a:defRPr>
            </a:pPr>
            <a:endParaRPr sz="1687" kern="0">
              <a:solidFill>
                <a:srgbClr val="000000"/>
              </a:solidFill>
              <a:latin typeface="Calibri"/>
              <a:ea typeface="Calibri"/>
              <a:cs typeface="Calibri"/>
              <a:sym typeface="Calibri"/>
            </a:endParaRPr>
          </a:p>
        </p:txBody>
      </p:sp>
      <p:sp>
        <p:nvSpPr>
          <p:cNvPr id="286" name="Rectangle"/>
          <p:cNvSpPr/>
          <p:nvPr/>
        </p:nvSpPr>
        <p:spPr>
          <a:xfrm>
            <a:off x="7" y="6037329"/>
            <a:ext cx="12191987" cy="49864"/>
          </a:xfrm>
          <a:prstGeom prst="rect">
            <a:avLst/>
          </a:prstGeom>
          <a:solidFill>
            <a:srgbClr val="FDB813"/>
          </a:solidFill>
          <a:ln w="12700">
            <a:miter lim="400000"/>
          </a:ln>
        </p:spPr>
        <p:txBody>
          <a:bodyPr lIns="34289" tIns="34289" rIns="34289" bIns="34289"/>
          <a:lstStyle/>
          <a:p>
            <a:pPr hangingPunct="0">
              <a:defRPr sz="2400">
                <a:solidFill>
                  <a:srgbClr val="000000"/>
                </a:solidFill>
                <a:latin typeface="Calibri"/>
                <a:ea typeface="Calibri"/>
                <a:cs typeface="Calibri"/>
                <a:sym typeface="Calibri"/>
              </a:defRPr>
            </a:pPr>
            <a:endParaRPr sz="1687" kern="0">
              <a:solidFill>
                <a:srgbClr val="000000"/>
              </a:solidFill>
              <a:latin typeface="Calibri"/>
              <a:ea typeface="Calibri"/>
              <a:cs typeface="Calibri"/>
              <a:sym typeface="Calibri"/>
            </a:endParaRPr>
          </a:p>
        </p:txBody>
      </p:sp>
      <p:sp>
        <p:nvSpPr>
          <p:cNvPr id="287" name="Line"/>
          <p:cNvSpPr/>
          <p:nvPr/>
        </p:nvSpPr>
        <p:spPr>
          <a:xfrm>
            <a:off x="945832" y="1655100"/>
            <a:ext cx="9966962" cy="1"/>
          </a:xfrm>
          <a:prstGeom prst="line">
            <a:avLst/>
          </a:prstGeom>
          <a:ln w="3175">
            <a:solidFill>
              <a:srgbClr val="808080"/>
            </a:solidFill>
            <a:bevel/>
          </a:ln>
        </p:spPr>
        <p:txBody>
          <a:bodyPr lIns="34289" tIns="34289" rIns="34289" bIns="34289"/>
          <a:lstStyle/>
          <a:p>
            <a:pPr defTabSz="321457" hangingPunct="0">
              <a:defRPr sz="1600">
                <a:solidFill>
                  <a:srgbClr val="000000"/>
                </a:solidFill>
                <a:latin typeface="Helvetica"/>
                <a:ea typeface="Helvetica"/>
                <a:cs typeface="Helvetica"/>
                <a:sym typeface="Helvetica"/>
              </a:defRPr>
            </a:pPr>
            <a:endParaRPr sz="1125" kern="0">
              <a:solidFill>
                <a:srgbClr val="000000"/>
              </a:solidFill>
              <a:latin typeface="Helvetica"/>
              <a:ea typeface="Helvetica"/>
              <a:cs typeface="Helvetica"/>
              <a:sym typeface="Helvetica"/>
            </a:endParaRPr>
          </a:p>
        </p:txBody>
      </p:sp>
      <p:sp>
        <p:nvSpPr>
          <p:cNvPr id="288" name="Title Text"/>
          <p:cNvSpPr txBox="1">
            <a:spLocks noGrp="1"/>
          </p:cNvSpPr>
          <p:nvPr>
            <p:ph type="title"/>
          </p:nvPr>
        </p:nvSpPr>
        <p:spPr>
          <a:xfrm>
            <a:off x="1066799" y="4092527"/>
            <a:ext cx="10058402" cy="1303021"/>
          </a:xfrm>
          <a:prstGeom prst="rect">
            <a:avLst/>
          </a:prstGeom>
        </p:spPr>
        <p:txBody>
          <a:bodyPr lIns="48767" tIns="48767" rIns="48767" bIns="48767" anchor="b"/>
          <a:lstStyle>
            <a:lvl1pPr algn="l" defTabSz="642915">
              <a:lnSpc>
                <a:spcPct val="85000"/>
              </a:lnSpc>
              <a:defRPr sz="4781" spc="-49">
                <a:solidFill>
                  <a:srgbClr val="404040"/>
                </a:solidFill>
                <a:latin typeface="Calibri Light"/>
                <a:ea typeface="Calibri Light"/>
                <a:cs typeface="Calibri Light"/>
                <a:sym typeface="Calibri Light"/>
              </a:defRPr>
            </a:lvl1pPr>
          </a:lstStyle>
          <a:p>
            <a:r>
              <a:t>Title Text</a:t>
            </a:r>
          </a:p>
        </p:txBody>
      </p:sp>
      <p:sp>
        <p:nvSpPr>
          <p:cNvPr id="289" name="Body Level One…"/>
          <p:cNvSpPr txBox="1">
            <a:spLocks noGrp="1"/>
          </p:cNvSpPr>
          <p:nvPr>
            <p:ph type="body" sz="half" idx="1"/>
          </p:nvPr>
        </p:nvSpPr>
        <p:spPr>
          <a:xfrm>
            <a:off x="1013934" y="1549400"/>
            <a:ext cx="4937761" cy="3759200"/>
          </a:xfrm>
          <a:prstGeom prst="rect">
            <a:avLst/>
          </a:prstGeom>
        </p:spPr>
        <p:txBody>
          <a:bodyPr lIns="0" tIns="0" rIns="0" bIns="0" anchor="t"/>
          <a:lstStyle>
            <a:lvl1pPr marL="90007" indent="-90007" defTabSz="642915">
              <a:lnSpc>
                <a:spcPct val="90000"/>
              </a:lnSpc>
              <a:spcBef>
                <a:spcPts val="844"/>
              </a:spcBef>
              <a:buClr>
                <a:srgbClr val="FDB813"/>
              </a:buClr>
              <a:buFont typeface="Calibri"/>
              <a:buChar char=" "/>
              <a:defRPr sz="1969">
                <a:solidFill>
                  <a:srgbClr val="404040"/>
                </a:solidFill>
                <a:latin typeface="Calibri"/>
                <a:ea typeface="Calibri"/>
                <a:cs typeface="Calibri"/>
                <a:sym typeface="Calibri"/>
              </a:defRPr>
            </a:lvl1pPr>
            <a:lvl2pPr marL="341458" indent="-200017" defTabSz="642915">
              <a:lnSpc>
                <a:spcPct val="90000"/>
              </a:lnSpc>
              <a:spcBef>
                <a:spcPts val="844"/>
              </a:spcBef>
              <a:buClr>
                <a:srgbClr val="FDB813"/>
              </a:buClr>
              <a:buFont typeface="Calibri"/>
              <a:buChar char="◦"/>
              <a:defRPr sz="1969">
                <a:solidFill>
                  <a:srgbClr val="404040"/>
                </a:solidFill>
                <a:latin typeface="Calibri"/>
                <a:ea typeface="Calibri"/>
                <a:cs typeface="Calibri"/>
                <a:sym typeface="Calibri"/>
              </a:defRPr>
            </a:lvl2pPr>
            <a:lvl3pPr marL="527190" indent="-257166" defTabSz="642915">
              <a:lnSpc>
                <a:spcPct val="90000"/>
              </a:lnSpc>
              <a:spcBef>
                <a:spcPts val="844"/>
              </a:spcBef>
              <a:buClr>
                <a:srgbClr val="FDB813"/>
              </a:buClr>
              <a:buFont typeface="Calibri"/>
              <a:buChar char="◦"/>
              <a:defRPr sz="1969">
                <a:solidFill>
                  <a:srgbClr val="404040"/>
                </a:solidFill>
                <a:latin typeface="Calibri"/>
                <a:ea typeface="Calibri"/>
                <a:cs typeface="Calibri"/>
                <a:sym typeface="Calibri"/>
              </a:defRPr>
            </a:lvl3pPr>
            <a:lvl4pPr marL="655773" indent="-257166" defTabSz="642915">
              <a:lnSpc>
                <a:spcPct val="90000"/>
              </a:lnSpc>
              <a:spcBef>
                <a:spcPts val="844"/>
              </a:spcBef>
              <a:buClr>
                <a:srgbClr val="FDB813"/>
              </a:buClr>
              <a:buFont typeface="Calibri"/>
              <a:buChar char="◦"/>
              <a:defRPr sz="1969">
                <a:solidFill>
                  <a:srgbClr val="404040"/>
                </a:solidFill>
                <a:latin typeface="Calibri"/>
                <a:ea typeface="Calibri"/>
                <a:cs typeface="Calibri"/>
                <a:sym typeface="Calibri"/>
              </a:defRPr>
            </a:lvl4pPr>
            <a:lvl5pPr marL="784356" indent="-257166" defTabSz="642915">
              <a:lnSpc>
                <a:spcPct val="90000"/>
              </a:lnSpc>
              <a:spcBef>
                <a:spcPts val="844"/>
              </a:spcBef>
              <a:buClr>
                <a:srgbClr val="FDB813"/>
              </a:buClr>
              <a:buFont typeface="Calibri"/>
              <a:buChar char="◦"/>
              <a:defRPr sz="1969">
                <a:solidFill>
                  <a:srgbClr val="404040"/>
                </a:solidFill>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290" name="Slide Number"/>
          <p:cNvSpPr txBox="1">
            <a:spLocks noGrp="1"/>
          </p:cNvSpPr>
          <p:nvPr>
            <p:ph type="sldNum" sz="quarter" idx="2"/>
          </p:nvPr>
        </p:nvSpPr>
        <p:spPr>
          <a:xfrm>
            <a:off x="9900458" y="5714043"/>
            <a:ext cx="1312027" cy="249938"/>
          </a:xfrm>
          <a:prstGeom prst="rect">
            <a:avLst/>
          </a:prstGeom>
        </p:spPr>
        <p:txBody>
          <a:bodyPr wrap="square" lIns="48767" tIns="48767" rIns="48767" bIns="48767" anchor="ctr"/>
          <a:lstStyle>
            <a:lvl1pPr algn="r" defTabSz="642915">
              <a:defRPr sz="984">
                <a:solidFill>
                  <a:srgbClr val="FFFFFF"/>
                </a:solidFill>
                <a:latin typeface="Calibri"/>
                <a:ea typeface="Calibri"/>
                <a:cs typeface="Calibri"/>
                <a:sym typeface="Calibri"/>
              </a:defRPr>
            </a:lvl1pPr>
          </a:lstStyle>
          <a:p>
            <a:pPr>
              <a:defRPr>
                <a:effectLst/>
              </a:defRPr>
            </a:pPr>
            <a:fld id="{86CB4B4D-7CA3-9044-876B-883B54F8677D}" type="slidenum">
              <a:rPr>
                <a:effectLst/>
              </a:rPr>
              <a:pPr>
                <a:defRPr>
                  <a:effectLst/>
                </a:defRPr>
              </a:pPr>
              <a:t>‹#›</a:t>
            </a:fld>
            <a:endParaRPr>
              <a:effectLst/>
            </a:endParaRPr>
          </a:p>
        </p:txBody>
      </p:sp>
    </p:spTree>
    <p:extLst>
      <p:ext uri="{BB962C8B-B14F-4D97-AF65-F5344CB8AC3E}">
        <p14:creationId xmlns:p14="http://schemas.microsoft.com/office/powerpoint/2010/main" val="1818396554"/>
      </p:ext>
    </p:extLst>
  </p:cSld>
  <p:clrMapOvr>
    <a:masterClrMapping/>
  </p:clrMapOvr>
  <p:transition spd="med"/>
</p:sldLayout>
</file>

<file path=ppt/slideLayouts/slideLayout79.xml><?xml version="1.0" encoding="utf-8"?>
<p:sldLayout xmlns:a="http://schemas.openxmlformats.org/drawingml/2006/main" xmlns:r="http://schemas.openxmlformats.org/officeDocument/2006/relationships" xmlns:p="http://schemas.openxmlformats.org/presentationml/2006/main" type="tx">
  <p:cSld name="6_Blank">
    <p:bg>
      <p:bgPr>
        <a:solidFill>
          <a:srgbClr val="FFFFFF"/>
        </a:solidFill>
        <a:effectLst/>
      </p:bgPr>
    </p:bg>
    <p:spTree>
      <p:nvGrpSpPr>
        <p:cNvPr id="1" name=""/>
        <p:cNvGrpSpPr/>
        <p:nvPr/>
      </p:nvGrpSpPr>
      <p:grpSpPr>
        <a:xfrm>
          <a:off x="0" y="0"/>
          <a:ext cx="0" cy="0"/>
          <a:chOff x="0" y="0"/>
          <a:chExt cx="0" cy="0"/>
        </a:xfrm>
      </p:grpSpPr>
      <p:sp>
        <p:nvSpPr>
          <p:cNvPr id="297" name="Rectangle"/>
          <p:cNvSpPr/>
          <p:nvPr/>
        </p:nvSpPr>
        <p:spPr>
          <a:xfrm>
            <a:off x="1586" y="6086614"/>
            <a:ext cx="12188828" cy="798176"/>
          </a:xfrm>
          <a:prstGeom prst="rect">
            <a:avLst/>
          </a:prstGeom>
          <a:solidFill>
            <a:srgbClr val="AF232A"/>
          </a:solidFill>
          <a:ln w="12700">
            <a:miter lim="400000"/>
          </a:ln>
        </p:spPr>
        <p:txBody>
          <a:bodyPr lIns="34289" tIns="34289" rIns="34289" bIns="34289"/>
          <a:lstStyle/>
          <a:p>
            <a:pPr hangingPunct="0">
              <a:defRPr sz="2400">
                <a:solidFill>
                  <a:srgbClr val="000000"/>
                </a:solidFill>
                <a:latin typeface="Calibri"/>
                <a:ea typeface="Calibri"/>
                <a:cs typeface="Calibri"/>
                <a:sym typeface="Calibri"/>
              </a:defRPr>
            </a:pPr>
            <a:endParaRPr sz="1687" kern="0">
              <a:solidFill>
                <a:srgbClr val="000000"/>
              </a:solidFill>
              <a:latin typeface="Calibri"/>
              <a:ea typeface="Calibri"/>
              <a:cs typeface="Calibri"/>
              <a:sym typeface="Calibri"/>
            </a:endParaRPr>
          </a:p>
        </p:txBody>
      </p:sp>
      <p:sp>
        <p:nvSpPr>
          <p:cNvPr id="298" name="Rectangle"/>
          <p:cNvSpPr/>
          <p:nvPr/>
        </p:nvSpPr>
        <p:spPr>
          <a:xfrm>
            <a:off x="1586" y="6042914"/>
            <a:ext cx="12188828" cy="48007"/>
          </a:xfrm>
          <a:prstGeom prst="rect">
            <a:avLst/>
          </a:prstGeom>
          <a:solidFill>
            <a:srgbClr val="FDB813"/>
          </a:solidFill>
          <a:ln w="12700">
            <a:miter lim="400000"/>
          </a:ln>
        </p:spPr>
        <p:txBody>
          <a:bodyPr lIns="34289" tIns="34289" rIns="34289" bIns="34289"/>
          <a:lstStyle/>
          <a:p>
            <a:pPr hangingPunct="0">
              <a:defRPr sz="2400">
                <a:solidFill>
                  <a:srgbClr val="000000"/>
                </a:solidFill>
                <a:latin typeface="Calibri"/>
                <a:ea typeface="Calibri"/>
                <a:cs typeface="Calibri"/>
                <a:sym typeface="Calibri"/>
              </a:defRPr>
            </a:pPr>
            <a:endParaRPr sz="1687" kern="0">
              <a:solidFill>
                <a:srgbClr val="000000"/>
              </a:solidFill>
              <a:latin typeface="Calibri"/>
              <a:ea typeface="Calibri"/>
              <a:cs typeface="Calibri"/>
              <a:sym typeface="Calibri"/>
            </a:endParaRPr>
          </a:p>
        </p:txBody>
      </p:sp>
      <p:sp>
        <p:nvSpPr>
          <p:cNvPr id="299" name="Slide Number"/>
          <p:cNvSpPr txBox="1">
            <a:spLocks noGrp="1"/>
          </p:cNvSpPr>
          <p:nvPr>
            <p:ph type="sldNum" sz="quarter" idx="2"/>
          </p:nvPr>
        </p:nvSpPr>
        <p:spPr>
          <a:xfrm>
            <a:off x="9900458" y="5714043"/>
            <a:ext cx="1312027" cy="249938"/>
          </a:xfrm>
          <a:prstGeom prst="rect">
            <a:avLst/>
          </a:prstGeom>
        </p:spPr>
        <p:txBody>
          <a:bodyPr wrap="square" lIns="48767" tIns="48767" rIns="48767" bIns="48767" anchor="ctr"/>
          <a:lstStyle>
            <a:lvl1pPr algn="r" defTabSz="642915">
              <a:defRPr sz="984">
                <a:solidFill>
                  <a:srgbClr val="FFFFFF"/>
                </a:solidFill>
                <a:latin typeface="Calibri"/>
                <a:ea typeface="Calibri"/>
                <a:cs typeface="Calibri"/>
                <a:sym typeface="Calibri"/>
              </a:defRPr>
            </a:lvl1pPr>
          </a:lstStyle>
          <a:p>
            <a:pPr>
              <a:defRPr>
                <a:effectLst/>
              </a:defRPr>
            </a:pPr>
            <a:fld id="{86CB4B4D-7CA3-9044-876B-883B54F8677D}" type="slidenum">
              <a:rPr>
                <a:effectLst/>
              </a:rPr>
              <a:pPr>
                <a:defRPr>
                  <a:effectLst/>
                </a:defRPr>
              </a:pPr>
              <a:t>‹#›</a:t>
            </a:fld>
            <a:endParaRPr>
              <a:effectLst/>
            </a:endParaRPr>
          </a:p>
        </p:txBody>
      </p:sp>
    </p:spTree>
    <p:extLst>
      <p:ext uri="{BB962C8B-B14F-4D97-AF65-F5344CB8AC3E}">
        <p14:creationId xmlns:p14="http://schemas.microsoft.com/office/powerpoint/2010/main" val="1460966526"/>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B5EF6F49-753D-413B-A762-39390A94A144}" type="datetimeFigureOut">
              <a:rPr lang="en-US" smtClean="0"/>
              <a:t>1/18/2019</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8E31025C-F76D-4D11-992D-540539E688D9}" type="slidenum">
              <a:rPr lang="en-US" smtClean="0"/>
              <a:t>‹#›</a:t>
            </a:fld>
            <a:endParaRPr lang="en-US" dirty="0"/>
          </a:p>
        </p:txBody>
      </p:sp>
    </p:spTree>
    <p:extLst>
      <p:ext uri="{BB962C8B-B14F-4D97-AF65-F5344CB8AC3E}">
        <p14:creationId xmlns:p14="http://schemas.microsoft.com/office/powerpoint/2010/main" val="316418947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x">
  <p:cSld name="7_Blank">
    <p:bg>
      <p:bgPr>
        <a:solidFill>
          <a:srgbClr val="FFFFFF"/>
        </a:solidFill>
        <a:effectLst/>
      </p:bgPr>
    </p:bg>
    <p:spTree>
      <p:nvGrpSpPr>
        <p:cNvPr id="1" name=""/>
        <p:cNvGrpSpPr/>
        <p:nvPr/>
      </p:nvGrpSpPr>
      <p:grpSpPr>
        <a:xfrm>
          <a:off x="0" y="0"/>
          <a:ext cx="0" cy="0"/>
          <a:chOff x="0" y="0"/>
          <a:chExt cx="0" cy="0"/>
        </a:xfrm>
      </p:grpSpPr>
      <p:sp>
        <p:nvSpPr>
          <p:cNvPr id="315" name="Rectangle"/>
          <p:cNvSpPr/>
          <p:nvPr/>
        </p:nvSpPr>
        <p:spPr>
          <a:xfrm>
            <a:off x="3175" y="5657850"/>
            <a:ext cx="12188827" cy="342901"/>
          </a:xfrm>
          <a:prstGeom prst="rect">
            <a:avLst/>
          </a:prstGeom>
          <a:solidFill>
            <a:srgbClr val="AF232A"/>
          </a:solidFill>
          <a:ln w="12700">
            <a:miter lim="400000"/>
          </a:ln>
        </p:spPr>
        <p:txBody>
          <a:bodyPr lIns="34289" tIns="34289" rIns="34289" bIns="34289"/>
          <a:lstStyle/>
          <a:p>
            <a:pPr hangingPunct="0">
              <a:defRPr sz="2400">
                <a:solidFill>
                  <a:srgbClr val="000000"/>
                </a:solidFill>
                <a:latin typeface="Calibri"/>
                <a:ea typeface="Calibri"/>
                <a:cs typeface="Calibri"/>
                <a:sym typeface="Calibri"/>
              </a:defRPr>
            </a:pPr>
            <a:endParaRPr sz="1687" kern="0">
              <a:solidFill>
                <a:srgbClr val="000000"/>
              </a:solidFill>
              <a:latin typeface="Calibri"/>
              <a:ea typeface="Calibri"/>
              <a:cs typeface="Calibri"/>
              <a:sym typeface="Calibri"/>
            </a:endParaRPr>
          </a:p>
        </p:txBody>
      </p:sp>
      <p:sp>
        <p:nvSpPr>
          <p:cNvPr id="316" name="Rectangle"/>
          <p:cNvSpPr/>
          <p:nvPr/>
        </p:nvSpPr>
        <p:spPr>
          <a:xfrm>
            <a:off x="14" y="5607987"/>
            <a:ext cx="12188827" cy="48007"/>
          </a:xfrm>
          <a:prstGeom prst="rect">
            <a:avLst/>
          </a:prstGeom>
          <a:solidFill>
            <a:srgbClr val="FDB813"/>
          </a:solidFill>
          <a:ln w="12700">
            <a:miter lim="400000"/>
          </a:ln>
        </p:spPr>
        <p:txBody>
          <a:bodyPr lIns="34289" tIns="34289" rIns="34289" bIns="34289"/>
          <a:lstStyle/>
          <a:p>
            <a:pPr hangingPunct="0">
              <a:defRPr sz="2400">
                <a:solidFill>
                  <a:srgbClr val="000000"/>
                </a:solidFill>
                <a:latin typeface="Calibri"/>
                <a:ea typeface="Calibri"/>
                <a:cs typeface="Calibri"/>
                <a:sym typeface="Calibri"/>
              </a:defRPr>
            </a:pPr>
            <a:endParaRPr sz="1687" kern="0">
              <a:solidFill>
                <a:srgbClr val="000000"/>
              </a:solidFill>
              <a:latin typeface="Calibri"/>
              <a:ea typeface="Calibri"/>
              <a:cs typeface="Calibri"/>
              <a:sym typeface="Calibri"/>
            </a:endParaRPr>
          </a:p>
        </p:txBody>
      </p:sp>
      <p:sp>
        <p:nvSpPr>
          <p:cNvPr id="317" name="Slide Number"/>
          <p:cNvSpPr txBox="1">
            <a:spLocks noGrp="1"/>
          </p:cNvSpPr>
          <p:nvPr>
            <p:ph type="sldNum" sz="quarter" idx="2"/>
          </p:nvPr>
        </p:nvSpPr>
        <p:spPr>
          <a:xfrm>
            <a:off x="9900458" y="5714043"/>
            <a:ext cx="1312027" cy="249938"/>
          </a:xfrm>
          <a:prstGeom prst="rect">
            <a:avLst/>
          </a:prstGeom>
        </p:spPr>
        <p:txBody>
          <a:bodyPr wrap="square" lIns="48767" tIns="48767" rIns="48767" bIns="48767" anchor="ctr"/>
          <a:lstStyle>
            <a:lvl1pPr algn="r" defTabSz="642915">
              <a:defRPr sz="984">
                <a:solidFill>
                  <a:srgbClr val="FFFFFF"/>
                </a:solidFill>
                <a:latin typeface="Calibri"/>
                <a:ea typeface="Calibri"/>
                <a:cs typeface="Calibri"/>
                <a:sym typeface="Calibri"/>
              </a:defRPr>
            </a:lvl1pPr>
          </a:lstStyle>
          <a:p>
            <a:pPr>
              <a:defRPr>
                <a:effectLst/>
              </a:defRPr>
            </a:pPr>
            <a:fld id="{86CB4B4D-7CA3-9044-876B-883B54F8677D}" type="slidenum">
              <a:rPr>
                <a:effectLst/>
              </a:rPr>
              <a:pPr>
                <a:defRPr>
                  <a:effectLst/>
                </a:defRPr>
              </a:pPr>
              <a:t>‹#›</a:t>
            </a:fld>
            <a:endParaRPr>
              <a:effectLst/>
            </a:endParaRPr>
          </a:p>
        </p:txBody>
      </p:sp>
    </p:spTree>
    <p:extLst>
      <p:ext uri="{BB962C8B-B14F-4D97-AF65-F5344CB8AC3E}">
        <p14:creationId xmlns:p14="http://schemas.microsoft.com/office/powerpoint/2010/main" val="818718639"/>
      </p:ext>
    </p:extLst>
  </p:cSld>
  <p:clrMapOvr>
    <a:masterClrMapping/>
  </p:clrMapOvr>
  <p:transition spd="med"/>
</p:sldLayout>
</file>

<file path=ppt/slideLayouts/slideLayout81.xml><?xml version="1.0" encoding="utf-8"?>
<p:sldLayout xmlns:a="http://schemas.openxmlformats.org/drawingml/2006/main" xmlns:r="http://schemas.openxmlformats.org/officeDocument/2006/relationships" xmlns:p="http://schemas.openxmlformats.org/presentationml/2006/main" type="tx">
  <p:cSld name="8_Blank">
    <p:bg>
      <p:bgPr>
        <a:solidFill>
          <a:srgbClr val="FFFFFF"/>
        </a:solidFill>
        <a:effectLst/>
      </p:bgPr>
    </p:bg>
    <p:spTree>
      <p:nvGrpSpPr>
        <p:cNvPr id="1" name=""/>
        <p:cNvGrpSpPr/>
        <p:nvPr/>
      </p:nvGrpSpPr>
      <p:grpSpPr>
        <a:xfrm>
          <a:off x="0" y="0"/>
          <a:ext cx="0" cy="0"/>
          <a:chOff x="0" y="0"/>
          <a:chExt cx="0" cy="0"/>
        </a:xfrm>
      </p:grpSpPr>
      <p:sp>
        <p:nvSpPr>
          <p:cNvPr id="324" name="Rectangle"/>
          <p:cNvSpPr/>
          <p:nvPr/>
        </p:nvSpPr>
        <p:spPr>
          <a:xfrm>
            <a:off x="3175" y="5657850"/>
            <a:ext cx="12188827" cy="342901"/>
          </a:xfrm>
          <a:prstGeom prst="rect">
            <a:avLst/>
          </a:prstGeom>
          <a:solidFill>
            <a:srgbClr val="AF232A"/>
          </a:solidFill>
          <a:ln w="12700">
            <a:miter lim="400000"/>
          </a:ln>
        </p:spPr>
        <p:txBody>
          <a:bodyPr lIns="34289" tIns="34289" rIns="34289" bIns="34289"/>
          <a:lstStyle/>
          <a:p>
            <a:pPr hangingPunct="0">
              <a:defRPr sz="2400">
                <a:solidFill>
                  <a:srgbClr val="000000"/>
                </a:solidFill>
                <a:latin typeface="Calibri"/>
                <a:ea typeface="Calibri"/>
                <a:cs typeface="Calibri"/>
                <a:sym typeface="Calibri"/>
              </a:defRPr>
            </a:pPr>
            <a:endParaRPr sz="1687" kern="0">
              <a:solidFill>
                <a:srgbClr val="000000"/>
              </a:solidFill>
              <a:latin typeface="Calibri"/>
              <a:ea typeface="Calibri"/>
              <a:cs typeface="Calibri"/>
              <a:sym typeface="Calibri"/>
            </a:endParaRPr>
          </a:p>
        </p:txBody>
      </p:sp>
      <p:sp>
        <p:nvSpPr>
          <p:cNvPr id="325" name="Rectangle"/>
          <p:cNvSpPr/>
          <p:nvPr/>
        </p:nvSpPr>
        <p:spPr>
          <a:xfrm>
            <a:off x="14" y="5607987"/>
            <a:ext cx="12188827" cy="48007"/>
          </a:xfrm>
          <a:prstGeom prst="rect">
            <a:avLst/>
          </a:prstGeom>
          <a:solidFill>
            <a:srgbClr val="FDB813"/>
          </a:solidFill>
          <a:ln w="12700">
            <a:miter lim="400000"/>
          </a:ln>
        </p:spPr>
        <p:txBody>
          <a:bodyPr lIns="34289" tIns="34289" rIns="34289" bIns="34289"/>
          <a:lstStyle/>
          <a:p>
            <a:pPr hangingPunct="0">
              <a:defRPr sz="2400">
                <a:solidFill>
                  <a:srgbClr val="000000"/>
                </a:solidFill>
                <a:latin typeface="Calibri"/>
                <a:ea typeface="Calibri"/>
                <a:cs typeface="Calibri"/>
                <a:sym typeface="Calibri"/>
              </a:defRPr>
            </a:pPr>
            <a:endParaRPr sz="1687" kern="0">
              <a:solidFill>
                <a:srgbClr val="000000"/>
              </a:solidFill>
              <a:latin typeface="Calibri"/>
              <a:ea typeface="Calibri"/>
              <a:cs typeface="Calibri"/>
              <a:sym typeface="Calibri"/>
            </a:endParaRPr>
          </a:p>
        </p:txBody>
      </p:sp>
      <p:sp>
        <p:nvSpPr>
          <p:cNvPr id="326" name="Slide Number"/>
          <p:cNvSpPr txBox="1">
            <a:spLocks noGrp="1"/>
          </p:cNvSpPr>
          <p:nvPr>
            <p:ph type="sldNum" sz="quarter" idx="2"/>
          </p:nvPr>
        </p:nvSpPr>
        <p:spPr>
          <a:xfrm>
            <a:off x="9900458" y="5714043"/>
            <a:ext cx="1312027" cy="249938"/>
          </a:xfrm>
          <a:prstGeom prst="rect">
            <a:avLst/>
          </a:prstGeom>
        </p:spPr>
        <p:txBody>
          <a:bodyPr wrap="square" lIns="48767" tIns="48767" rIns="48767" bIns="48767" anchor="ctr"/>
          <a:lstStyle>
            <a:lvl1pPr algn="r" defTabSz="642915">
              <a:defRPr sz="984">
                <a:solidFill>
                  <a:srgbClr val="FFFFFF"/>
                </a:solidFill>
                <a:latin typeface="Calibri"/>
                <a:ea typeface="Calibri"/>
                <a:cs typeface="Calibri"/>
                <a:sym typeface="Calibri"/>
              </a:defRPr>
            </a:lvl1pPr>
          </a:lstStyle>
          <a:p>
            <a:pPr>
              <a:defRPr>
                <a:effectLst/>
              </a:defRPr>
            </a:pPr>
            <a:fld id="{86CB4B4D-7CA3-9044-876B-883B54F8677D}" type="slidenum">
              <a:rPr>
                <a:effectLst/>
              </a:rPr>
              <a:pPr>
                <a:defRPr>
                  <a:effectLst/>
                </a:defRPr>
              </a:pPr>
              <a:t>‹#›</a:t>
            </a:fld>
            <a:endParaRPr>
              <a:effectLst/>
            </a:endParaRPr>
          </a:p>
        </p:txBody>
      </p:sp>
    </p:spTree>
    <p:extLst>
      <p:ext uri="{BB962C8B-B14F-4D97-AF65-F5344CB8AC3E}">
        <p14:creationId xmlns:p14="http://schemas.microsoft.com/office/powerpoint/2010/main" val="1901904725"/>
      </p:ext>
    </p:extLst>
  </p:cSld>
  <p:clrMapOvr>
    <a:masterClrMapping/>
  </p:clrMapOvr>
  <p:transition spd="med"/>
</p:sldLayout>
</file>

<file path=ppt/slideLayouts/slideLayout82.xml><?xml version="1.0" encoding="utf-8"?>
<p:sldLayout xmlns:a="http://schemas.openxmlformats.org/drawingml/2006/main" xmlns:r="http://schemas.openxmlformats.org/officeDocument/2006/relationships" xmlns:p="http://schemas.openxmlformats.org/presentationml/2006/main" type="tx">
  <p:cSld name="9_Blank">
    <p:bg>
      <p:bgPr>
        <a:solidFill>
          <a:srgbClr val="FFFFFF"/>
        </a:solidFill>
        <a:effectLst/>
      </p:bgPr>
    </p:bg>
    <p:spTree>
      <p:nvGrpSpPr>
        <p:cNvPr id="1" name=""/>
        <p:cNvGrpSpPr/>
        <p:nvPr/>
      </p:nvGrpSpPr>
      <p:grpSpPr>
        <a:xfrm>
          <a:off x="0" y="0"/>
          <a:ext cx="0" cy="0"/>
          <a:chOff x="0" y="0"/>
          <a:chExt cx="0" cy="0"/>
        </a:xfrm>
      </p:grpSpPr>
      <p:sp>
        <p:nvSpPr>
          <p:cNvPr id="333" name="Rectangle"/>
          <p:cNvSpPr/>
          <p:nvPr/>
        </p:nvSpPr>
        <p:spPr>
          <a:xfrm>
            <a:off x="3175" y="5657850"/>
            <a:ext cx="12188827" cy="342901"/>
          </a:xfrm>
          <a:prstGeom prst="rect">
            <a:avLst/>
          </a:prstGeom>
          <a:solidFill>
            <a:srgbClr val="AF232A"/>
          </a:solidFill>
          <a:ln w="12700">
            <a:miter lim="400000"/>
          </a:ln>
        </p:spPr>
        <p:txBody>
          <a:bodyPr lIns="34289" tIns="34289" rIns="34289" bIns="34289"/>
          <a:lstStyle/>
          <a:p>
            <a:pPr hangingPunct="0">
              <a:defRPr sz="2400">
                <a:solidFill>
                  <a:srgbClr val="000000"/>
                </a:solidFill>
                <a:latin typeface="Calibri"/>
                <a:ea typeface="Calibri"/>
                <a:cs typeface="Calibri"/>
                <a:sym typeface="Calibri"/>
              </a:defRPr>
            </a:pPr>
            <a:endParaRPr sz="1687" kern="0">
              <a:solidFill>
                <a:srgbClr val="000000"/>
              </a:solidFill>
              <a:latin typeface="Calibri"/>
              <a:ea typeface="Calibri"/>
              <a:cs typeface="Calibri"/>
              <a:sym typeface="Calibri"/>
            </a:endParaRPr>
          </a:p>
        </p:txBody>
      </p:sp>
      <p:sp>
        <p:nvSpPr>
          <p:cNvPr id="334" name="Rectangle"/>
          <p:cNvSpPr/>
          <p:nvPr/>
        </p:nvSpPr>
        <p:spPr>
          <a:xfrm>
            <a:off x="14" y="5607987"/>
            <a:ext cx="12188827" cy="48007"/>
          </a:xfrm>
          <a:prstGeom prst="rect">
            <a:avLst/>
          </a:prstGeom>
          <a:solidFill>
            <a:srgbClr val="FDB813"/>
          </a:solidFill>
          <a:ln w="12700">
            <a:miter lim="400000"/>
          </a:ln>
        </p:spPr>
        <p:txBody>
          <a:bodyPr lIns="34289" tIns="34289" rIns="34289" bIns="34289"/>
          <a:lstStyle/>
          <a:p>
            <a:pPr hangingPunct="0">
              <a:defRPr sz="2400">
                <a:solidFill>
                  <a:srgbClr val="000000"/>
                </a:solidFill>
                <a:latin typeface="Calibri"/>
                <a:ea typeface="Calibri"/>
                <a:cs typeface="Calibri"/>
                <a:sym typeface="Calibri"/>
              </a:defRPr>
            </a:pPr>
            <a:endParaRPr sz="1687" kern="0">
              <a:solidFill>
                <a:srgbClr val="000000"/>
              </a:solidFill>
              <a:latin typeface="Calibri"/>
              <a:ea typeface="Calibri"/>
              <a:cs typeface="Calibri"/>
              <a:sym typeface="Calibri"/>
            </a:endParaRPr>
          </a:p>
        </p:txBody>
      </p:sp>
      <p:sp>
        <p:nvSpPr>
          <p:cNvPr id="335" name="Slide Number"/>
          <p:cNvSpPr txBox="1">
            <a:spLocks noGrp="1"/>
          </p:cNvSpPr>
          <p:nvPr>
            <p:ph type="sldNum" sz="quarter" idx="2"/>
          </p:nvPr>
        </p:nvSpPr>
        <p:spPr>
          <a:xfrm>
            <a:off x="9900458" y="5714043"/>
            <a:ext cx="1312027" cy="249938"/>
          </a:xfrm>
          <a:prstGeom prst="rect">
            <a:avLst/>
          </a:prstGeom>
        </p:spPr>
        <p:txBody>
          <a:bodyPr wrap="square" lIns="48767" tIns="48767" rIns="48767" bIns="48767" anchor="ctr"/>
          <a:lstStyle>
            <a:lvl1pPr algn="r" defTabSz="642915">
              <a:defRPr sz="984">
                <a:solidFill>
                  <a:srgbClr val="FFFFFF"/>
                </a:solidFill>
                <a:latin typeface="Calibri"/>
                <a:ea typeface="Calibri"/>
                <a:cs typeface="Calibri"/>
                <a:sym typeface="Calibri"/>
              </a:defRPr>
            </a:lvl1pPr>
          </a:lstStyle>
          <a:p>
            <a:pPr>
              <a:defRPr>
                <a:effectLst/>
              </a:defRPr>
            </a:pPr>
            <a:fld id="{86CB4B4D-7CA3-9044-876B-883B54F8677D}" type="slidenum">
              <a:rPr>
                <a:effectLst/>
              </a:rPr>
              <a:pPr>
                <a:defRPr>
                  <a:effectLst/>
                </a:defRPr>
              </a:pPr>
              <a:t>‹#›</a:t>
            </a:fld>
            <a:endParaRPr>
              <a:effectLst/>
            </a:endParaRPr>
          </a:p>
        </p:txBody>
      </p:sp>
    </p:spTree>
    <p:extLst>
      <p:ext uri="{BB962C8B-B14F-4D97-AF65-F5344CB8AC3E}">
        <p14:creationId xmlns:p14="http://schemas.microsoft.com/office/powerpoint/2010/main" val="1686927545"/>
      </p:ext>
    </p:extLst>
  </p:cSld>
  <p:clrMapOvr>
    <a:masterClrMapping/>
  </p:clrMapOvr>
  <p:transition spd="med"/>
</p:sldLayout>
</file>

<file path=ppt/slideLayouts/slideLayout83.xml><?xml version="1.0" encoding="utf-8"?>
<p:sldLayout xmlns:a="http://schemas.openxmlformats.org/drawingml/2006/main" xmlns:r="http://schemas.openxmlformats.org/officeDocument/2006/relationships" xmlns:p="http://schemas.openxmlformats.org/presentationml/2006/main" type="tx">
  <p:cSld name="10_Blank">
    <p:bg>
      <p:bgPr>
        <a:solidFill>
          <a:srgbClr val="FFFFFF"/>
        </a:solidFill>
        <a:effectLst/>
      </p:bgPr>
    </p:bg>
    <p:spTree>
      <p:nvGrpSpPr>
        <p:cNvPr id="1" name=""/>
        <p:cNvGrpSpPr/>
        <p:nvPr/>
      </p:nvGrpSpPr>
      <p:grpSpPr>
        <a:xfrm>
          <a:off x="0" y="0"/>
          <a:ext cx="0" cy="0"/>
          <a:chOff x="0" y="0"/>
          <a:chExt cx="0" cy="0"/>
        </a:xfrm>
      </p:grpSpPr>
      <p:sp>
        <p:nvSpPr>
          <p:cNvPr id="351" name="Rectangle"/>
          <p:cNvSpPr/>
          <p:nvPr/>
        </p:nvSpPr>
        <p:spPr>
          <a:xfrm>
            <a:off x="3175" y="5657850"/>
            <a:ext cx="12188827" cy="342901"/>
          </a:xfrm>
          <a:prstGeom prst="rect">
            <a:avLst/>
          </a:prstGeom>
          <a:solidFill>
            <a:srgbClr val="AF232A"/>
          </a:solidFill>
          <a:ln w="12700">
            <a:miter lim="400000"/>
          </a:ln>
        </p:spPr>
        <p:txBody>
          <a:bodyPr lIns="34289" tIns="34289" rIns="34289" bIns="34289"/>
          <a:lstStyle/>
          <a:p>
            <a:pPr hangingPunct="0">
              <a:defRPr sz="2400">
                <a:solidFill>
                  <a:srgbClr val="000000"/>
                </a:solidFill>
                <a:latin typeface="Calibri"/>
                <a:ea typeface="Calibri"/>
                <a:cs typeface="Calibri"/>
                <a:sym typeface="Calibri"/>
              </a:defRPr>
            </a:pPr>
            <a:endParaRPr sz="1687" kern="0">
              <a:solidFill>
                <a:srgbClr val="000000"/>
              </a:solidFill>
              <a:latin typeface="Calibri"/>
              <a:ea typeface="Calibri"/>
              <a:cs typeface="Calibri"/>
              <a:sym typeface="Calibri"/>
            </a:endParaRPr>
          </a:p>
        </p:txBody>
      </p:sp>
      <p:sp>
        <p:nvSpPr>
          <p:cNvPr id="352" name="Rectangle"/>
          <p:cNvSpPr/>
          <p:nvPr/>
        </p:nvSpPr>
        <p:spPr>
          <a:xfrm>
            <a:off x="14" y="5607987"/>
            <a:ext cx="12188827" cy="48007"/>
          </a:xfrm>
          <a:prstGeom prst="rect">
            <a:avLst/>
          </a:prstGeom>
          <a:solidFill>
            <a:srgbClr val="FDB813"/>
          </a:solidFill>
          <a:ln w="12700">
            <a:miter lim="400000"/>
          </a:ln>
        </p:spPr>
        <p:txBody>
          <a:bodyPr lIns="34289" tIns="34289" rIns="34289" bIns="34289"/>
          <a:lstStyle/>
          <a:p>
            <a:pPr hangingPunct="0">
              <a:defRPr sz="2400">
                <a:solidFill>
                  <a:srgbClr val="000000"/>
                </a:solidFill>
                <a:latin typeface="Calibri"/>
                <a:ea typeface="Calibri"/>
                <a:cs typeface="Calibri"/>
                <a:sym typeface="Calibri"/>
              </a:defRPr>
            </a:pPr>
            <a:endParaRPr sz="1687" kern="0">
              <a:solidFill>
                <a:srgbClr val="000000"/>
              </a:solidFill>
              <a:latin typeface="Calibri"/>
              <a:ea typeface="Calibri"/>
              <a:cs typeface="Calibri"/>
              <a:sym typeface="Calibri"/>
            </a:endParaRPr>
          </a:p>
        </p:txBody>
      </p:sp>
      <p:sp>
        <p:nvSpPr>
          <p:cNvPr id="353" name="Slide Number"/>
          <p:cNvSpPr txBox="1">
            <a:spLocks noGrp="1"/>
          </p:cNvSpPr>
          <p:nvPr>
            <p:ph type="sldNum" sz="quarter" idx="2"/>
          </p:nvPr>
        </p:nvSpPr>
        <p:spPr>
          <a:xfrm>
            <a:off x="9900458" y="5714043"/>
            <a:ext cx="1312027" cy="249938"/>
          </a:xfrm>
          <a:prstGeom prst="rect">
            <a:avLst/>
          </a:prstGeom>
        </p:spPr>
        <p:txBody>
          <a:bodyPr wrap="square" lIns="48767" tIns="48767" rIns="48767" bIns="48767" anchor="ctr"/>
          <a:lstStyle>
            <a:lvl1pPr algn="r" defTabSz="642915">
              <a:defRPr sz="984">
                <a:solidFill>
                  <a:srgbClr val="FFFFFF"/>
                </a:solidFill>
                <a:latin typeface="Calibri"/>
                <a:ea typeface="Calibri"/>
                <a:cs typeface="Calibri"/>
                <a:sym typeface="Calibri"/>
              </a:defRPr>
            </a:lvl1pPr>
          </a:lstStyle>
          <a:p>
            <a:pPr>
              <a:defRPr>
                <a:effectLst/>
              </a:defRPr>
            </a:pPr>
            <a:fld id="{86CB4B4D-7CA3-9044-876B-883B54F8677D}" type="slidenum">
              <a:rPr>
                <a:effectLst/>
              </a:rPr>
              <a:pPr>
                <a:defRPr>
                  <a:effectLst/>
                </a:defRPr>
              </a:pPr>
              <a:t>‹#›</a:t>
            </a:fld>
            <a:endParaRPr>
              <a:effectLst/>
            </a:endParaRPr>
          </a:p>
        </p:txBody>
      </p:sp>
    </p:spTree>
    <p:extLst>
      <p:ext uri="{BB962C8B-B14F-4D97-AF65-F5344CB8AC3E}">
        <p14:creationId xmlns:p14="http://schemas.microsoft.com/office/powerpoint/2010/main" val="58157159"/>
      </p:ext>
    </p:extLst>
  </p:cSld>
  <p:clrMapOvr>
    <a:masterClrMapping/>
  </p:clrMapOvr>
  <p:transition spd="med"/>
</p:sldLayout>
</file>

<file path=ppt/slideLayouts/slideLayout84.xml><?xml version="1.0" encoding="utf-8"?>
<p:sldLayout xmlns:a="http://schemas.openxmlformats.org/drawingml/2006/main" xmlns:r="http://schemas.openxmlformats.org/officeDocument/2006/relationships" xmlns:p="http://schemas.openxmlformats.org/presentationml/2006/main" type="tx">
  <p:cSld name="Content with Caption">
    <p:bg>
      <p:bgPr>
        <a:solidFill>
          <a:srgbClr val="FFFFFF"/>
        </a:solidFill>
        <a:effectLst/>
      </p:bgPr>
    </p:bg>
    <p:spTree>
      <p:nvGrpSpPr>
        <p:cNvPr id="1" name=""/>
        <p:cNvGrpSpPr/>
        <p:nvPr/>
      </p:nvGrpSpPr>
      <p:grpSpPr>
        <a:xfrm>
          <a:off x="0" y="0"/>
          <a:ext cx="0" cy="0"/>
          <a:chOff x="0" y="0"/>
          <a:chExt cx="0" cy="0"/>
        </a:xfrm>
      </p:grpSpPr>
      <p:sp>
        <p:nvSpPr>
          <p:cNvPr id="360" name="Rectangle"/>
          <p:cNvSpPr/>
          <p:nvPr/>
        </p:nvSpPr>
        <p:spPr>
          <a:xfrm>
            <a:off x="16" y="-19115"/>
            <a:ext cx="4114769" cy="6896230"/>
          </a:xfrm>
          <a:prstGeom prst="rect">
            <a:avLst/>
          </a:prstGeom>
          <a:solidFill>
            <a:srgbClr val="AF232A"/>
          </a:solidFill>
          <a:ln w="12700">
            <a:miter lim="400000"/>
          </a:ln>
        </p:spPr>
        <p:txBody>
          <a:bodyPr lIns="34289" tIns="34289" rIns="34289" bIns="34289"/>
          <a:lstStyle/>
          <a:p>
            <a:pPr hangingPunct="0">
              <a:defRPr sz="2400">
                <a:solidFill>
                  <a:srgbClr val="000000"/>
                </a:solidFill>
                <a:latin typeface="Calibri"/>
                <a:ea typeface="Calibri"/>
                <a:cs typeface="Calibri"/>
                <a:sym typeface="Calibri"/>
              </a:defRPr>
            </a:pPr>
            <a:endParaRPr sz="1687" kern="0">
              <a:solidFill>
                <a:srgbClr val="000000"/>
              </a:solidFill>
              <a:latin typeface="Calibri"/>
              <a:ea typeface="Calibri"/>
              <a:cs typeface="Calibri"/>
              <a:sym typeface="Calibri"/>
            </a:endParaRPr>
          </a:p>
        </p:txBody>
      </p:sp>
      <p:sp>
        <p:nvSpPr>
          <p:cNvPr id="361" name="Rectangle"/>
          <p:cNvSpPr/>
          <p:nvPr/>
        </p:nvSpPr>
        <p:spPr>
          <a:xfrm>
            <a:off x="4040070" y="-10674"/>
            <a:ext cx="77916" cy="7014445"/>
          </a:xfrm>
          <a:prstGeom prst="rect">
            <a:avLst/>
          </a:prstGeom>
          <a:solidFill>
            <a:srgbClr val="FDB813"/>
          </a:solidFill>
          <a:ln w="12700">
            <a:miter lim="400000"/>
          </a:ln>
        </p:spPr>
        <p:txBody>
          <a:bodyPr lIns="34289" tIns="34289" rIns="34289" bIns="34289"/>
          <a:lstStyle/>
          <a:p>
            <a:pPr hangingPunct="0">
              <a:defRPr sz="2400">
                <a:solidFill>
                  <a:srgbClr val="000000"/>
                </a:solidFill>
                <a:latin typeface="Calibri"/>
                <a:ea typeface="Calibri"/>
                <a:cs typeface="Calibri"/>
                <a:sym typeface="Calibri"/>
              </a:defRPr>
            </a:pPr>
            <a:endParaRPr sz="1687" kern="0">
              <a:solidFill>
                <a:srgbClr val="000000"/>
              </a:solidFill>
              <a:latin typeface="Calibri"/>
              <a:ea typeface="Calibri"/>
              <a:cs typeface="Calibri"/>
              <a:sym typeface="Calibri"/>
            </a:endParaRPr>
          </a:p>
        </p:txBody>
      </p:sp>
      <p:sp>
        <p:nvSpPr>
          <p:cNvPr id="362" name="Title Text"/>
          <p:cNvSpPr txBox="1">
            <a:spLocks noGrp="1"/>
          </p:cNvSpPr>
          <p:nvPr>
            <p:ph type="title"/>
          </p:nvPr>
        </p:nvSpPr>
        <p:spPr>
          <a:xfrm>
            <a:off x="457200" y="857249"/>
            <a:ext cx="3200401" cy="2160271"/>
          </a:xfrm>
          <a:prstGeom prst="rect">
            <a:avLst/>
          </a:prstGeom>
        </p:spPr>
        <p:txBody>
          <a:bodyPr lIns="48767" tIns="48767" rIns="48767" bIns="48767" anchor="b"/>
          <a:lstStyle>
            <a:lvl1pPr algn="l" defTabSz="642915">
              <a:lnSpc>
                <a:spcPct val="85000"/>
              </a:lnSpc>
              <a:defRPr sz="3516" spc="-49">
                <a:solidFill>
                  <a:srgbClr val="FFFFFF"/>
                </a:solidFill>
                <a:latin typeface="Calibri Light"/>
                <a:ea typeface="Calibri Light"/>
                <a:cs typeface="Calibri Light"/>
                <a:sym typeface="Calibri Light"/>
              </a:defRPr>
            </a:lvl1pPr>
          </a:lstStyle>
          <a:p>
            <a:r>
              <a:t>Title Text</a:t>
            </a:r>
          </a:p>
        </p:txBody>
      </p:sp>
      <p:sp>
        <p:nvSpPr>
          <p:cNvPr id="363" name="Body Level One…"/>
          <p:cNvSpPr txBox="1">
            <a:spLocks noGrp="1"/>
          </p:cNvSpPr>
          <p:nvPr>
            <p:ph type="body" sz="half" idx="1"/>
          </p:nvPr>
        </p:nvSpPr>
        <p:spPr>
          <a:xfrm>
            <a:off x="4800599" y="1405890"/>
            <a:ext cx="6492242" cy="4594861"/>
          </a:xfrm>
          <a:prstGeom prst="rect">
            <a:avLst/>
          </a:prstGeom>
        </p:spPr>
        <p:txBody>
          <a:bodyPr lIns="0" tIns="0" rIns="0" bIns="0" anchor="t"/>
          <a:lstStyle>
            <a:lvl1pPr marL="90007" indent="-90007" defTabSz="642915">
              <a:lnSpc>
                <a:spcPct val="90000"/>
              </a:lnSpc>
              <a:spcBef>
                <a:spcPts val="844"/>
              </a:spcBef>
              <a:buClr>
                <a:srgbClr val="FDB813"/>
              </a:buClr>
              <a:buFont typeface="Calibri"/>
              <a:buChar char=" "/>
              <a:defRPr sz="1969">
                <a:solidFill>
                  <a:srgbClr val="404040"/>
                </a:solidFill>
                <a:latin typeface="Calibri"/>
                <a:ea typeface="Calibri"/>
                <a:cs typeface="Calibri"/>
                <a:sym typeface="Calibri"/>
              </a:defRPr>
            </a:lvl1pPr>
            <a:lvl2pPr marL="341458" indent="-200017" defTabSz="642915">
              <a:lnSpc>
                <a:spcPct val="90000"/>
              </a:lnSpc>
              <a:spcBef>
                <a:spcPts val="844"/>
              </a:spcBef>
              <a:buClr>
                <a:srgbClr val="FDB813"/>
              </a:buClr>
              <a:buFont typeface="Calibri"/>
              <a:buChar char="◦"/>
              <a:defRPr sz="1969">
                <a:solidFill>
                  <a:srgbClr val="404040"/>
                </a:solidFill>
                <a:latin typeface="Calibri"/>
                <a:ea typeface="Calibri"/>
                <a:cs typeface="Calibri"/>
                <a:sym typeface="Calibri"/>
              </a:defRPr>
            </a:lvl2pPr>
            <a:lvl3pPr marL="527190" indent="-257166" defTabSz="642915">
              <a:lnSpc>
                <a:spcPct val="90000"/>
              </a:lnSpc>
              <a:spcBef>
                <a:spcPts val="844"/>
              </a:spcBef>
              <a:buClr>
                <a:srgbClr val="FDB813"/>
              </a:buClr>
              <a:buFont typeface="Calibri"/>
              <a:buChar char="◦"/>
              <a:defRPr sz="1969">
                <a:solidFill>
                  <a:srgbClr val="404040"/>
                </a:solidFill>
                <a:latin typeface="Calibri"/>
                <a:ea typeface="Calibri"/>
                <a:cs typeface="Calibri"/>
                <a:sym typeface="Calibri"/>
              </a:defRPr>
            </a:lvl3pPr>
            <a:lvl4pPr marL="655773" indent="-257166" defTabSz="642915">
              <a:lnSpc>
                <a:spcPct val="90000"/>
              </a:lnSpc>
              <a:spcBef>
                <a:spcPts val="844"/>
              </a:spcBef>
              <a:buClr>
                <a:srgbClr val="FDB813"/>
              </a:buClr>
              <a:buFont typeface="Calibri"/>
              <a:buChar char="◦"/>
              <a:defRPr sz="1969">
                <a:solidFill>
                  <a:srgbClr val="404040"/>
                </a:solidFill>
                <a:latin typeface="Calibri"/>
                <a:ea typeface="Calibri"/>
                <a:cs typeface="Calibri"/>
                <a:sym typeface="Calibri"/>
              </a:defRPr>
            </a:lvl4pPr>
            <a:lvl5pPr marL="784356" indent="-257166" defTabSz="642915">
              <a:lnSpc>
                <a:spcPct val="90000"/>
              </a:lnSpc>
              <a:spcBef>
                <a:spcPts val="844"/>
              </a:spcBef>
              <a:buClr>
                <a:srgbClr val="FDB813"/>
              </a:buClr>
              <a:buFont typeface="Calibri"/>
              <a:buChar char="◦"/>
              <a:defRPr sz="1969">
                <a:solidFill>
                  <a:srgbClr val="404040"/>
                </a:solidFill>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364" name="Slide Number"/>
          <p:cNvSpPr txBox="1">
            <a:spLocks noGrp="1"/>
          </p:cNvSpPr>
          <p:nvPr>
            <p:ph type="sldNum" sz="quarter" idx="2"/>
          </p:nvPr>
        </p:nvSpPr>
        <p:spPr>
          <a:xfrm>
            <a:off x="9900458" y="5714043"/>
            <a:ext cx="1312027" cy="249938"/>
          </a:xfrm>
          <a:prstGeom prst="rect">
            <a:avLst/>
          </a:prstGeom>
        </p:spPr>
        <p:txBody>
          <a:bodyPr wrap="square" lIns="48767" tIns="48767" rIns="48767" bIns="48767" anchor="ctr"/>
          <a:lstStyle>
            <a:lvl1pPr algn="r" defTabSz="642915">
              <a:defRPr sz="984">
                <a:solidFill>
                  <a:srgbClr val="696464"/>
                </a:solidFill>
                <a:latin typeface="Calibri"/>
                <a:ea typeface="Calibri"/>
                <a:cs typeface="Calibri"/>
                <a:sym typeface="Calibri"/>
              </a:defRPr>
            </a:lvl1pPr>
          </a:lstStyle>
          <a:p>
            <a:pPr>
              <a:defRPr>
                <a:effectLst/>
              </a:defRPr>
            </a:pPr>
            <a:fld id="{86CB4B4D-7CA3-9044-876B-883B54F8677D}" type="slidenum">
              <a:rPr>
                <a:effectLst/>
              </a:rPr>
              <a:pPr>
                <a:defRPr>
                  <a:effectLst/>
                </a:defRPr>
              </a:pPr>
              <a:t>‹#›</a:t>
            </a:fld>
            <a:endParaRPr>
              <a:effectLst/>
            </a:endParaRPr>
          </a:p>
        </p:txBody>
      </p:sp>
    </p:spTree>
    <p:extLst>
      <p:ext uri="{BB962C8B-B14F-4D97-AF65-F5344CB8AC3E}">
        <p14:creationId xmlns:p14="http://schemas.microsoft.com/office/powerpoint/2010/main" val="127883583"/>
      </p:ext>
    </p:extLst>
  </p:cSld>
  <p:clrMapOvr>
    <a:masterClrMapping/>
  </p:clrMapOvr>
  <p:transition spd="med"/>
</p:sldLayout>
</file>

<file path=ppt/slideLayouts/slideLayout85.xml><?xml version="1.0" encoding="utf-8"?>
<p:sldLayout xmlns:a="http://schemas.openxmlformats.org/drawingml/2006/main" xmlns:r="http://schemas.openxmlformats.org/officeDocument/2006/relationships" xmlns:p="http://schemas.openxmlformats.org/presentationml/2006/main" type="tx">
  <p:cSld name="1_Content with Caption">
    <p:bg>
      <p:bgPr>
        <a:solidFill>
          <a:srgbClr val="FFFFFF"/>
        </a:solidFill>
        <a:effectLst/>
      </p:bgPr>
    </p:bg>
    <p:spTree>
      <p:nvGrpSpPr>
        <p:cNvPr id="1" name=""/>
        <p:cNvGrpSpPr/>
        <p:nvPr/>
      </p:nvGrpSpPr>
      <p:grpSpPr>
        <a:xfrm>
          <a:off x="0" y="0"/>
          <a:ext cx="0" cy="0"/>
          <a:chOff x="0" y="0"/>
          <a:chExt cx="0" cy="0"/>
        </a:xfrm>
      </p:grpSpPr>
      <p:sp>
        <p:nvSpPr>
          <p:cNvPr id="371" name="Rectangle"/>
          <p:cNvSpPr/>
          <p:nvPr/>
        </p:nvSpPr>
        <p:spPr>
          <a:xfrm>
            <a:off x="16" y="857250"/>
            <a:ext cx="4050792" cy="5143501"/>
          </a:xfrm>
          <a:prstGeom prst="rect">
            <a:avLst/>
          </a:prstGeom>
          <a:solidFill>
            <a:srgbClr val="AF232A"/>
          </a:solidFill>
          <a:ln w="12700">
            <a:miter lim="400000"/>
          </a:ln>
        </p:spPr>
        <p:txBody>
          <a:bodyPr lIns="34289" tIns="34289" rIns="34289" bIns="34289"/>
          <a:lstStyle/>
          <a:p>
            <a:pPr hangingPunct="0">
              <a:defRPr sz="2400">
                <a:solidFill>
                  <a:srgbClr val="000000"/>
                </a:solidFill>
                <a:latin typeface="Calibri"/>
                <a:ea typeface="Calibri"/>
                <a:cs typeface="Calibri"/>
                <a:sym typeface="Calibri"/>
              </a:defRPr>
            </a:pPr>
            <a:endParaRPr sz="1687" kern="0">
              <a:solidFill>
                <a:srgbClr val="000000"/>
              </a:solidFill>
              <a:latin typeface="Calibri"/>
              <a:ea typeface="Calibri"/>
              <a:cs typeface="Calibri"/>
              <a:sym typeface="Calibri"/>
            </a:endParaRPr>
          </a:p>
        </p:txBody>
      </p:sp>
      <p:sp>
        <p:nvSpPr>
          <p:cNvPr id="372" name="Rectangle"/>
          <p:cNvSpPr/>
          <p:nvPr/>
        </p:nvSpPr>
        <p:spPr>
          <a:xfrm>
            <a:off x="4040070" y="857250"/>
            <a:ext cx="64009" cy="5143501"/>
          </a:xfrm>
          <a:prstGeom prst="rect">
            <a:avLst/>
          </a:prstGeom>
          <a:solidFill>
            <a:srgbClr val="FDB813"/>
          </a:solidFill>
          <a:ln w="12700">
            <a:miter lim="400000"/>
          </a:ln>
        </p:spPr>
        <p:txBody>
          <a:bodyPr lIns="34289" tIns="34289" rIns="34289" bIns="34289"/>
          <a:lstStyle/>
          <a:p>
            <a:pPr hangingPunct="0">
              <a:defRPr sz="2400">
                <a:solidFill>
                  <a:srgbClr val="000000"/>
                </a:solidFill>
                <a:latin typeface="Calibri"/>
                <a:ea typeface="Calibri"/>
                <a:cs typeface="Calibri"/>
                <a:sym typeface="Calibri"/>
              </a:defRPr>
            </a:pPr>
            <a:endParaRPr sz="1687" kern="0">
              <a:solidFill>
                <a:srgbClr val="000000"/>
              </a:solidFill>
              <a:latin typeface="Calibri"/>
              <a:ea typeface="Calibri"/>
              <a:cs typeface="Calibri"/>
              <a:sym typeface="Calibri"/>
            </a:endParaRPr>
          </a:p>
        </p:txBody>
      </p:sp>
      <p:sp>
        <p:nvSpPr>
          <p:cNvPr id="373" name="Title Text"/>
          <p:cNvSpPr txBox="1">
            <a:spLocks noGrp="1"/>
          </p:cNvSpPr>
          <p:nvPr>
            <p:ph type="title"/>
          </p:nvPr>
        </p:nvSpPr>
        <p:spPr>
          <a:xfrm>
            <a:off x="457200" y="857249"/>
            <a:ext cx="3200401" cy="2160271"/>
          </a:xfrm>
          <a:prstGeom prst="rect">
            <a:avLst/>
          </a:prstGeom>
        </p:spPr>
        <p:txBody>
          <a:bodyPr lIns="48767" tIns="48767" rIns="48767" bIns="48767" anchor="b"/>
          <a:lstStyle>
            <a:lvl1pPr algn="l" defTabSz="642915">
              <a:lnSpc>
                <a:spcPct val="85000"/>
              </a:lnSpc>
              <a:defRPr sz="3516" spc="-49">
                <a:solidFill>
                  <a:srgbClr val="FFFFFF"/>
                </a:solidFill>
                <a:latin typeface="Calibri Light"/>
                <a:ea typeface="Calibri Light"/>
                <a:cs typeface="Calibri Light"/>
                <a:sym typeface="Calibri Light"/>
              </a:defRPr>
            </a:lvl1pPr>
          </a:lstStyle>
          <a:p>
            <a:r>
              <a:t>Title Text</a:t>
            </a:r>
          </a:p>
        </p:txBody>
      </p:sp>
      <p:sp>
        <p:nvSpPr>
          <p:cNvPr id="374" name="Body Level One…"/>
          <p:cNvSpPr txBox="1">
            <a:spLocks noGrp="1"/>
          </p:cNvSpPr>
          <p:nvPr>
            <p:ph type="body" sz="half" idx="1"/>
          </p:nvPr>
        </p:nvSpPr>
        <p:spPr>
          <a:xfrm>
            <a:off x="4800599" y="1405890"/>
            <a:ext cx="6492242" cy="4594861"/>
          </a:xfrm>
          <a:prstGeom prst="rect">
            <a:avLst/>
          </a:prstGeom>
        </p:spPr>
        <p:txBody>
          <a:bodyPr lIns="0" tIns="0" rIns="0" bIns="0" anchor="t"/>
          <a:lstStyle>
            <a:lvl1pPr marL="90007" indent="-90007" defTabSz="642915">
              <a:lnSpc>
                <a:spcPct val="90000"/>
              </a:lnSpc>
              <a:spcBef>
                <a:spcPts val="844"/>
              </a:spcBef>
              <a:buClr>
                <a:srgbClr val="FDB813"/>
              </a:buClr>
              <a:buFont typeface="Calibri"/>
              <a:buChar char=" "/>
              <a:defRPr sz="1969">
                <a:solidFill>
                  <a:srgbClr val="404040"/>
                </a:solidFill>
                <a:latin typeface="Calibri"/>
                <a:ea typeface="Calibri"/>
                <a:cs typeface="Calibri"/>
                <a:sym typeface="Calibri"/>
              </a:defRPr>
            </a:lvl1pPr>
            <a:lvl2pPr marL="341458" indent="-200017" defTabSz="642915">
              <a:lnSpc>
                <a:spcPct val="90000"/>
              </a:lnSpc>
              <a:spcBef>
                <a:spcPts val="844"/>
              </a:spcBef>
              <a:buClr>
                <a:srgbClr val="FDB813"/>
              </a:buClr>
              <a:buFont typeface="Calibri"/>
              <a:buChar char="◦"/>
              <a:defRPr sz="1969">
                <a:solidFill>
                  <a:srgbClr val="404040"/>
                </a:solidFill>
                <a:latin typeface="Calibri"/>
                <a:ea typeface="Calibri"/>
                <a:cs typeface="Calibri"/>
                <a:sym typeface="Calibri"/>
              </a:defRPr>
            </a:lvl2pPr>
            <a:lvl3pPr marL="527190" indent="-257166" defTabSz="642915">
              <a:lnSpc>
                <a:spcPct val="90000"/>
              </a:lnSpc>
              <a:spcBef>
                <a:spcPts val="844"/>
              </a:spcBef>
              <a:buClr>
                <a:srgbClr val="FDB813"/>
              </a:buClr>
              <a:buFont typeface="Calibri"/>
              <a:buChar char="◦"/>
              <a:defRPr sz="1969">
                <a:solidFill>
                  <a:srgbClr val="404040"/>
                </a:solidFill>
                <a:latin typeface="Calibri"/>
                <a:ea typeface="Calibri"/>
                <a:cs typeface="Calibri"/>
                <a:sym typeface="Calibri"/>
              </a:defRPr>
            </a:lvl3pPr>
            <a:lvl4pPr marL="655773" indent="-257166" defTabSz="642915">
              <a:lnSpc>
                <a:spcPct val="90000"/>
              </a:lnSpc>
              <a:spcBef>
                <a:spcPts val="844"/>
              </a:spcBef>
              <a:buClr>
                <a:srgbClr val="FDB813"/>
              </a:buClr>
              <a:buFont typeface="Calibri"/>
              <a:buChar char="◦"/>
              <a:defRPr sz="1969">
                <a:solidFill>
                  <a:srgbClr val="404040"/>
                </a:solidFill>
                <a:latin typeface="Calibri"/>
                <a:ea typeface="Calibri"/>
                <a:cs typeface="Calibri"/>
                <a:sym typeface="Calibri"/>
              </a:defRPr>
            </a:lvl4pPr>
            <a:lvl5pPr marL="784356" indent="-257166" defTabSz="642915">
              <a:lnSpc>
                <a:spcPct val="90000"/>
              </a:lnSpc>
              <a:spcBef>
                <a:spcPts val="844"/>
              </a:spcBef>
              <a:buClr>
                <a:srgbClr val="FDB813"/>
              </a:buClr>
              <a:buFont typeface="Calibri"/>
              <a:buChar char="◦"/>
              <a:defRPr sz="1969">
                <a:solidFill>
                  <a:srgbClr val="404040"/>
                </a:solidFill>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375" name="Slide Number"/>
          <p:cNvSpPr txBox="1">
            <a:spLocks noGrp="1"/>
          </p:cNvSpPr>
          <p:nvPr>
            <p:ph type="sldNum" sz="quarter" idx="2"/>
          </p:nvPr>
        </p:nvSpPr>
        <p:spPr>
          <a:xfrm>
            <a:off x="9900458" y="5714043"/>
            <a:ext cx="1312027" cy="249938"/>
          </a:xfrm>
          <a:prstGeom prst="rect">
            <a:avLst/>
          </a:prstGeom>
        </p:spPr>
        <p:txBody>
          <a:bodyPr wrap="square" lIns="48767" tIns="48767" rIns="48767" bIns="48767" anchor="ctr"/>
          <a:lstStyle>
            <a:lvl1pPr algn="r" defTabSz="642915">
              <a:defRPr sz="984">
                <a:solidFill>
                  <a:srgbClr val="696464"/>
                </a:solidFill>
                <a:latin typeface="Calibri"/>
                <a:ea typeface="Calibri"/>
                <a:cs typeface="Calibri"/>
                <a:sym typeface="Calibri"/>
              </a:defRPr>
            </a:lvl1pPr>
          </a:lstStyle>
          <a:p>
            <a:pPr>
              <a:defRPr>
                <a:effectLst/>
              </a:defRPr>
            </a:pPr>
            <a:fld id="{86CB4B4D-7CA3-9044-876B-883B54F8677D}" type="slidenum">
              <a:rPr>
                <a:effectLst/>
              </a:rPr>
              <a:pPr>
                <a:defRPr>
                  <a:effectLst/>
                </a:defRPr>
              </a:pPr>
              <a:t>‹#›</a:t>
            </a:fld>
            <a:endParaRPr>
              <a:effectLst/>
            </a:endParaRPr>
          </a:p>
        </p:txBody>
      </p:sp>
    </p:spTree>
    <p:extLst>
      <p:ext uri="{BB962C8B-B14F-4D97-AF65-F5344CB8AC3E}">
        <p14:creationId xmlns:p14="http://schemas.microsoft.com/office/powerpoint/2010/main" val="1390802786"/>
      </p:ext>
    </p:extLst>
  </p:cSld>
  <p:clrMapOvr>
    <a:masterClrMapping/>
  </p:clrMapOvr>
  <p:transition spd="med"/>
</p:sldLayout>
</file>

<file path=ppt/slideLayouts/slideLayout86.xml><?xml version="1.0" encoding="utf-8"?>
<p:sldLayout xmlns:a="http://schemas.openxmlformats.org/drawingml/2006/main" xmlns:r="http://schemas.openxmlformats.org/officeDocument/2006/relationships" xmlns:p="http://schemas.openxmlformats.org/presentationml/2006/main" type="tx">
  <p:cSld name="2_Content with Caption">
    <p:bg>
      <p:bgPr>
        <a:solidFill>
          <a:srgbClr val="FFFFFF"/>
        </a:solidFill>
        <a:effectLst/>
      </p:bgPr>
    </p:bg>
    <p:spTree>
      <p:nvGrpSpPr>
        <p:cNvPr id="1" name=""/>
        <p:cNvGrpSpPr/>
        <p:nvPr/>
      </p:nvGrpSpPr>
      <p:grpSpPr>
        <a:xfrm>
          <a:off x="0" y="0"/>
          <a:ext cx="0" cy="0"/>
          <a:chOff x="0" y="0"/>
          <a:chExt cx="0" cy="0"/>
        </a:xfrm>
      </p:grpSpPr>
      <p:sp>
        <p:nvSpPr>
          <p:cNvPr id="382" name="Rectangle"/>
          <p:cNvSpPr/>
          <p:nvPr/>
        </p:nvSpPr>
        <p:spPr>
          <a:xfrm>
            <a:off x="16" y="857250"/>
            <a:ext cx="4050792" cy="5143501"/>
          </a:xfrm>
          <a:prstGeom prst="rect">
            <a:avLst/>
          </a:prstGeom>
          <a:solidFill>
            <a:srgbClr val="AF232A"/>
          </a:solidFill>
          <a:ln w="12700">
            <a:miter lim="400000"/>
          </a:ln>
        </p:spPr>
        <p:txBody>
          <a:bodyPr lIns="34289" tIns="34289" rIns="34289" bIns="34289"/>
          <a:lstStyle/>
          <a:p>
            <a:pPr hangingPunct="0">
              <a:defRPr sz="2400">
                <a:solidFill>
                  <a:srgbClr val="000000"/>
                </a:solidFill>
                <a:latin typeface="Calibri"/>
                <a:ea typeface="Calibri"/>
                <a:cs typeface="Calibri"/>
                <a:sym typeface="Calibri"/>
              </a:defRPr>
            </a:pPr>
            <a:endParaRPr sz="1687" kern="0">
              <a:solidFill>
                <a:srgbClr val="000000"/>
              </a:solidFill>
              <a:latin typeface="Calibri"/>
              <a:ea typeface="Calibri"/>
              <a:cs typeface="Calibri"/>
              <a:sym typeface="Calibri"/>
            </a:endParaRPr>
          </a:p>
        </p:txBody>
      </p:sp>
      <p:sp>
        <p:nvSpPr>
          <p:cNvPr id="383" name="Rectangle"/>
          <p:cNvSpPr/>
          <p:nvPr/>
        </p:nvSpPr>
        <p:spPr>
          <a:xfrm>
            <a:off x="4040070" y="857250"/>
            <a:ext cx="64009" cy="5143501"/>
          </a:xfrm>
          <a:prstGeom prst="rect">
            <a:avLst/>
          </a:prstGeom>
          <a:solidFill>
            <a:srgbClr val="FDB813"/>
          </a:solidFill>
          <a:ln w="12700">
            <a:miter lim="400000"/>
          </a:ln>
        </p:spPr>
        <p:txBody>
          <a:bodyPr lIns="34289" tIns="34289" rIns="34289" bIns="34289"/>
          <a:lstStyle/>
          <a:p>
            <a:pPr hangingPunct="0">
              <a:defRPr sz="2400">
                <a:solidFill>
                  <a:srgbClr val="000000"/>
                </a:solidFill>
                <a:latin typeface="Calibri"/>
                <a:ea typeface="Calibri"/>
                <a:cs typeface="Calibri"/>
                <a:sym typeface="Calibri"/>
              </a:defRPr>
            </a:pPr>
            <a:endParaRPr sz="1687" kern="0">
              <a:solidFill>
                <a:srgbClr val="000000"/>
              </a:solidFill>
              <a:latin typeface="Calibri"/>
              <a:ea typeface="Calibri"/>
              <a:cs typeface="Calibri"/>
              <a:sym typeface="Calibri"/>
            </a:endParaRPr>
          </a:p>
        </p:txBody>
      </p:sp>
      <p:sp>
        <p:nvSpPr>
          <p:cNvPr id="384" name="Title Text"/>
          <p:cNvSpPr txBox="1">
            <a:spLocks noGrp="1"/>
          </p:cNvSpPr>
          <p:nvPr>
            <p:ph type="title"/>
          </p:nvPr>
        </p:nvSpPr>
        <p:spPr>
          <a:xfrm>
            <a:off x="457200" y="857249"/>
            <a:ext cx="3200401" cy="2160271"/>
          </a:xfrm>
          <a:prstGeom prst="rect">
            <a:avLst/>
          </a:prstGeom>
        </p:spPr>
        <p:txBody>
          <a:bodyPr lIns="48767" tIns="48767" rIns="48767" bIns="48767" anchor="b"/>
          <a:lstStyle>
            <a:lvl1pPr algn="l" defTabSz="642915">
              <a:lnSpc>
                <a:spcPct val="85000"/>
              </a:lnSpc>
              <a:defRPr sz="3516" spc="-49">
                <a:solidFill>
                  <a:srgbClr val="FFFFFF"/>
                </a:solidFill>
                <a:latin typeface="Calibri Light"/>
                <a:ea typeface="Calibri Light"/>
                <a:cs typeface="Calibri Light"/>
                <a:sym typeface="Calibri Light"/>
              </a:defRPr>
            </a:lvl1pPr>
          </a:lstStyle>
          <a:p>
            <a:r>
              <a:t>Title Text</a:t>
            </a:r>
          </a:p>
        </p:txBody>
      </p:sp>
      <p:sp>
        <p:nvSpPr>
          <p:cNvPr id="385" name="Body Level One…"/>
          <p:cNvSpPr txBox="1">
            <a:spLocks noGrp="1"/>
          </p:cNvSpPr>
          <p:nvPr>
            <p:ph type="body" sz="half" idx="1"/>
          </p:nvPr>
        </p:nvSpPr>
        <p:spPr>
          <a:xfrm>
            <a:off x="4800599" y="1405890"/>
            <a:ext cx="6492242" cy="4594861"/>
          </a:xfrm>
          <a:prstGeom prst="rect">
            <a:avLst/>
          </a:prstGeom>
        </p:spPr>
        <p:txBody>
          <a:bodyPr lIns="0" tIns="0" rIns="0" bIns="0" anchor="t"/>
          <a:lstStyle>
            <a:lvl1pPr marL="90007" indent="-90007" defTabSz="642915">
              <a:lnSpc>
                <a:spcPct val="90000"/>
              </a:lnSpc>
              <a:spcBef>
                <a:spcPts val="844"/>
              </a:spcBef>
              <a:buClr>
                <a:srgbClr val="FDB813"/>
              </a:buClr>
              <a:buFont typeface="Calibri"/>
              <a:buChar char=" "/>
              <a:defRPr sz="1969">
                <a:solidFill>
                  <a:srgbClr val="404040"/>
                </a:solidFill>
                <a:latin typeface="Calibri"/>
                <a:ea typeface="Calibri"/>
                <a:cs typeface="Calibri"/>
                <a:sym typeface="Calibri"/>
              </a:defRPr>
            </a:lvl1pPr>
            <a:lvl2pPr marL="341458" indent="-200017" defTabSz="642915">
              <a:lnSpc>
                <a:spcPct val="90000"/>
              </a:lnSpc>
              <a:spcBef>
                <a:spcPts val="844"/>
              </a:spcBef>
              <a:buClr>
                <a:srgbClr val="FDB813"/>
              </a:buClr>
              <a:buFont typeface="Calibri"/>
              <a:buChar char="◦"/>
              <a:defRPr sz="1969">
                <a:solidFill>
                  <a:srgbClr val="404040"/>
                </a:solidFill>
                <a:latin typeface="Calibri"/>
                <a:ea typeface="Calibri"/>
                <a:cs typeface="Calibri"/>
                <a:sym typeface="Calibri"/>
              </a:defRPr>
            </a:lvl2pPr>
            <a:lvl3pPr marL="527190" indent="-257166" defTabSz="642915">
              <a:lnSpc>
                <a:spcPct val="90000"/>
              </a:lnSpc>
              <a:spcBef>
                <a:spcPts val="844"/>
              </a:spcBef>
              <a:buClr>
                <a:srgbClr val="FDB813"/>
              </a:buClr>
              <a:buFont typeface="Calibri"/>
              <a:buChar char="◦"/>
              <a:defRPr sz="1969">
                <a:solidFill>
                  <a:srgbClr val="404040"/>
                </a:solidFill>
                <a:latin typeface="Calibri"/>
                <a:ea typeface="Calibri"/>
                <a:cs typeface="Calibri"/>
                <a:sym typeface="Calibri"/>
              </a:defRPr>
            </a:lvl3pPr>
            <a:lvl4pPr marL="655773" indent="-257166" defTabSz="642915">
              <a:lnSpc>
                <a:spcPct val="90000"/>
              </a:lnSpc>
              <a:spcBef>
                <a:spcPts val="844"/>
              </a:spcBef>
              <a:buClr>
                <a:srgbClr val="FDB813"/>
              </a:buClr>
              <a:buFont typeface="Calibri"/>
              <a:buChar char="◦"/>
              <a:defRPr sz="1969">
                <a:solidFill>
                  <a:srgbClr val="404040"/>
                </a:solidFill>
                <a:latin typeface="Calibri"/>
                <a:ea typeface="Calibri"/>
                <a:cs typeface="Calibri"/>
                <a:sym typeface="Calibri"/>
              </a:defRPr>
            </a:lvl4pPr>
            <a:lvl5pPr marL="784356" indent="-257166" defTabSz="642915">
              <a:lnSpc>
                <a:spcPct val="90000"/>
              </a:lnSpc>
              <a:spcBef>
                <a:spcPts val="844"/>
              </a:spcBef>
              <a:buClr>
                <a:srgbClr val="FDB813"/>
              </a:buClr>
              <a:buFont typeface="Calibri"/>
              <a:buChar char="◦"/>
              <a:defRPr sz="1969">
                <a:solidFill>
                  <a:srgbClr val="404040"/>
                </a:solidFill>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386" name="Slide Number"/>
          <p:cNvSpPr txBox="1">
            <a:spLocks noGrp="1"/>
          </p:cNvSpPr>
          <p:nvPr>
            <p:ph type="sldNum" sz="quarter" idx="2"/>
          </p:nvPr>
        </p:nvSpPr>
        <p:spPr>
          <a:xfrm>
            <a:off x="9900458" y="5714043"/>
            <a:ext cx="1312027" cy="249938"/>
          </a:xfrm>
          <a:prstGeom prst="rect">
            <a:avLst/>
          </a:prstGeom>
        </p:spPr>
        <p:txBody>
          <a:bodyPr wrap="square" lIns="48767" tIns="48767" rIns="48767" bIns="48767" anchor="ctr"/>
          <a:lstStyle>
            <a:lvl1pPr algn="r" defTabSz="642915">
              <a:defRPr sz="984">
                <a:solidFill>
                  <a:srgbClr val="696464"/>
                </a:solidFill>
                <a:latin typeface="Calibri"/>
                <a:ea typeface="Calibri"/>
                <a:cs typeface="Calibri"/>
                <a:sym typeface="Calibri"/>
              </a:defRPr>
            </a:lvl1pPr>
          </a:lstStyle>
          <a:p>
            <a:pPr>
              <a:defRPr>
                <a:effectLst/>
              </a:defRPr>
            </a:pPr>
            <a:fld id="{86CB4B4D-7CA3-9044-876B-883B54F8677D}" type="slidenum">
              <a:rPr>
                <a:effectLst/>
              </a:rPr>
              <a:pPr>
                <a:defRPr>
                  <a:effectLst/>
                </a:defRPr>
              </a:pPr>
              <a:t>‹#›</a:t>
            </a:fld>
            <a:endParaRPr>
              <a:effectLst/>
            </a:endParaRPr>
          </a:p>
        </p:txBody>
      </p:sp>
    </p:spTree>
    <p:extLst>
      <p:ext uri="{BB962C8B-B14F-4D97-AF65-F5344CB8AC3E}">
        <p14:creationId xmlns:p14="http://schemas.microsoft.com/office/powerpoint/2010/main" val="459117780"/>
      </p:ext>
    </p:extLst>
  </p:cSld>
  <p:clrMapOvr>
    <a:masterClrMapping/>
  </p:clrMapOvr>
  <p:transition spd="med"/>
</p:sldLayout>
</file>

<file path=ppt/slideLayouts/slideLayout87.xml><?xml version="1.0" encoding="utf-8"?>
<p:sldLayout xmlns:a="http://schemas.openxmlformats.org/drawingml/2006/main" xmlns:r="http://schemas.openxmlformats.org/officeDocument/2006/relationships" xmlns:p="http://schemas.openxmlformats.org/presentationml/2006/main" type="tx">
  <p:cSld name="3_Content with Caption">
    <p:bg>
      <p:bgPr>
        <a:solidFill>
          <a:srgbClr val="FFFFFF"/>
        </a:solidFill>
        <a:effectLst/>
      </p:bgPr>
    </p:bg>
    <p:spTree>
      <p:nvGrpSpPr>
        <p:cNvPr id="1" name=""/>
        <p:cNvGrpSpPr/>
        <p:nvPr/>
      </p:nvGrpSpPr>
      <p:grpSpPr>
        <a:xfrm>
          <a:off x="0" y="0"/>
          <a:ext cx="0" cy="0"/>
          <a:chOff x="0" y="0"/>
          <a:chExt cx="0" cy="0"/>
        </a:xfrm>
      </p:grpSpPr>
      <p:sp>
        <p:nvSpPr>
          <p:cNvPr id="393" name="Rectangle"/>
          <p:cNvSpPr/>
          <p:nvPr/>
        </p:nvSpPr>
        <p:spPr>
          <a:xfrm>
            <a:off x="16" y="857250"/>
            <a:ext cx="4050792" cy="5143501"/>
          </a:xfrm>
          <a:prstGeom prst="rect">
            <a:avLst/>
          </a:prstGeom>
          <a:solidFill>
            <a:srgbClr val="AF232A"/>
          </a:solidFill>
          <a:ln w="12700">
            <a:miter lim="400000"/>
          </a:ln>
        </p:spPr>
        <p:txBody>
          <a:bodyPr lIns="34289" tIns="34289" rIns="34289" bIns="34289"/>
          <a:lstStyle/>
          <a:p>
            <a:pPr hangingPunct="0">
              <a:defRPr sz="2400">
                <a:solidFill>
                  <a:srgbClr val="000000"/>
                </a:solidFill>
                <a:latin typeface="Calibri"/>
                <a:ea typeface="Calibri"/>
                <a:cs typeface="Calibri"/>
                <a:sym typeface="Calibri"/>
              </a:defRPr>
            </a:pPr>
            <a:endParaRPr sz="1687" kern="0">
              <a:solidFill>
                <a:srgbClr val="000000"/>
              </a:solidFill>
              <a:latin typeface="Calibri"/>
              <a:ea typeface="Calibri"/>
              <a:cs typeface="Calibri"/>
              <a:sym typeface="Calibri"/>
            </a:endParaRPr>
          </a:p>
        </p:txBody>
      </p:sp>
      <p:sp>
        <p:nvSpPr>
          <p:cNvPr id="394" name="Rectangle"/>
          <p:cNvSpPr/>
          <p:nvPr/>
        </p:nvSpPr>
        <p:spPr>
          <a:xfrm>
            <a:off x="4040070" y="857250"/>
            <a:ext cx="64009" cy="5143501"/>
          </a:xfrm>
          <a:prstGeom prst="rect">
            <a:avLst/>
          </a:prstGeom>
          <a:solidFill>
            <a:srgbClr val="FDB813"/>
          </a:solidFill>
          <a:ln w="12700">
            <a:miter lim="400000"/>
          </a:ln>
        </p:spPr>
        <p:txBody>
          <a:bodyPr lIns="34289" tIns="34289" rIns="34289" bIns="34289"/>
          <a:lstStyle/>
          <a:p>
            <a:pPr hangingPunct="0">
              <a:defRPr sz="2400">
                <a:solidFill>
                  <a:srgbClr val="000000"/>
                </a:solidFill>
                <a:latin typeface="Calibri"/>
                <a:ea typeface="Calibri"/>
                <a:cs typeface="Calibri"/>
                <a:sym typeface="Calibri"/>
              </a:defRPr>
            </a:pPr>
            <a:endParaRPr sz="1687" kern="0">
              <a:solidFill>
                <a:srgbClr val="000000"/>
              </a:solidFill>
              <a:latin typeface="Calibri"/>
              <a:ea typeface="Calibri"/>
              <a:cs typeface="Calibri"/>
              <a:sym typeface="Calibri"/>
            </a:endParaRPr>
          </a:p>
        </p:txBody>
      </p:sp>
      <p:sp>
        <p:nvSpPr>
          <p:cNvPr id="395" name="Title Text"/>
          <p:cNvSpPr txBox="1">
            <a:spLocks noGrp="1"/>
          </p:cNvSpPr>
          <p:nvPr>
            <p:ph type="title"/>
          </p:nvPr>
        </p:nvSpPr>
        <p:spPr>
          <a:xfrm>
            <a:off x="457200" y="857249"/>
            <a:ext cx="3200401" cy="2160271"/>
          </a:xfrm>
          <a:prstGeom prst="rect">
            <a:avLst/>
          </a:prstGeom>
        </p:spPr>
        <p:txBody>
          <a:bodyPr lIns="48767" tIns="48767" rIns="48767" bIns="48767" anchor="b"/>
          <a:lstStyle>
            <a:lvl1pPr algn="l" defTabSz="642915">
              <a:lnSpc>
                <a:spcPct val="85000"/>
              </a:lnSpc>
              <a:defRPr sz="3516" spc="-49">
                <a:solidFill>
                  <a:srgbClr val="FFFFFF"/>
                </a:solidFill>
                <a:latin typeface="Calibri Light"/>
                <a:ea typeface="Calibri Light"/>
                <a:cs typeface="Calibri Light"/>
                <a:sym typeface="Calibri Light"/>
              </a:defRPr>
            </a:lvl1pPr>
          </a:lstStyle>
          <a:p>
            <a:r>
              <a:t>Title Text</a:t>
            </a:r>
          </a:p>
        </p:txBody>
      </p:sp>
      <p:sp>
        <p:nvSpPr>
          <p:cNvPr id="396" name="Body Level One…"/>
          <p:cNvSpPr txBox="1">
            <a:spLocks noGrp="1"/>
          </p:cNvSpPr>
          <p:nvPr>
            <p:ph type="body" sz="half" idx="1"/>
          </p:nvPr>
        </p:nvSpPr>
        <p:spPr>
          <a:xfrm>
            <a:off x="4800599" y="1405890"/>
            <a:ext cx="6492242" cy="4594861"/>
          </a:xfrm>
          <a:prstGeom prst="rect">
            <a:avLst/>
          </a:prstGeom>
        </p:spPr>
        <p:txBody>
          <a:bodyPr lIns="0" tIns="0" rIns="0" bIns="0" anchor="t"/>
          <a:lstStyle>
            <a:lvl1pPr marL="90007" indent="-90007" defTabSz="642915">
              <a:lnSpc>
                <a:spcPct val="90000"/>
              </a:lnSpc>
              <a:spcBef>
                <a:spcPts val="844"/>
              </a:spcBef>
              <a:buClr>
                <a:srgbClr val="FDB813"/>
              </a:buClr>
              <a:buFont typeface="Calibri"/>
              <a:buChar char=" "/>
              <a:defRPr sz="1969">
                <a:solidFill>
                  <a:srgbClr val="404040"/>
                </a:solidFill>
                <a:latin typeface="Calibri"/>
                <a:ea typeface="Calibri"/>
                <a:cs typeface="Calibri"/>
                <a:sym typeface="Calibri"/>
              </a:defRPr>
            </a:lvl1pPr>
            <a:lvl2pPr marL="341458" indent="-200017" defTabSz="642915">
              <a:lnSpc>
                <a:spcPct val="90000"/>
              </a:lnSpc>
              <a:spcBef>
                <a:spcPts val="844"/>
              </a:spcBef>
              <a:buClr>
                <a:srgbClr val="FDB813"/>
              </a:buClr>
              <a:buFont typeface="Calibri"/>
              <a:buChar char="◦"/>
              <a:defRPr sz="1969">
                <a:solidFill>
                  <a:srgbClr val="404040"/>
                </a:solidFill>
                <a:latin typeface="Calibri"/>
                <a:ea typeface="Calibri"/>
                <a:cs typeface="Calibri"/>
                <a:sym typeface="Calibri"/>
              </a:defRPr>
            </a:lvl2pPr>
            <a:lvl3pPr marL="527190" indent="-257166" defTabSz="642915">
              <a:lnSpc>
                <a:spcPct val="90000"/>
              </a:lnSpc>
              <a:spcBef>
                <a:spcPts val="844"/>
              </a:spcBef>
              <a:buClr>
                <a:srgbClr val="FDB813"/>
              </a:buClr>
              <a:buFont typeface="Calibri"/>
              <a:buChar char="◦"/>
              <a:defRPr sz="1969">
                <a:solidFill>
                  <a:srgbClr val="404040"/>
                </a:solidFill>
                <a:latin typeface="Calibri"/>
                <a:ea typeface="Calibri"/>
                <a:cs typeface="Calibri"/>
                <a:sym typeface="Calibri"/>
              </a:defRPr>
            </a:lvl3pPr>
            <a:lvl4pPr marL="655773" indent="-257166" defTabSz="642915">
              <a:lnSpc>
                <a:spcPct val="90000"/>
              </a:lnSpc>
              <a:spcBef>
                <a:spcPts val="844"/>
              </a:spcBef>
              <a:buClr>
                <a:srgbClr val="FDB813"/>
              </a:buClr>
              <a:buFont typeface="Calibri"/>
              <a:buChar char="◦"/>
              <a:defRPr sz="1969">
                <a:solidFill>
                  <a:srgbClr val="404040"/>
                </a:solidFill>
                <a:latin typeface="Calibri"/>
                <a:ea typeface="Calibri"/>
                <a:cs typeface="Calibri"/>
                <a:sym typeface="Calibri"/>
              </a:defRPr>
            </a:lvl4pPr>
            <a:lvl5pPr marL="784356" indent="-257166" defTabSz="642915">
              <a:lnSpc>
                <a:spcPct val="90000"/>
              </a:lnSpc>
              <a:spcBef>
                <a:spcPts val="844"/>
              </a:spcBef>
              <a:buClr>
                <a:srgbClr val="FDB813"/>
              </a:buClr>
              <a:buFont typeface="Calibri"/>
              <a:buChar char="◦"/>
              <a:defRPr sz="1969">
                <a:solidFill>
                  <a:srgbClr val="404040"/>
                </a:solidFill>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397" name="Slide Number"/>
          <p:cNvSpPr txBox="1">
            <a:spLocks noGrp="1"/>
          </p:cNvSpPr>
          <p:nvPr>
            <p:ph type="sldNum" sz="quarter" idx="2"/>
          </p:nvPr>
        </p:nvSpPr>
        <p:spPr>
          <a:xfrm>
            <a:off x="9900458" y="5714043"/>
            <a:ext cx="1312027" cy="249938"/>
          </a:xfrm>
          <a:prstGeom prst="rect">
            <a:avLst/>
          </a:prstGeom>
        </p:spPr>
        <p:txBody>
          <a:bodyPr wrap="square" lIns="48767" tIns="48767" rIns="48767" bIns="48767" anchor="ctr"/>
          <a:lstStyle>
            <a:lvl1pPr algn="r" defTabSz="642915">
              <a:defRPr sz="984">
                <a:solidFill>
                  <a:srgbClr val="696464"/>
                </a:solidFill>
                <a:latin typeface="Calibri"/>
                <a:ea typeface="Calibri"/>
                <a:cs typeface="Calibri"/>
                <a:sym typeface="Calibri"/>
              </a:defRPr>
            </a:lvl1pPr>
          </a:lstStyle>
          <a:p>
            <a:pPr>
              <a:defRPr>
                <a:effectLst/>
              </a:defRPr>
            </a:pPr>
            <a:fld id="{86CB4B4D-7CA3-9044-876B-883B54F8677D}" type="slidenum">
              <a:rPr>
                <a:effectLst/>
              </a:rPr>
              <a:pPr>
                <a:defRPr>
                  <a:effectLst/>
                </a:defRPr>
              </a:pPr>
              <a:t>‹#›</a:t>
            </a:fld>
            <a:endParaRPr>
              <a:effectLst/>
            </a:endParaRPr>
          </a:p>
        </p:txBody>
      </p:sp>
    </p:spTree>
    <p:extLst>
      <p:ext uri="{BB962C8B-B14F-4D97-AF65-F5344CB8AC3E}">
        <p14:creationId xmlns:p14="http://schemas.microsoft.com/office/powerpoint/2010/main" val="597861181"/>
      </p:ext>
    </p:extLst>
  </p:cSld>
  <p:clrMapOvr>
    <a:masterClrMapping/>
  </p:clrMapOvr>
  <p:transition spd="med"/>
</p:sldLayout>
</file>

<file path=ppt/slideLayouts/slideLayout88.xml><?xml version="1.0" encoding="utf-8"?>
<p:sldLayout xmlns:a="http://schemas.openxmlformats.org/drawingml/2006/main" xmlns:r="http://schemas.openxmlformats.org/officeDocument/2006/relationships" xmlns:p="http://schemas.openxmlformats.org/presentationml/2006/main" type="tx">
  <p:cSld name="4_Content with Caption">
    <p:bg>
      <p:bgPr>
        <a:solidFill>
          <a:srgbClr val="FFFFFF"/>
        </a:solidFill>
        <a:effectLst/>
      </p:bgPr>
    </p:bg>
    <p:spTree>
      <p:nvGrpSpPr>
        <p:cNvPr id="1" name=""/>
        <p:cNvGrpSpPr/>
        <p:nvPr/>
      </p:nvGrpSpPr>
      <p:grpSpPr>
        <a:xfrm>
          <a:off x="0" y="0"/>
          <a:ext cx="0" cy="0"/>
          <a:chOff x="0" y="0"/>
          <a:chExt cx="0" cy="0"/>
        </a:xfrm>
      </p:grpSpPr>
      <p:sp>
        <p:nvSpPr>
          <p:cNvPr id="404" name="Rectangle"/>
          <p:cNvSpPr/>
          <p:nvPr/>
        </p:nvSpPr>
        <p:spPr>
          <a:xfrm>
            <a:off x="16" y="857250"/>
            <a:ext cx="4050792" cy="5143501"/>
          </a:xfrm>
          <a:prstGeom prst="rect">
            <a:avLst/>
          </a:prstGeom>
          <a:solidFill>
            <a:srgbClr val="AF232A"/>
          </a:solidFill>
          <a:ln w="12700">
            <a:miter lim="400000"/>
          </a:ln>
        </p:spPr>
        <p:txBody>
          <a:bodyPr lIns="34289" tIns="34289" rIns="34289" bIns="34289"/>
          <a:lstStyle/>
          <a:p>
            <a:pPr hangingPunct="0">
              <a:defRPr sz="2400">
                <a:solidFill>
                  <a:srgbClr val="000000"/>
                </a:solidFill>
                <a:latin typeface="Calibri"/>
                <a:ea typeface="Calibri"/>
                <a:cs typeface="Calibri"/>
                <a:sym typeface="Calibri"/>
              </a:defRPr>
            </a:pPr>
            <a:endParaRPr sz="1687" kern="0">
              <a:solidFill>
                <a:srgbClr val="000000"/>
              </a:solidFill>
              <a:latin typeface="Calibri"/>
              <a:ea typeface="Calibri"/>
              <a:cs typeface="Calibri"/>
              <a:sym typeface="Calibri"/>
            </a:endParaRPr>
          </a:p>
        </p:txBody>
      </p:sp>
      <p:sp>
        <p:nvSpPr>
          <p:cNvPr id="405" name="Rectangle"/>
          <p:cNvSpPr/>
          <p:nvPr/>
        </p:nvSpPr>
        <p:spPr>
          <a:xfrm>
            <a:off x="4040070" y="857250"/>
            <a:ext cx="64009" cy="5143501"/>
          </a:xfrm>
          <a:prstGeom prst="rect">
            <a:avLst/>
          </a:prstGeom>
          <a:solidFill>
            <a:srgbClr val="FDB813"/>
          </a:solidFill>
          <a:ln w="12700">
            <a:miter lim="400000"/>
          </a:ln>
        </p:spPr>
        <p:txBody>
          <a:bodyPr lIns="34289" tIns="34289" rIns="34289" bIns="34289"/>
          <a:lstStyle/>
          <a:p>
            <a:pPr hangingPunct="0">
              <a:defRPr sz="2400">
                <a:solidFill>
                  <a:srgbClr val="000000"/>
                </a:solidFill>
                <a:latin typeface="Calibri"/>
                <a:ea typeface="Calibri"/>
                <a:cs typeface="Calibri"/>
                <a:sym typeface="Calibri"/>
              </a:defRPr>
            </a:pPr>
            <a:endParaRPr sz="1687" kern="0">
              <a:solidFill>
                <a:srgbClr val="000000"/>
              </a:solidFill>
              <a:latin typeface="Calibri"/>
              <a:ea typeface="Calibri"/>
              <a:cs typeface="Calibri"/>
              <a:sym typeface="Calibri"/>
            </a:endParaRPr>
          </a:p>
        </p:txBody>
      </p:sp>
      <p:sp>
        <p:nvSpPr>
          <p:cNvPr id="406" name="Title Text"/>
          <p:cNvSpPr txBox="1">
            <a:spLocks noGrp="1"/>
          </p:cNvSpPr>
          <p:nvPr>
            <p:ph type="title"/>
          </p:nvPr>
        </p:nvSpPr>
        <p:spPr>
          <a:xfrm>
            <a:off x="457200" y="857249"/>
            <a:ext cx="3200401" cy="2160271"/>
          </a:xfrm>
          <a:prstGeom prst="rect">
            <a:avLst/>
          </a:prstGeom>
        </p:spPr>
        <p:txBody>
          <a:bodyPr lIns="48767" tIns="48767" rIns="48767" bIns="48767" anchor="b"/>
          <a:lstStyle>
            <a:lvl1pPr algn="l" defTabSz="642915">
              <a:lnSpc>
                <a:spcPct val="85000"/>
              </a:lnSpc>
              <a:defRPr sz="3516" spc="-49">
                <a:solidFill>
                  <a:srgbClr val="FFFFFF"/>
                </a:solidFill>
                <a:latin typeface="Calibri Light"/>
                <a:ea typeface="Calibri Light"/>
                <a:cs typeface="Calibri Light"/>
                <a:sym typeface="Calibri Light"/>
              </a:defRPr>
            </a:lvl1pPr>
          </a:lstStyle>
          <a:p>
            <a:r>
              <a:t>Title Text</a:t>
            </a:r>
          </a:p>
        </p:txBody>
      </p:sp>
      <p:sp>
        <p:nvSpPr>
          <p:cNvPr id="407" name="Body Level One…"/>
          <p:cNvSpPr txBox="1">
            <a:spLocks noGrp="1"/>
          </p:cNvSpPr>
          <p:nvPr>
            <p:ph type="body" sz="half" idx="1"/>
          </p:nvPr>
        </p:nvSpPr>
        <p:spPr>
          <a:xfrm>
            <a:off x="4800599" y="1405890"/>
            <a:ext cx="6492242" cy="4594861"/>
          </a:xfrm>
          <a:prstGeom prst="rect">
            <a:avLst/>
          </a:prstGeom>
        </p:spPr>
        <p:txBody>
          <a:bodyPr lIns="0" tIns="0" rIns="0" bIns="0" anchor="t"/>
          <a:lstStyle>
            <a:lvl1pPr marL="90007" indent="-90007" defTabSz="642915">
              <a:lnSpc>
                <a:spcPct val="90000"/>
              </a:lnSpc>
              <a:spcBef>
                <a:spcPts val="844"/>
              </a:spcBef>
              <a:buClr>
                <a:srgbClr val="FDB813"/>
              </a:buClr>
              <a:buFont typeface="Calibri"/>
              <a:buChar char=" "/>
              <a:defRPr sz="1969">
                <a:solidFill>
                  <a:srgbClr val="404040"/>
                </a:solidFill>
                <a:latin typeface="Calibri"/>
                <a:ea typeface="Calibri"/>
                <a:cs typeface="Calibri"/>
                <a:sym typeface="Calibri"/>
              </a:defRPr>
            </a:lvl1pPr>
            <a:lvl2pPr marL="341458" indent="-200017" defTabSz="642915">
              <a:lnSpc>
                <a:spcPct val="90000"/>
              </a:lnSpc>
              <a:spcBef>
                <a:spcPts val="844"/>
              </a:spcBef>
              <a:buClr>
                <a:srgbClr val="FDB813"/>
              </a:buClr>
              <a:buFont typeface="Calibri"/>
              <a:buChar char="◦"/>
              <a:defRPr sz="1969">
                <a:solidFill>
                  <a:srgbClr val="404040"/>
                </a:solidFill>
                <a:latin typeface="Calibri"/>
                <a:ea typeface="Calibri"/>
                <a:cs typeface="Calibri"/>
                <a:sym typeface="Calibri"/>
              </a:defRPr>
            </a:lvl2pPr>
            <a:lvl3pPr marL="527190" indent="-257166" defTabSz="642915">
              <a:lnSpc>
                <a:spcPct val="90000"/>
              </a:lnSpc>
              <a:spcBef>
                <a:spcPts val="844"/>
              </a:spcBef>
              <a:buClr>
                <a:srgbClr val="FDB813"/>
              </a:buClr>
              <a:buFont typeface="Calibri"/>
              <a:buChar char="◦"/>
              <a:defRPr sz="1969">
                <a:solidFill>
                  <a:srgbClr val="404040"/>
                </a:solidFill>
                <a:latin typeface="Calibri"/>
                <a:ea typeface="Calibri"/>
                <a:cs typeface="Calibri"/>
                <a:sym typeface="Calibri"/>
              </a:defRPr>
            </a:lvl3pPr>
            <a:lvl4pPr marL="655773" indent="-257166" defTabSz="642915">
              <a:lnSpc>
                <a:spcPct val="90000"/>
              </a:lnSpc>
              <a:spcBef>
                <a:spcPts val="844"/>
              </a:spcBef>
              <a:buClr>
                <a:srgbClr val="FDB813"/>
              </a:buClr>
              <a:buFont typeface="Calibri"/>
              <a:buChar char="◦"/>
              <a:defRPr sz="1969">
                <a:solidFill>
                  <a:srgbClr val="404040"/>
                </a:solidFill>
                <a:latin typeface="Calibri"/>
                <a:ea typeface="Calibri"/>
                <a:cs typeface="Calibri"/>
                <a:sym typeface="Calibri"/>
              </a:defRPr>
            </a:lvl4pPr>
            <a:lvl5pPr marL="784356" indent="-257166" defTabSz="642915">
              <a:lnSpc>
                <a:spcPct val="90000"/>
              </a:lnSpc>
              <a:spcBef>
                <a:spcPts val="844"/>
              </a:spcBef>
              <a:buClr>
                <a:srgbClr val="FDB813"/>
              </a:buClr>
              <a:buFont typeface="Calibri"/>
              <a:buChar char="◦"/>
              <a:defRPr sz="1969">
                <a:solidFill>
                  <a:srgbClr val="404040"/>
                </a:solidFill>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408" name="Slide Number"/>
          <p:cNvSpPr txBox="1">
            <a:spLocks noGrp="1"/>
          </p:cNvSpPr>
          <p:nvPr>
            <p:ph type="sldNum" sz="quarter" idx="2"/>
          </p:nvPr>
        </p:nvSpPr>
        <p:spPr>
          <a:xfrm>
            <a:off x="9900458" y="5714043"/>
            <a:ext cx="1312027" cy="249938"/>
          </a:xfrm>
          <a:prstGeom prst="rect">
            <a:avLst/>
          </a:prstGeom>
        </p:spPr>
        <p:txBody>
          <a:bodyPr wrap="square" lIns="48767" tIns="48767" rIns="48767" bIns="48767" anchor="ctr"/>
          <a:lstStyle>
            <a:lvl1pPr algn="r" defTabSz="642915">
              <a:defRPr sz="984">
                <a:solidFill>
                  <a:srgbClr val="696464"/>
                </a:solidFill>
                <a:latin typeface="Calibri"/>
                <a:ea typeface="Calibri"/>
                <a:cs typeface="Calibri"/>
                <a:sym typeface="Calibri"/>
              </a:defRPr>
            </a:lvl1pPr>
          </a:lstStyle>
          <a:p>
            <a:pPr>
              <a:defRPr>
                <a:effectLst/>
              </a:defRPr>
            </a:pPr>
            <a:fld id="{86CB4B4D-7CA3-9044-876B-883B54F8677D}" type="slidenum">
              <a:rPr>
                <a:effectLst/>
              </a:rPr>
              <a:pPr>
                <a:defRPr>
                  <a:effectLst/>
                </a:defRPr>
              </a:pPr>
              <a:t>‹#›</a:t>
            </a:fld>
            <a:endParaRPr>
              <a:effectLst/>
            </a:endParaRPr>
          </a:p>
        </p:txBody>
      </p:sp>
    </p:spTree>
    <p:extLst>
      <p:ext uri="{BB962C8B-B14F-4D97-AF65-F5344CB8AC3E}">
        <p14:creationId xmlns:p14="http://schemas.microsoft.com/office/powerpoint/2010/main" val="784693030"/>
      </p:ext>
    </p:extLst>
  </p:cSld>
  <p:clrMapOvr>
    <a:masterClrMapping/>
  </p:clrMapOvr>
  <p:transition spd="med"/>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cSld name="Title &amp; Subtitl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012031" y="1714500"/>
            <a:ext cx="10477500" cy="2053828"/>
          </a:xfrm>
          <a:prstGeom prst="rect">
            <a:avLst/>
          </a:prstGeom>
        </p:spPr>
        <p:txBody>
          <a:bodyPr anchor="b"/>
          <a:lstStyle>
            <a:lvl1pPr>
              <a:defRPr cap="all" spc="163">
                <a:solidFill>
                  <a:srgbClr val="EBEBEB"/>
                </a:solidFill>
                <a:effectLst>
                  <a:outerShdw blurRad="25400" dist="25400" dir="16200000" rotWithShape="0">
                    <a:srgbClr val="000000">
                      <a:alpha val="50000"/>
                    </a:srgbClr>
                  </a:outerShdw>
                </a:effectLst>
                <a:latin typeface="+mn-lt"/>
                <a:ea typeface="+mn-ea"/>
                <a:cs typeface="+mn-cs"/>
                <a:sym typeface="Cochin"/>
              </a:defRPr>
            </a:lvl1pPr>
          </a:lstStyle>
          <a:p>
            <a:r>
              <a:t>Title Text</a:t>
            </a:r>
          </a:p>
        </p:txBody>
      </p:sp>
      <p:sp>
        <p:nvSpPr>
          <p:cNvPr id="12" name="Body Level One…"/>
          <p:cNvSpPr txBox="1">
            <a:spLocks noGrp="1"/>
          </p:cNvSpPr>
          <p:nvPr>
            <p:ph type="body" sz="quarter" idx="1"/>
          </p:nvPr>
        </p:nvSpPr>
        <p:spPr>
          <a:xfrm>
            <a:off x="1012031" y="3759398"/>
            <a:ext cx="10477500" cy="982266"/>
          </a:xfrm>
          <a:prstGeom prst="rect">
            <a:avLst/>
          </a:prstGeom>
        </p:spPr>
        <p:txBody>
          <a:bodyPr anchor="t"/>
          <a:lstStyle>
            <a:lvl1pPr marL="0" indent="0" algn="ctr">
              <a:spcBef>
                <a:spcPts val="0"/>
              </a:spcBef>
              <a:buSzTx/>
              <a:buNone/>
              <a:defRPr sz="2531" spc="101">
                <a:solidFill>
                  <a:srgbClr val="FFFFFF"/>
                </a:solidFill>
                <a:effectLst>
                  <a:outerShdw blurRad="25400" dist="27326" dir="16200000" rotWithShape="0">
                    <a:srgbClr val="000000">
                      <a:alpha val="50000"/>
                    </a:srgbClr>
                  </a:outerShdw>
                </a:effectLst>
                <a:latin typeface="+mn-lt"/>
                <a:ea typeface="+mn-ea"/>
                <a:cs typeface="+mn-cs"/>
                <a:sym typeface="Cochin"/>
              </a:defRPr>
            </a:lvl1pPr>
            <a:lvl2pPr marL="0" indent="160729" algn="ctr">
              <a:spcBef>
                <a:spcPts val="0"/>
              </a:spcBef>
              <a:buSzTx/>
              <a:buNone/>
              <a:defRPr sz="2531" spc="101">
                <a:solidFill>
                  <a:srgbClr val="FFFFFF"/>
                </a:solidFill>
                <a:effectLst>
                  <a:outerShdw blurRad="25400" dist="27326" dir="16200000" rotWithShape="0">
                    <a:srgbClr val="000000">
                      <a:alpha val="50000"/>
                    </a:srgbClr>
                  </a:outerShdw>
                </a:effectLst>
                <a:latin typeface="+mn-lt"/>
                <a:ea typeface="+mn-ea"/>
                <a:cs typeface="+mn-cs"/>
                <a:sym typeface="Cochin"/>
              </a:defRPr>
            </a:lvl2pPr>
            <a:lvl3pPr marL="0" indent="321457" algn="ctr">
              <a:spcBef>
                <a:spcPts val="0"/>
              </a:spcBef>
              <a:buSzTx/>
              <a:buNone/>
              <a:defRPr sz="2531" spc="101">
                <a:solidFill>
                  <a:srgbClr val="FFFFFF"/>
                </a:solidFill>
                <a:effectLst>
                  <a:outerShdw blurRad="25400" dist="27326" dir="16200000" rotWithShape="0">
                    <a:srgbClr val="000000">
                      <a:alpha val="50000"/>
                    </a:srgbClr>
                  </a:outerShdw>
                </a:effectLst>
                <a:latin typeface="+mn-lt"/>
                <a:ea typeface="+mn-ea"/>
                <a:cs typeface="+mn-cs"/>
                <a:sym typeface="Cochin"/>
              </a:defRPr>
            </a:lvl3pPr>
            <a:lvl4pPr marL="0" indent="482186" algn="ctr">
              <a:spcBef>
                <a:spcPts val="0"/>
              </a:spcBef>
              <a:buSzTx/>
              <a:buNone/>
              <a:defRPr sz="2531" spc="101">
                <a:solidFill>
                  <a:srgbClr val="FFFFFF"/>
                </a:solidFill>
                <a:effectLst>
                  <a:outerShdw blurRad="25400" dist="27326" dir="16200000" rotWithShape="0">
                    <a:srgbClr val="000000">
                      <a:alpha val="50000"/>
                    </a:srgbClr>
                  </a:outerShdw>
                </a:effectLst>
                <a:latin typeface="+mn-lt"/>
                <a:ea typeface="+mn-ea"/>
                <a:cs typeface="+mn-cs"/>
                <a:sym typeface="Cochin"/>
              </a:defRPr>
            </a:lvl4pPr>
            <a:lvl5pPr marL="0" indent="642915" algn="ctr">
              <a:spcBef>
                <a:spcPts val="0"/>
              </a:spcBef>
              <a:buSzTx/>
              <a:buNone/>
              <a:defRPr sz="2531" spc="101">
                <a:solidFill>
                  <a:srgbClr val="FFFFFF"/>
                </a:solidFill>
                <a:effectLst>
                  <a:outerShdw blurRad="25400" dist="27326" dir="16200000" rotWithShape="0">
                    <a:srgbClr val="000000">
                      <a:alpha val="50000"/>
                    </a:srgbClr>
                  </a:outerShdw>
                </a:effectLst>
                <a:latin typeface="+mn-lt"/>
                <a:ea typeface="+mn-ea"/>
                <a:cs typeface="+mn-cs"/>
                <a:sym typeface="Cochin"/>
              </a:defRPr>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xfrm>
            <a:off x="5940967" y="6411516"/>
            <a:ext cx="280526" cy="297389"/>
          </a:xfrm>
          <a:prstGeom prst="rect">
            <a:avLst/>
          </a:prstGeom>
        </p:spPr>
        <p:txBody>
          <a:bodyPr/>
          <a:lstStyle>
            <a:lvl1pPr>
              <a:defRPr>
                <a:solidFill>
                  <a:srgbClr val="8C8C8C"/>
                </a:solidFill>
              </a:defRPr>
            </a:lvl1pPr>
          </a:lstStyle>
          <a:p>
            <a:fld id="{86CB4B4D-7CA3-9044-876B-883B54F8677D}" type="slidenum">
              <a:rPr/>
              <a:pPr/>
              <a:t>‹#›</a:t>
            </a:fld>
            <a:endParaRPr/>
          </a:p>
        </p:txBody>
      </p:sp>
    </p:spTree>
    <p:extLst>
      <p:ext uri="{BB962C8B-B14F-4D97-AF65-F5344CB8AC3E}">
        <p14:creationId xmlns:p14="http://schemas.microsoft.com/office/powerpoint/2010/main" val="247333453"/>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EF6F49-753D-413B-A762-39390A94A144}" type="datetimeFigureOut">
              <a:rPr lang="en-US" smtClean="0"/>
              <a:t>1/18/2019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E31025C-F76D-4D11-992D-540539E688D9}" type="slidenum">
              <a:rPr lang="en-US" smtClean="0"/>
              <a:t>‹#›</a:t>
            </a:fld>
            <a:endParaRPr lang="en-US" dirty="0"/>
          </a:p>
        </p:txBody>
      </p:sp>
    </p:spTree>
    <p:extLst>
      <p:ext uri="{BB962C8B-B14F-4D97-AF65-F5344CB8AC3E}">
        <p14:creationId xmlns:p14="http://schemas.microsoft.com/office/powerpoint/2010/main" val="306663375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xfrm>
            <a:off x="5940967" y="6411516"/>
            <a:ext cx="280526" cy="297389"/>
          </a:xfrm>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733219132"/>
      </p:ext>
    </p:extLst>
  </p:cSld>
  <p:clrMapOvr>
    <a:masterClrMapping/>
  </p:clrMapOvr>
  <p:transition spd="med"/>
</p:sldLayout>
</file>

<file path=ppt/slideLayouts/slideLayout91.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xfrm>
            <a:off x="5940967" y="6411516"/>
            <a:ext cx="280526" cy="297389"/>
          </a:xfrm>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820061634"/>
      </p:ext>
    </p:extLst>
  </p:cSld>
  <p:clrMapOvr>
    <a:masterClrMapping/>
  </p:clrMapOvr>
  <p:transition spd="med"/>
</p:sldLayout>
</file>

<file path=ppt/slideLayouts/slideLayout92.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13"/>
          </p:nvPr>
        </p:nvSpPr>
        <p:spPr>
          <a:xfrm>
            <a:off x="6322219" y="2107407"/>
            <a:ext cx="4940813" cy="3795118"/>
          </a:xfrm>
          <a:prstGeom prst="rect">
            <a:avLst/>
          </a:prstGeom>
          <a:ln w="9525">
            <a:round/>
          </a:ln>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857250" y="1902023"/>
            <a:ext cx="4798219" cy="4232672"/>
          </a:xfrm>
          <a:prstGeom prst="rect">
            <a:avLst/>
          </a:prstGeom>
        </p:spPr>
        <p:txBody>
          <a:bodyPr/>
          <a:lstStyle>
            <a:lvl1pPr marL="241093" indent="-241093">
              <a:defRPr sz="2391"/>
            </a:lvl1pPr>
            <a:lvl2pPr marL="482186" indent="-241093">
              <a:defRPr sz="2391"/>
            </a:lvl2pPr>
            <a:lvl3pPr marL="723279" indent="-241093">
              <a:defRPr sz="2391"/>
            </a:lvl3pPr>
            <a:lvl4pPr marL="964372" indent="-241093">
              <a:defRPr sz="2391"/>
            </a:lvl4pPr>
            <a:lvl5pPr marL="1205465" indent="-241093">
              <a:defRPr sz="2391"/>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xfrm>
            <a:off x="5940967" y="6411516"/>
            <a:ext cx="280526" cy="297389"/>
          </a:xfrm>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332721859"/>
      </p:ext>
    </p:extLst>
  </p:cSld>
  <p:clrMapOvr>
    <a:masterClrMapping/>
  </p:clrMapOvr>
  <p:transition spd="med"/>
</p:sldLayout>
</file>

<file path=ppt/slideLayouts/slideLayout93.xml><?xml version="1.0" encoding="utf-8"?>
<p:sldLayout xmlns:a="http://schemas.openxmlformats.org/drawingml/2006/main" xmlns:r="http://schemas.openxmlformats.org/officeDocument/2006/relationships" xmlns:p="http://schemas.openxmlformats.org/presentationml/2006/main" type="tx">
  <p:cSld name="Bullets">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857250" y="482203"/>
            <a:ext cx="10477500" cy="5893594"/>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xfrm>
            <a:off x="5940967" y="6411516"/>
            <a:ext cx="280526" cy="297389"/>
          </a:xfrm>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165887496"/>
      </p:ext>
    </p:extLst>
  </p:cSld>
  <p:clrMapOvr>
    <a:masterClrMapping/>
  </p:clrMapOvr>
  <p:transition spd="med"/>
</p:sldLayout>
</file>

<file path=ppt/slideLayouts/slideLayout94.xml><?xml version="1.0" encoding="utf-8"?>
<p:sldLayout xmlns:a="http://schemas.openxmlformats.org/drawingml/2006/main" xmlns:r="http://schemas.openxmlformats.org/officeDocument/2006/relationships" xmlns:p="http://schemas.openxmlformats.org/presentationml/2006/main" type="tx">
  <p:cSld name="Photo - Caption">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83" name="Image"/>
          <p:cNvSpPr>
            <a:spLocks noGrp="1"/>
          </p:cNvSpPr>
          <p:nvPr>
            <p:ph type="pic" idx="13"/>
          </p:nvPr>
        </p:nvSpPr>
        <p:spPr>
          <a:xfrm>
            <a:off x="952500" y="857250"/>
            <a:ext cx="10298906" cy="3929063"/>
          </a:xfrm>
          <a:prstGeom prst="rect">
            <a:avLst/>
          </a:prstGeom>
          <a:ln w="9525">
            <a:round/>
          </a:ln>
        </p:spPr>
        <p:txBody>
          <a:bodyPr lIns="91439" tIns="45719" rIns="91439" bIns="45719" anchor="t">
            <a:noAutofit/>
          </a:bodyPr>
          <a:lstStyle/>
          <a:p>
            <a:endParaRPr/>
          </a:p>
        </p:txBody>
      </p:sp>
      <p:sp>
        <p:nvSpPr>
          <p:cNvPr id="84" name="Body Level One…"/>
          <p:cNvSpPr txBox="1">
            <a:spLocks noGrp="1"/>
          </p:cNvSpPr>
          <p:nvPr>
            <p:ph type="body" sz="quarter" idx="1"/>
          </p:nvPr>
        </p:nvSpPr>
        <p:spPr>
          <a:xfrm>
            <a:off x="952500" y="5063133"/>
            <a:ext cx="4881563" cy="464344"/>
          </a:xfrm>
          <a:prstGeom prst="rect">
            <a:avLst/>
          </a:prstGeom>
        </p:spPr>
        <p:txBody>
          <a:bodyPr anchor="t"/>
          <a:lstStyle>
            <a:lvl1pPr marL="0" indent="0">
              <a:spcBef>
                <a:spcPts val="0"/>
              </a:spcBef>
              <a:buSzTx/>
              <a:buNone/>
              <a:defRPr sz="1687">
                <a:solidFill>
                  <a:srgbClr val="515151"/>
                </a:solidFill>
                <a:latin typeface="Bradley Hand ITC TT-Bold"/>
                <a:ea typeface="Bradley Hand ITC TT-Bold"/>
                <a:cs typeface="Bradley Hand ITC TT-Bold"/>
                <a:sym typeface="Bradley Hand ITC TT-Bold"/>
              </a:defRPr>
            </a:lvl1pPr>
            <a:lvl2pPr marL="0" indent="160729">
              <a:spcBef>
                <a:spcPts val="0"/>
              </a:spcBef>
              <a:buSzTx/>
              <a:buNone/>
              <a:defRPr sz="1687">
                <a:solidFill>
                  <a:srgbClr val="515151"/>
                </a:solidFill>
                <a:latin typeface="Bradley Hand ITC TT-Bold"/>
                <a:ea typeface="Bradley Hand ITC TT-Bold"/>
                <a:cs typeface="Bradley Hand ITC TT-Bold"/>
                <a:sym typeface="Bradley Hand ITC TT-Bold"/>
              </a:defRPr>
            </a:lvl2pPr>
            <a:lvl3pPr marL="0" indent="321457">
              <a:spcBef>
                <a:spcPts val="0"/>
              </a:spcBef>
              <a:buSzTx/>
              <a:buNone/>
              <a:defRPr sz="1687">
                <a:solidFill>
                  <a:srgbClr val="515151"/>
                </a:solidFill>
                <a:latin typeface="Bradley Hand ITC TT-Bold"/>
                <a:ea typeface="Bradley Hand ITC TT-Bold"/>
                <a:cs typeface="Bradley Hand ITC TT-Bold"/>
                <a:sym typeface="Bradley Hand ITC TT-Bold"/>
              </a:defRPr>
            </a:lvl3pPr>
            <a:lvl4pPr marL="0" indent="482186">
              <a:spcBef>
                <a:spcPts val="0"/>
              </a:spcBef>
              <a:buSzTx/>
              <a:buNone/>
              <a:defRPr sz="1687">
                <a:solidFill>
                  <a:srgbClr val="515151"/>
                </a:solidFill>
                <a:latin typeface="Bradley Hand ITC TT-Bold"/>
                <a:ea typeface="Bradley Hand ITC TT-Bold"/>
                <a:cs typeface="Bradley Hand ITC TT-Bold"/>
                <a:sym typeface="Bradley Hand ITC TT-Bold"/>
              </a:defRPr>
            </a:lvl4pPr>
            <a:lvl5pPr marL="0" indent="642915">
              <a:spcBef>
                <a:spcPts val="0"/>
              </a:spcBef>
              <a:buSzTx/>
              <a:buNone/>
              <a:defRPr sz="1687">
                <a:solidFill>
                  <a:srgbClr val="515151"/>
                </a:solidFill>
                <a:latin typeface="Bradley Hand ITC TT-Bold"/>
                <a:ea typeface="Bradley Hand ITC TT-Bold"/>
                <a:cs typeface="Bradley Hand ITC TT-Bold"/>
                <a:sym typeface="Bradley Hand ITC TT-Bold"/>
              </a:defRPr>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xfrm>
            <a:off x="5940967" y="6411516"/>
            <a:ext cx="280526" cy="297389"/>
          </a:xfrm>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961244990"/>
      </p:ext>
    </p:extLst>
  </p:cSld>
  <p:clrMapOvr>
    <a:masterClrMapping/>
  </p:clrMapOvr>
  <p:transition spd="med"/>
</p:sldLayout>
</file>

<file path=ppt/slideLayouts/slideLayout95.xml><?xml version="1.0" encoding="utf-8"?>
<p:sldLayout xmlns:a="http://schemas.openxmlformats.org/drawingml/2006/main" xmlns:r="http://schemas.openxmlformats.org/officeDocument/2006/relationships" xmlns:p="http://schemas.openxmlformats.org/presentationml/2006/main" type="tx">
  <p:cSld name="Photo - 2 Up">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92" name="Image"/>
          <p:cNvSpPr>
            <a:spLocks noGrp="1"/>
          </p:cNvSpPr>
          <p:nvPr>
            <p:ph type="pic" sz="half" idx="13"/>
          </p:nvPr>
        </p:nvSpPr>
        <p:spPr>
          <a:xfrm>
            <a:off x="952499" y="826889"/>
            <a:ext cx="4932591" cy="5179219"/>
          </a:xfrm>
          <a:prstGeom prst="rect">
            <a:avLst/>
          </a:prstGeom>
          <a:ln w="9525">
            <a:round/>
          </a:ln>
        </p:spPr>
        <p:txBody>
          <a:bodyPr lIns="91439" tIns="45719" rIns="91439" bIns="45719" anchor="t">
            <a:noAutofit/>
          </a:bodyPr>
          <a:lstStyle/>
          <a:p>
            <a:endParaRPr/>
          </a:p>
        </p:txBody>
      </p:sp>
      <p:sp>
        <p:nvSpPr>
          <p:cNvPr id="93" name="Image"/>
          <p:cNvSpPr>
            <a:spLocks noGrp="1"/>
          </p:cNvSpPr>
          <p:nvPr>
            <p:ph type="pic" sz="half" idx="14"/>
          </p:nvPr>
        </p:nvSpPr>
        <p:spPr>
          <a:xfrm>
            <a:off x="6322219" y="830461"/>
            <a:ext cx="4929188" cy="5175647"/>
          </a:xfrm>
          <a:prstGeom prst="rect">
            <a:avLst/>
          </a:prstGeom>
          <a:ln w="9525">
            <a:round/>
          </a:ln>
        </p:spPr>
        <p:txBody>
          <a:bodyPr lIns="91439" tIns="45719" rIns="91439" bIns="45719" anchor="t">
            <a:noAutofit/>
          </a:bodyPr>
          <a:lstStyle/>
          <a:p>
            <a:endParaRPr/>
          </a:p>
        </p:txBody>
      </p:sp>
      <p:sp>
        <p:nvSpPr>
          <p:cNvPr id="94" name="Slide Number"/>
          <p:cNvSpPr txBox="1">
            <a:spLocks noGrp="1"/>
          </p:cNvSpPr>
          <p:nvPr>
            <p:ph type="sldNum" sz="quarter" idx="2"/>
          </p:nvPr>
        </p:nvSpPr>
        <p:spPr>
          <a:xfrm>
            <a:off x="5940967" y="6411516"/>
            <a:ext cx="280526" cy="297389"/>
          </a:xfrm>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821710277"/>
      </p:ext>
    </p:extLst>
  </p:cSld>
  <p:clrMapOvr>
    <a:masterClrMapping/>
  </p:clrMapOvr>
  <p:transition spd="med"/>
</p:sldLayout>
</file>

<file path=ppt/slideLayouts/slideLayout96.xml><?xml version="1.0" encoding="utf-8"?>
<p:sldLayout xmlns:a="http://schemas.openxmlformats.org/drawingml/2006/main" xmlns:r="http://schemas.openxmlformats.org/officeDocument/2006/relationships" xmlns:p="http://schemas.openxmlformats.org/presentationml/2006/main" type="tx">
  <p:cSld name="Photo - 3 Up">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01" name="Image"/>
          <p:cNvSpPr>
            <a:spLocks noGrp="1"/>
          </p:cNvSpPr>
          <p:nvPr>
            <p:ph type="pic" sz="quarter" idx="13"/>
          </p:nvPr>
        </p:nvSpPr>
        <p:spPr>
          <a:xfrm>
            <a:off x="6322219" y="3661172"/>
            <a:ext cx="4929188" cy="2428875"/>
          </a:xfrm>
          <a:prstGeom prst="rect">
            <a:avLst/>
          </a:prstGeom>
          <a:ln w="9525">
            <a:round/>
          </a:ln>
        </p:spPr>
        <p:txBody>
          <a:bodyPr lIns="91439" tIns="45719" rIns="91439" bIns="45719" anchor="t">
            <a:noAutofit/>
          </a:bodyPr>
          <a:lstStyle/>
          <a:p>
            <a:endParaRPr/>
          </a:p>
        </p:txBody>
      </p:sp>
      <p:sp>
        <p:nvSpPr>
          <p:cNvPr id="102" name="Image"/>
          <p:cNvSpPr>
            <a:spLocks noGrp="1"/>
          </p:cNvSpPr>
          <p:nvPr>
            <p:ph type="pic" sz="quarter" idx="14"/>
          </p:nvPr>
        </p:nvSpPr>
        <p:spPr>
          <a:xfrm>
            <a:off x="6322219" y="901898"/>
            <a:ext cx="4929188" cy="2411016"/>
          </a:xfrm>
          <a:prstGeom prst="rect">
            <a:avLst/>
          </a:prstGeom>
          <a:ln w="9525">
            <a:round/>
          </a:ln>
        </p:spPr>
        <p:txBody>
          <a:bodyPr lIns="91439" tIns="45719" rIns="91439" bIns="45719" anchor="t">
            <a:noAutofit/>
          </a:bodyPr>
          <a:lstStyle/>
          <a:p>
            <a:endParaRPr/>
          </a:p>
        </p:txBody>
      </p:sp>
      <p:sp>
        <p:nvSpPr>
          <p:cNvPr id="103" name="Image"/>
          <p:cNvSpPr>
            <a:spLocks noGrp="1"/>
          </p:cNvSpPr>
          <p:nvPr>
            <p:ph type="pic" sz="half" idx="15"/>
          </p:nvPr>
        </p:nvSpPr>
        <p:spPr>
          <a:xfrm>
            <a:off x="948248" y="898326"/>
            <a:ext cx="4941095" cy="5188148"/>
          </a:xfrm>
          <a:prstGeom prst="rect">
            <a:avLst/>
          </a:prstGeom>
          <a:ln w="9525">
            <a:round/>
          </a:ln>
        </p:spPr>
        <p:txBody>
          <a:bodyPr lIns="91439" tIns="45719" rIns="91439" bIns="45719" anchor="t">
            <a:noAutofit/>
          </a:bodyPr>
          <a:lstStyle/>
          <a:p>
            <a:endParaRPr/>
          </a:p>
        </p:txBody>
      </p:sp>
      <p:sp>
        <p:nvSpPr>
          <p:cNvPr id="104" name="Slide Number"/>
          <p:cNvSpPr txBox="1">
            <a:spLocks noGrp="1"/>
          </p:cNvSpPr>
          <p:nvPr>
            <p:ph type="sldNum" sz="quarter" idx="2"/>
          </p:nvPr>
        </p:nvSpPr>
        <p:spPr>
          <a:xfrm>
            <a:off x="5940967" y="6411516"/>
            <a:ext cx="280526" cy="297389"/>
          </a:xfrm>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018454193"/>
      </p:ext>
    </p:extLst>
  </p:cSld>
  <p:clrMapOvr>
    <a:masterClrMapping/>
  </p:clrMapOvr>
  <p:transition spd="med"/>
</p:sldLayout>
</file>

<file path=ppt/slideLayouts/slideLayout97.xml><?xml version="1.0" encoding="utf-8"?>
<p:sldLayout xmlns:a="http://schemas.openxmlformats.org/drawingml/2006/main" xmlns:r="http://schemas.openxmlformats.org/officeDocument/2006/relationships" xmlns:p="http://schemas.openxmlformats.org/presentationml/2006/main" type="tx">
  <p:cSld name="Quot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1" name="–Johnny Appleseed"/>
          <p:cNvSpPr>
            <a:spLocks noGrp="1"/>
          </p:cNvSpPr>
          <p:nvPr>
            <p:ph type="body" sz="quarter" idx="13"/>
          </p:nvPr>
        </p:nvSpPr>
        <p:spPr>
          <a:xfrm>
            <a:off x="1190625" y="4473774"/>
            <a:ext cx="9810750" cy="448841"/>
          </a:xfrm>
          <a:prstGeom prst="rect">
            <a:avLst/>
          </a:prstGeom>
        </p:spPr>
        <p:txBody>
          <a:bodyPr anchor="t">
            <a:spAutoFit/>
          </a:bodyPr>
          <a:lstStyle>
            <a:lvl1pPr marL="0" indent="0" algn="ctr">
              <a:spcBef>
                <a:spcPts val="0"/>
              </a:spcBef>
              <a:buSzTx/>
              <a:buNone/>
              <a:defRPr sz="2250" i="1"/>
            </a:lvl1pPr>
          </a:lstStyle>
          <a:p>
            <a:r>
              <a:t>–Johnny Appleseed</a:t>
            </a:r>
          </a:p>
        </p:txBody>
      </p:sp>
      <p:sp>
        <p:nvSpPr>
          <p:cNvPr id="112" name="“Type a quote here.”"/>
          <p:cNvSpPr>
            <a:spLocks noGrp="1"/>
          </p:cNvSpPr>
          <p:nvPr>
            <p:ph type="body" sz="quarter" idx="14"/>
          </p:nvPr>
        </p:nvSpPr>
        <p:spPr>
          <a:xfrm>
            <a:off x="1190625" y="2721870"/>
            <a:ext cx="9810750" cy="557012"/>
          </a:xfrm>
          <a:prstGeom prst="rect">
            <a:avLst/>
          </a:prstGeom>
        </p:spPr>
        <p:txBody>
          <a:bodyPr>
            <a:spAutoFit/>
          </a:bodyPr>
          <a:lstStyle>
            <a:lvl1pPr marL="0" indent="0" algn="ctr">
              <a:spcBef>
                <a:spcPts val="0"/>
              </a:spcBef>
              <a:buSzTx/>
              <a:buNone/>
              <a:defRPr sz="2953"/>
            </a:lvl1pPr>
          </a:lstStyle>
          <a:p>
            <a:r>
              <a:t>“Type a quote here.”</a:t>
            </a:r>
          </a:p>
        </p:txBody>
      </p:sp>
      <p:sp>
        <p:nvSpPr>
          <p:cNvPr id="113" name="Slide Number"/>
          <p:cNvSpPr txBox="1">
            <a:spLocks noGrp="1"/>
          </p:cNvSpPr>
          <p:nvPr>
            <p:ph type="sldNum" sz="quarter" idx="2"/>
          </p:nvPr>
        </p:nvSpPr>
        <p:spPr>
          <a:xfrm>
            <a:off x="5940967" y="6411516"/>
            <a:ext cx="280526" cy="297389"/>
          </a:xfrm>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873364540"/>
      </p:ext>
    </p:extLst>
  </p:cSld>
  <p:clrMapOvr>
    <a:masterClrMapping/>
  </p:clrMapOvr>
  <p:transition spd="med"/>
</p:sldLayout>
</file>

<file path=ppt/slideLayouts/slideLayout98.xml><?xml version="1.0" encoding="utf-8"?>
<p:sldLayout xmlns:a="http://schemas.openxmlformats.org/drawingml/2006/main" xmlns:r="http://schemas.openxmlformats.org/officeDocument/2006/relationships" xmlns:p="http://schemas.openxmlformats.org/presentationml/2006/main" type="tx">
  <p:cSld name="Photo">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20" name="Image"/>
          <p:cNvSpPr>
            <a:spLocks noGrp="1"/>
          </p:cNvSpPr>
          <p:nvPr>
            <p:ph type="pic" idx="13"/>
          </p:nvPr>
        </p:nvSpPr>
        <p:spPr>
          <a:xfrm>
            <a:off x="0" y="0"/>
            <a:ext cx="12192000" cy="6858000"/>
          </a:xfrm>
          <a:prstGeom prst="rect">
            <a:avLst/>
          </a:prstGeom>
        </p:spPr>
        <p:txBody>
          <a:bodyPr lIns="91439" tIns="45719" rIns="91439" bIns="45719" anchor="t">
            <a:noAutofit/>
          </a:bodyPr>
          <a:lstStyle/>
          <a:p>
            <a:endParaRPr/>
          </a:p>
        </p:txBody>
      </p:sp>
      <p:sp>
        <p:nvSpPr>
          <p:cNvPr id="121" name="Slide Number"/>
          <p:cNvSpPr txBox="1">
            <a:spLocks noGrp="1"/>
          </p:cNvSpPr>
          <p:nvPr>
            <p:ph type="sldNum" sz="quarter" idx="2"/>
          </p:nvPr>
        </p:nvSpPr>
        <p:spPr>
          <a:xfrm>
            <a:off x="5940967" y="6411516"/>
            <a:ext cx="280526" cy="297389"/>
          </a:xfrm>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099036591"/>
      </p:ext>
    </p:extLst>
  </p:cSld>
  <p:clrMapOvr>
    <a:masterClrMapping/>
  </p:clrMapOvr>
  <p:transition spd="med"/>
</p:sldLayout>
</file>

<file path=ppt/slideLayouts/slideLayout99.xml><?xml version="1.0" encoding="utf-8"?>
<p:sldLayout xmlns:a="http://schemas.openxmlformats.org/drawingml/2006/main" xmlns:r="http://schemas.openxmlformats.org/officeDocument/2006/relationships" xmlns:p="http://schemas.openxmlformats.org/presentationml/2006/main" type="tx">
  <p:cSld name="Title and Content">
    <p:bg>
      <p:bgPr>
        <a:solidFill>
          <a:srgbClr val="FFFFFF"/>
        </a:solidFill>
        <a:effectLst/>
      </p:bgPr>
    </p:bg>
    <p:spTree>
      <p:nvGrpSpPr>
        <p:cNvPr id="1" name=""/>
        <p:cNvGrpSpPr/>
        <p:nvPr/>
      </p:nvGrpSpPr>
      <p:grpSpPr>
        <a:xfrm>
          <a:off x="0" y="0"/>
          <a:ext cx="0" cy="0"/>
          <a:chOff x="0" y="0"/>
          <a:chExt cx="0" cy="0"/>
        </a:xfrm>
      </p:grpSpPr>
      <p:sp>
        <p:nvSpPr>
          <p:cNvPr id="159" name="Rectangle"/>
          <p:cNvSpPr/>
          <p:nvPr/>
        </p:nvSpPr>
        <p:spPr>
          <a:xfrm>
            <a:off x="0" y="5657850"/>
            <a:ext cx="12192001" cy="342901"/>
          </a:xfrm>
          <a:prstGeom prst="rect">
            <a:avLst/>
          </a:prstGeom>
          <a:solidFill>
            <a:srgbClr val="AF232A"/>
          </a:solidFill>
          <a:ln w="12700">
            <a:miter lim="400000"/>
          </a:ln>
        </p:spPr>
        <p:txBody>
          <a:bodyPr lIns="34289" tIns="34289" rIns="34289" bIns="34289"/>
          <a:lstStyle/>
          <a:p>
            <a:pPr hangingPunct="0">
              <a:defRPr sz="2400">
                <a:solidFill>
                  <a:srgbClr val="000000"/>
                </a:solidFill>
                <a:latin typeface="Calibri"/>
                <a:ea typeface="Calibri"/>
                <a:cs typeface="Calibri"/>
                <a:sym typeface="Calibri"/>
              </a:defRPr>
            </a:pPr>
            <a:endParaRPr sz="1687" kern="0">
              <a:solidFill>
                <a:srgbClr val="000000"/>
              </a:solidFill>
              <a:latin typeface="Calibri"/>
              <a:ea typeface="Calibri"/>
              <a:cs typeface="Calibri"/>
              <a:sym typeface="Calibri"/>
            </a:endParaRPr>
          </a:p>
        </p:txBody>
      </p:sp>
      <p:sp>
        <p:nvSpPr>
          <p:cNvPr id="160" name="Rectangle"/>
          <p:cNvSpPr/>
          <p:nvPr/>
        </p:nvSpPr>
        <p:spPr>
          <a:xfrm>
            <a:off x="14" y="5607987"/>
            <a:ext cx="12191987" cy="49864"/>
          </a:xfrm>
          <a:prstGeom prst="rect">
            <a:avLst/>
          </a:prstGeom>
          <a:solidFill>
            <a:srgbClr val="FDB813"/>
          </a:solidFill>
          <a:ln w="12700">
            <a:miter lim="400000"/>
          </a:ln>
        </p:spPr>
        <p:txBody>
          <a:bodyPr lIns="34289" tIns="34289" rIns="34289" bIns="34289"/>
          <a:lstStyle/>
          <a:p>
            <a:pPr hangingPunct="0">
              <a:defRPr sz="2400">
                <a:solidFill>
                  <a:srgbClr val="000000"/>
                </a:solidFill>
                <a:latin typeface="Calibri"/>
                <a:ea typeface="Calibri"/>
                <a:cs typeface="Calibri"/>
                <a:sym typeface="Calibri"/>
              </a:defRPr>
            </a:pPr>
            <a:endParaRPr sz="1687" kern="0">
              <a:solidFill>
                <a:srgbClr val="000000"/>
              </a:solidFill>
              <a:latin typeface="Calibri"/>
              <a:ea typeface="Calibri"/>
              <a:cs typeface="Calibri"/>
              <a:sym typeface="Calibri"/>
            </a:endParaRPr>
          </a:p>
        </p:txBody>
      </p:sp>
      <p:sp>
        <p:nvSpPr>
          <p:cNvPr id="161" name="Line"/>
          <p:cNvSpPr/>
          <p:nvPr/>
        </p:nvSpPr>
        <p:spPr>
          <a:xfrm>
            <a:off x="1193532" y="2160634"/>
            <a:ext cx="9966961" cy="1"/>
          </a:xfrm>
          <a:prstGeom prst="line">
            <a:avLst/>
          </a:prstGeom>
          <a:ln w="3175">
            <a:solidFill>
              <a:srgbClr val="808080"/>
            </a:solidFill>
            <a:bevel/>
          </a:ln>
        </p:spPr>
        <p:txBody>
          <a:bodyPr lIns="34289" tIns="34289" rIns="34289" bIns="34289"/>
          <a:lstStyle/>
          <a:p>
            <a:pPr defTabSz="321457" hangingPunct="0">
              <a:defRPr sz="1600">
                <a:solidFill>
                  <a:srgbClr val="000000"/>
                </a:solidFill>
                <a:latin typeface="Helvetica"/>
                <a:ea typeface="Helvetica"/>
                <a:cs typeface="Helvetica"/>
                <a:sym typeface="Helvetica"/>
              </a:defRPr>
            </a:pPr>
            <a:endParaRPr sz="1125" kern="0">
              <a:solidFill>
                <a:srgbClr val="000000"/>
              </a:solidFill>
              <a:latin typeface="Helvetica"/>
              <a:ea typeface="Helvetica"/>
              <a:cs typeface="Helvetica"/>
              <a:sym typeface="Helvetica"/>
            </a:endParaRPr>
          </a:p>
        </p:txBody>
      </p:sp>
      <p:sp>
        <p:nvSpPr>
          <p:cNvPr id="162" name="Title Text"/>
          <p:cNvSpPr txBox="1">
            <a:spLocks noGrp="1"/>
          </p:cNvSpPr>
          <p:nvPr>
            <p:ph type="title"/>
          </p:nvPr>
        </p:nvSpPr>
        <p:spPr>
          <a:xfrm>
            <a:off x="1097279" y="857250"/>
            <a:ext cx="10058402" cy="1303021"/>
          </a:xfrm>
          <a:prstGeom prst="rect">
            <a:avLst/>
          </a:prstGeom>
        </p:spPr>
        <p:txBody>
          <a:bodyPr lIns="48767" tIns="48767" rIns="48767" bIns="48767" anchor="b"/>
          <a:lstStyle>
            <a:lvl1pPr algn="l" defTabSz="642915">
              <a:lnSpc>
                <a:spcPct val="85000"/>
              </a:lnSpc>
              <a:defRPr sz="4781" spc="-49">
                <a:solidFill>
                  <a:srgbClr val="404040"/>
                </a:solidFill>
                <a:latin typeface="Calibri Light"/>
                <a:ea typeface="Calibri Light"/>
                <a:cs typeface="Calibri Light"/>
                <a:sym typeface="Calibri Light"/>
              </a:defRPr>
            </a:lvl1pPr>
          </a:lstStyle>
          <a:p>
            <a:r>
              <a:t>Title Text</a:t>
            </a:r>
          </a:p>
        </p:txBody>
      </p:sp>
      <p:sp>
        <p:nvSpPr>
          <p:cNvPr id="163" name="Body Level One…"/>
          <p:cNvSpPr txBox="1">
            <a:spLocks noGrp="1"/>
          </p:cNvSpPr>
          <p:nvPr>
            <p:ph type="body" idx="1"/>
          </p:nvPr>
        </p:nvSpPr>
        <p:spPr>
          <a:xfrm>
            <a:off x="1097279" y="2241550"/>
            <a:ext cx="10058402" cy="3759201"/>
          </a:xfrm>
          <a:prstGeom prst="rect">
            <a:avLst/>
          </a:prstGeom>
        </p:spPr>
        <p:txBody>
          <a:bodyPr lIns="0" tIns="0" rIns="0" bIns="0" anchor="t"/>
          <a:lstStyle>
            <a:lvl1pPr marL="90007" indent="-90007" defTabSz="642915">
              <a:lnSpc>
                <a:spcPct val="90000"/>
              </a:lnSpc>
              <a:spcBef>
                <a:spcPts val="844"/>
              </a:spcBef>
              <a:buClr>
                <a:srgbClr val="FDB813"/>
              </a:buClr>
              <a:buFont typeface="Calibri"/>
              <a:buChar char=" "/>
              <a:defRPr sz="1969">
                <a:solidFill>
                  <a:srgbClr val="404040"/>
                </a:solidFill>
                <a:latin typeface="Calibri"/>
                <a:ea typeface="Calibri"/>
                <a:cs typeface="Calibri"/>
                <a:sym typeface="Calibri"/>
              </a:defRPr>
            </a:lvl1pPr>
            <a:lvl2pPr marL="341458" indent="-200017" defTabSz="642915">
              <a:lnSpc>
                <a:spcPct val="90000"/>
              </a:lnSpc>
              <a:spcBef>
                <a:spcPts val="844"/>
              </a:spcBef>
              <a:buClr>
                <a:srgbClr val="FDB813"/>
              </a:buClr>
              <a:buFont typeface="Calibri"/>
              <a:buChar char="◦"/>
              <a:defRPr sz="1969">
                <a:solidFill>
                  <a:srgbClr val="404040"/>
                </a:solidFill>
                <a:latin typeface="Calibri"/>
                <a:ea typeface="Calibri"/>
                <a:cs typeface="Calibri"/>
                <a:sym typeface="Calibri"/>
              </a:defRPr>
            </a:lvl2pPr>
            <a:lvl3pPr marL="527190" indent="-257166" defTabSz="642915">
              <a:lnSpc>
                <a:spcPct val="90000"/>
              </a:lnSpc>
              <a:spcBef>
                <a:spcPts val="844"/>
              </a:spcBef>
              <a:buClr>
                <a:srgbClr val="FDB813"/>
              </a:buClr>
              <a:buFont typeface="Calibri"/>
              <a:buChar char="◦"/>
              <a:defRPr sz="1969">
                <a:solidFill>
                  <a:srgbClr val="404040"/>
                </a:solidFill>
                <a:latin typeface="Calibri"/>
                <a:ea typeface="Calibri"/>
                <a:cs typeface="Calibri"/>
                <a:sym typeface="Calibri"/>
              </a:defRPr>
            </a:lvl3pPr>
            <a:lvl4pPr marL="655773" indent="-257166" defTabSz="642915">
              <a:lnSpc>
                <a:spcPct val="90000"/>
              </a:lnSpc>
              <a:spcBef>
                <a:spcPts val="844"/>
              </a:spcBef>
              <a:buClr>
                <a:srgbClr val="FDB813"/>
              </a:buClr>
              <a:buFont typeface="Calibri"/>
              <a:buChar char="◦"/>
              <a:defRPr sz="1969">
                <a:solidFill>
                  <a:srgbClr val="404040"/>
                </a:solidFill>
                <a:latin typeface="Calibri"/>
                <a:ea typeface="Calibri"/>
                <a:cs typeface="Calibri"/>
                <a:sym typeface="Calibri"/>
              </a:defRPr>
            </a:lvl4pPr>
            <a:lvl5pPr marL="784356" indent="-257166" defTabSz="642915">
              <a:lnSpc>
                <a:spcPct val="90000"/>
              </a:lnSpc>
              <a:spcBef>
                <a:spcPts val="844"/>
              </a:spcBef>
              <a:buClr>
                <a:srgbClr val="FDB813"/>
              </a:buClr>
              <a:buFont typeface="Calibri"/>
              <a:buChar char="◦"/>
              <a:defRPr sz="1969">
                <a:solidFill>
                  <a:srgbClr val="404040"/>
                </a:solidFill>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64" name="Slide Number"/>
          <p:cNvSpPr txBox="1">
            <a:spLocks noGrp="1"/>
          </p:cNvSpPr>
          <p:nvPr>
            <p:ph type="sldNum" sz="quarter" idx="2"/>
          </p:nvPr>
        </p:nvSpPr>
        <p:spPr>
          <a:xfrm>
            <a:off x="9900458" y="5714043"/>
            <a:ext cx="1312027" cy="249938"/>
          </a:xfrm>
          <a:prstGeom prst="rect">
            <a:avLst/>
          </a:prstGeom>
        </p:spPr>
        <p:txBody>
          <a:bodyPr wrap="square" lIns="48767" tIns="48767" rIns="48767" bIns="48767" anchor="ctr"/>
          <a:lstStyle>
            <a:lvl1pPr algn="r" defTabSz="642915">
              <a:defRPr sz="984">
                <a:solidFill>
                  <a:srgbClr val="FFFFFF"/>
                </a:solidFill>
                <a:latin typeface="Calibri"/>
                <a:ea typeface="Calibri"/>
                <a:cs typeface="Calibri"/>
                <a:sym typeface="Calibri"/>
              </a:defRPr>
            </a:lvl1pPr>
          </a:lstStyle>
          <a:p>
            <a:pPr>
              <a:defRPr>
                <a:effectLst/>
              </a:defRPr>
            </a:pPr>
            <a:fld id="{86CB4B4D-7CA3-9044-876B-883B54F8677D}" type="slidenum">
              <a:rPr>
                <a:effectLst/>
              </a:rPr>
              <a:pPr>
                <a:defRPr>
                  <a:effectLst/>
                </a:defRPr>
              </a:pPr>
              <a:t>‹#›</a:t>
            </a:fld>
            <a:endParaRPr>
              <a:effectLst/>
            </a:endParaRPr>
          </a:p>
        </p:txBody>
      </p:sp>
    </p:spTree>
    <p:extLst>
      <p:ext uri="{BB962C8B-B14F-4D97-AF65-F5344CB8AC3E}">
        <p14:creationId xmlns:p14="http://schemas.microsoft.com/office/powerpoint/2010/main" val="884144549"/>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35.xml"/><Relationship Id="rId18" Type="http://schemas.openxmlformats.org/officeDocument/2006/relationships/slideLayout" Target="../slideLayouts/slideLayout40.xml"/><Relationship Id="rId26" Type="http://schemas.openxmlformats.org/officeDocument/2006/relationships/slideLayout" Target="../slideLayouts/slideLayout48.xml"/><Relationship Id="rId3" Type="http://schemas.openxmlformats.org/officeDocument/2006/relationships/slideLayout" Target="../slideLayouts/slideLayout25.xml"/><Relationship Id="rId21" Type="http://schemas.openxmlformats.org/officeDocument/2006/relationships/slideLayout" Target="../slideLayouts/slideLayout43.xml"/><Relationship Id="rId34" Type="http://schemas.openxmlformats.org/officeDocument/2006/relationships/theme" Target="../theme/theme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5" Type="http://schemas.openxmlformats.org/officeDocument/2006/relationships/slideLayout" Target="../slideLayouts/slideLayout47.xml"/><Relationship Id="rId33" Type="http://schemas.openxmlformats.org/officeDocument/2006/relationships/slideLayout" Target="../slideLayouts/slideLayout55.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29" Type="http://schemas.openxmlformats.org/officeDocument/2006/relationships/slideLayout" Target="../slideLayouts/slideLayout51.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slideLayout" Target="../slideLayouts/slideLayout46.xml"/><Relationship Id="rId32" Type="http://schemas.openxmlformats.org/officeDocument/2006/relationships/slideLayout" Target="../slideLayouts/slideLayout54.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slideLayout" Target="../slideLayouts/slideLayout45.xml"/><Relationship Id="rId28" Type="http://schemas.openxmlformats.org/officeDocument/2006/relationships/slideLayout" Target="../slideLayouts/slideLayout50.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31" Type="http://schemas.openxmlformats.org/officeDocument/2006/relationships/slideLayout" Target="../slideLayouts/slideLayout53.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 Id="rId27" Type="http://schemas.openxmlformats.org/officeDocument/2006/relationships/slideLayout" Target="../slideLayouts/slideLayout49.xml"/><Relationship Id="rId30" Type="http://schemas.openxmlformats.org/officeDocument/2006/relationships/slideLayout" Target="../slideLayouts/slideLayout52.xml"/><Relationship Id="rId35" Type="http://schemas.openxmlformats.org/officeDocument/2006/relationships/image" Target="../media/image2.jpeg"/><Relationship Id="rId8"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68.xml"/><Relationship Id="rId18" Type="http://schemas.openxmlformats.org/officeDocument/2006/relationships/slideLayout" Target="../slideLayouts/slideLayout73.xml"/><Relationship Id="rId26" Type="http://schemas.openxmlformats.org/officeDocument/2006/relationships/slideLayout" Target="../slideLayouts/slideLayout81.xml"/><Relationship Id="rId3" Type="http://schemas.openxmlformats.org/officeDocument/2006/relationships/slideLayout" Target="../slideLayouts/slideLayout58.xml"/><Relationship Id="rId21" Type="http://schemas.openxmlformats.org/officeDocument/2006/relationships/slideLayout" Target="../slideLayouts/slideLayout76.xml"/><Relationship Id="rId34" Type="http://schemas.openxmlformats.org/officeDocument/2006/relationships/theme" Target="../theme/theme4.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17" Type="http://schemas.openxmlformats.org/officeDocument/2006/relationships/slideLayout" Target="../slideLayouts/slideLayout72.xml"/><Relationship Id="rId25" Type="http://schemas.openxmlformats.org/officeDocument/2006/relationships/slideLayout" Target="../slideLayouts/slideLayout80.xml"/><Relationship Id="rId33" Type="http://schemas.openxmlformats.org/officeDocument/2006/relationships/slideLayout" Target="../slideLayouts/slideLayout88.xml"/><Relationship Id="rId2" Type="http://schemas.openxmlformats.org/officeDocument/2006/relationships/slideLayout" Target="../slideLayouts/slideLayout57.xml"/><Relationship Id="rId16" Type="http://schemas.openxmlformats.org/officeDocument/2006/relationships/slideLayout" Target="../slideLayouts/slideLayout71.xml"/><Relationship Id="rId20" Type="http://schemas.openxmlformats.org/officeDocument/2006/relationships/slideLayout" Target="../slideLayouts/slideLayout75.xml"/><Relationship Id="rId29" Type="http://schemas.openxmlformats.org/officeDocument/2006/relationships/slideLayout" Target="../slideLayouts/slideLayout84.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24" Type="http://schemas.openxmlformats.org/officeDocument/2006/relationships/slideLayout" Target="../slideLayouts/slideLayout79.xml"/><Relationship Id="rId32" Type="http://schemas.openxmlformats.org/officeDocument/2006/relationships/slideLayout" Target="../slideLayouts/slideLayout87.xml"/><Relationship Id="rId5" Type="http://schemas.openxmlformats.org/officeDocument/2006/relationships/slideLayout" Target="../slideLayouts/slideLayout60.xml"/><Relationship Id="rId15" Type="http://schemas.openxmlformats.org/officeDocument/2006/relationships/slideLayout" Target="../slideLayouts/slideLayout70.xml"/><Relationship Id="rId23" Type="http://schemas.openxmlformats.org/officeDocument/2006/relationships/slideLayout" Target="../slideLayouts/slideLayout78.xml"/><Relationship Id="rId28" Type="http://schemas.openxmlformats.org/officeDocument/2006/relationships/slideLayout" Target="../slideLayouts/slideLayout83.xml"/><Relationship Id="rId10" Type="http://schemas.openxmlformats.org/officeDocument/2006/relationships/slideLayout" Target="../slideLayouts/slideLayout65.xml"/><Relationship Id="rId19" Type="http://schemas.openxmlformats.org/officeDocument/2006/relationships/slideLayout" Target="../slideLayouts/slideLayout74.xml"/><Relationship Id="rId31" Type="http://schemas.openxmlformats.org/officeDocument/2006/relationships/slideLayout" Target="../slideLayouts/slideLayout86.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 Id="rId22" Type="http://schemas.openxmlformats.org/officeDocument/2006/relationships/slideLayout" Target="../slideLayouts/slideLayout77.xml"/><Relationship Id="rId27" Type="http://schemas.openxmlformats.org/officeDocument/2006/relationships/slideLayout" Target="../slideLayouts/slideLayout82.xml"/><Relationship Id="rId30" Type="http://schemas.openxmlformats.org/officeDocument/2006/relationships/slideLayout" Target="../slideLayouts/slideLayout85.xml"/><Relationship Id="rId35" Type="http://schemas.openxmlformats.org/officeDocument/2006/relationships/image" Target="../media/image2.jpeg"/><Relationship Id="rId8" Type="http://schemas.openxmlformats.org/officeDocument/2006/relationships/slideLayout" Target="../slideLayouts/slideLayout6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slideLayout" Target="../slideLayouts/slideLayout101.xml"/><Relationship Id="rId18" Type="http://schemas.openxmlformats.org/officeDocument/2006/relationships/slideLayout" Target="../slideLayouts/slideLayout106.xml"/><Relationship Id="rId26" Type="http://schemas.openxmlformats.org/officeDocument/2006/relationships/slideLayout" Target="../slideLayouts/slideLayout114.xml"/><Relationship Id="rId3" Type="http://schemas.openxmlformats.org/officeDocument/2006/relationships/slideLayout" Target="../slideLayouts/slideLayout91.xml"/><Relationship Id="rId21" Type="http://schemas.openxmlformats.org/officeDocument/2006/relationships/slideLayout" Target="../slideLayouts/slideLayout109.xml"/><Relationship Id="rId7" Type="http://schemas.openxmlformats.org/officeDocument/2006/relationships/slideLayout" Target="../slideLayouts/slideLayout95.xml"/><Relationship Id="rId12" Type="http://schemas.openxmlformats.org/officeDocument/2006/relationships/slideLayout" Target="../slideLayouts/slideLayout100.xml"/><Relationship Id="rId17" Type="http://schemas.openxmlformats.org/officeDocument/2006/relationships/slideLayout" Target="../slideLayouts/slideLayout105.xml"/><Relationship Id="rId25" Type="http://schemas.openxmlformats.org/officeDocument/2006/relationships/slideLayout" Target="../slideLayouts/slideLayout113.xml"/><Relationship Id="rId2" Type="http://schemas.openxmlformats.org/officeDocument/2006/relationships/slideLayout" Target="../slideLayouts/slideLayout90.xml"/><Relationship Id="rId16" Type="http://schemas.openxmlformats.org/officeDocument/2006/relationships/slideLayout" Target="../slideLayouts/slideLayout104.xml"/><Relationship Id="rId20" Type="http://schemas.openxmlformats.org/officeDocument/2006/relationships/slideLayout" Target="../slideLayouts/slideLayout108.xml"/><Relationship Id="rId29" Type="http://schemas.openxmlformats.org/officeDocument/2006/relationships/slideLayout" Target="../slideLayouts/slideLayout117.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24" Type="http://schemas.openxmlformats.org/officeDocument/2006/relationships/slideLayout" Target="../slideLayouts/slideLayout112.xml"/><Relationship Id="rId32" Type="http://schemas.openxmlformats.org/officeDocument/2006/relationships/image" Target="../media/image2.jpeg"/><Relationship Id="rId5" Type="http://schemas.openxmlformats.org/officeDocument/2006/relationships/slideLayout" Target="../slideLayouts/slideLayout93.xml"/><Relationship Id="rId15" Type="http://schemas.openxmlformats.org/officeDocument/2006/relationships/slideLayout" Target="../slideLayouts/slideLayout103.xml"/><Relationship Id="rId23" Type="http://schemas.openxmlformats.org/officeDocument/2006/relationships/slideLayout" Target="../slideLayouts/slideLayout111.xml"/><Relationship Id="rId28" Type="http://schemas.openxmlformats.org/officeDocument/2006/relationships/slideLayout" Target="../slideLayouts/slideLayout116.xml"/><Relationship Id="rId10" Type="http://schemas.openxmlformats.org/officeDocument/2006/relationships/slideLayout" Target="../slideLayouts/slideLayout98.xml"/><Relationship Id="rId19" Type="http://schemas.openxmlformats.org/officeDocument/2006/relationships/slideLayout" Target="../slideLayouts/slideLayout107.xml"/><Relationship Id="rId31" Type="http://schemas.openxmlformats.org/officeDocument/2006/relationships/theme" Target="../theme/theme5.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slideLayout" Target="../slideLayouts/slideLayout102.xml"/><Relationship Id="rId22" Type="http://schemas.openxmlformats.org/officeDocument/2006/relationships/slideLayout" Target="../slideLayouts/slideLayout110.xml"/><Relationship Id="rId27" Type="http://schemas.openxmlformats.org/officeDocument/2006/relationships/slideLayout" Target="../slideLayouts/slideLayout115.xml"/><Relationship Id="rId30" Type="http://schemas.openxmlformats.org/officeDocument/2006/relationships/slideLayout" Target="../slideLayouts/slideLayout1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B5EF6F49-753D-413B-A762-39390A94A144}" type="datetimeFigureOut">
              <a:rPr lang="en-US" smtClean="0"/>
              <a:t>1/18/2019</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8E31025C-F76D-4D11-992D-540539E688D9}" type="slidenum">
              <a:rPr lang="en-US" smtClean="0"/>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39705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0ECF72-E641-2D40-BD2A-051B7A0CE509}" type="datetimeFigureOut">
              <a:rPr lang="en-US" smtClean="0">
                <a:solidFill>
                  <a:prstClr val="black">
                    <a:tint val="75000"/>
                  </a:prstClr>
                </a:solidFill>
              </a:rPr>
              <a:pPr/>
              <a:t>1/18/2019</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4D5927-1723-C94C-9695-D549D9DD481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945031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1">
          <a:blip r:embed="rId35"/>
          <a:srcRect/>
          <a:stretch>
            <a:fillRect/>
          </a:stretch>
        </a:blip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57250" y="223242"/>
            <a:ext cx="10477500" cy="1250156"/>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857250" y="1910953"/>
            <a:ext cx="10477500" cy="4464844"/>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5940967" y="6411516"/>
            <a:ext cx="298160" cy="297389"/>
          </a:xfrm>
          <a:prstGeom prst="rect">
            <a:avLst/>
          </a:prstGeom>
          <a:ln w="12700">
            <a:miter lim="400000"/>
          </a:ln>
        </p:spPr>
        <p:txBody>
          <a:bodyPr wrap="none" lIns="50800" tIns="50800" rIns="50800" bIns="50800">
            <a:spAutoFit/>
          </a:bodyPr>
          <a:lstStyle>
            <a:lvl1pPr>
              <a:defRPr sz="1266">
                <a:solidFill>
                  <a:srgbClr val="434343"/>
                </a:solidFill>
                <a:effectLst>
                  <a:outerShdw blurRad="25400" dist="23648" dir="16200000" rotWithShape="0">
                    <a:srgbClr val="000000">
                      <a:alpha val="20689"/>
                    </a:srgbClr>
                  </a:outerShdw>
                </a:effectLst>
              </a:defRPr>
            </a:lvl1pPr>
          </a:lstStyle>
          <a:p>
            <a:pPr algn="ctr" defTabSz="410751" hangingPunct="0"/>
            <a:fld id="{86CB4B4D-7CA3-9044-876B-883B54F8677D}" type="slidenum">
              <a:rPr lang="uk-UA" kern="0" smtClean="0">
                <a:latin typeface="Baskerville"/>
                <a:ea typeface="Baskerville"/>
                <a:cs typeface="Baskerville"/>
                <a:sym typeface="Baskerville"/>
              </a:rPr>
              <a:pPr algn="ctr" defTabSz="410751" hangingPunct="0"/>
              <a:t>‹#›</a:t>
            </a:fld>
            <a:endParaRPr lang="uk-UA" kern="0">
              <a:latin typeface="Baskerville"/>
              <a:ea typeface="Baskerville"/>
              <a:cs typeface="Baskerville"/>
              <a:sym typeface="Baskerville"/>
            </a:endParaRPr>
          </a:p>
        </p:txBody>
      </p:sp>
    </p:spTree>
    <p:extLst>
      <p:ext uri="{BB962C8B-B14F-4D97-AF65-F5344CB8AC3E}">
        <p14:creationId xmlns:p14="http://schemas.microsoft.com/office/powerpoint/2010/main" val="52660633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 id="2147483703" r:id="rId19"/>
    <p:sldLayoutId id="2147483704" r:id="rId20"/>
    <p:sldLayoutId id="2147483705" r:id="rId21"/>
    <p:sldLayoutId id="2147483706" r:id="rId22"/>
    <p:sldLayoutId id="2147483707" r:id="rId23"/>
    <p:sldLayoutId id="2147483708" r:id="rId24"/>
    <p:sldLayoutId id="2147483709" r:id="rId25"/>
    <p:sldLayoutId id="2147483710" r:id="rId26"/>
    <p:sldLayoutId id="2147483711" r:id="rId27"/>
    <p:sldLayoutId id="2147483712" r:id="rId28"/>
    <p:sldLayoutId id="2147483713" r:id="rId29"/>
    <p:sldLayoutId id="2147483714" r:id="rId30"/>
    <p:sldLayoutId id="2147483715" r:id="rId31"/>
    <p:sldLayoutId id="2147483716" r:id="rId32"/>
    <p:sldLayoutId id="2147483717" r:id="rId33"/>
  </p:sldLayoutIdLst>
  <p:transition spd="med"/>
  <p:txStyles>
    <p:titleStyle>
      <a:lvl1pPr marL="0" marR="0" indent="0" algn="ctr" defTabSz="410751" rtl="0" latinLnBrk="0">
        <a:lnSpc>
          <a:spcPct val="100000"/>
        </a:lnSpc>
        <a:spcBef>
          <a:spcPts val="0"/>
        </a:spcBef>
        <a:spcAft>
          <a:spcPts val="0"/>
        </a:spcAft>
        <a:buClrTx/>
        <a:buSzTx/>
        <a:buFontTx/>
        <a:buNone/>
        <a:tabLst/>
        <a:defRPr sz="4078" b="0" i="0" u="none" strike="noStrike" cap="none" spc="0" baseline="0">
          <a:ln>
            <a:noFill/>
          </a:ln>
          <a:solidFill>
            <a:srgbClr val="817463"/>
          </a:solidFill>
          <a:uFillTx/>
          <a:latin typeface="+mj-lt"/>
          <a:ea typeface="+mj-ea"/>
          <a:cs typeface="+mj-cs"/>
          <a:sym typeface="Baskerville"/>
        </a:defRPr>
      </a:lvl1pPr>
      <a:lvl2pPr marL="0" marR="0" indent="160729" algn="ctr" defTabSz="410751" rtl="0" latinLnBrk="0">
        <a:lnSpc>
          <a:spcPct val="100000"/>
        </a:lnSpc>
        <a:spcBef>
          <a:spcPts val="0"/>
        </a:spcBef>
        <a:spcAft>
          <a:spcPts val="0"/>
        </a:spcAft>
        <a:buClrTx/>
        <a:buSzTx/>
        <a:buFontTx/>
        <a:buNone/>
        <a:tabLst/>
        <a:defRPr sz="4078" b="0" i="0" u="none" strike="noStrike" cap="none" spc="0" baseline="0">
          <a:ln>
            <a:noFill/>
          </a:ln>
          <a:solidFill>
            <a:srgbClr val="817463"/>
          </a:solidFill>
          <a:uFillTx/>
          <a:latin typeface="+mj-lt"/>
          <a:ea typeface="+mj-ea"/>
          <a:cs typeface="+mj-cs"/>
          <a:sym typeface="Baskerville"/>
        </a:defRPr>
      </a:lvl2pPr>
      <a:lvl3pPr marL="0" marR="0" indent="321457" algn="ctr" defTabSz="410751" rtl="0" latinLnBrk="0">
        <a:lnSpc>
          <a:spcPct val="100000"/>
        </a:lnSpc>
        <a:spcBef>
          <a:spcPts val="0"/>
        </a:spcBef>
        <a:spcAft>
          <a:spcPts val="0"/>
        </a:spcAft>
        <a:buClrTx/>
        <a:buSzTx/>
        <a:buFontTx/>
        <a:buNone/>
        <a:tabLst/>
        <a:defRPr sz="4078" b="0" i="0" u="none" strike="noStrike" cap="none" spc="0" baseline="0">
          <a:ln>
            <a:noFill/>
          </a:ln>
          <a:solidFill>
            <a:srgbClr val="817463"/>
          </a:solidFill>
          <a:uFillTx/>
          <a:latin typeface="+mj-lt"/>
          <a:ea typeface="+mj-ea"/>
          <a:cs typeface="+mj-cs"/>
          <a:sym typeface="Baskerville"/>
        </a:defRPr>
      </a:lvl3pPr>
      <a:lvl4pPr marL="0" marR="0" indent="482186" algn="ctr" defTabSz="410751" rtl="0" latinLnBrk="0">
        <a:lnSpc>
          <a:spcPct val="100000"/>
        </a:lnSpc>
        <a:spcBef>
          <a:spcPts val="0"/>
        </a:spcBef>
        <a:spcAft>
          <a:spcPts val="0"/>
        </a:spcAft>
        <a:buClrTx/>
        <a:buSzTx/>
        <a:buFontTx/>
        <a:buNone/>
        <a:tabLst/>
        <a:defRPr sz="4078" b="0" i="0" u="none" strike="noStrike" cap="none" spc="0" baseline="0">
          <a:ln>
            <a:noFill/>
          </a:ln>
          <a:solidFill>
            <a:srgbClr val="817463"/>
          </a:solidFill>
          <a:uFillTx/>
          <a:latin typeface="+mj-lt"/>
          <a:ea typeface="+mj-ea"/>
          <a:cs typeface="+mj-cs"/>
          <a:sym typeface="Baskerville"/>
        </a:defRPr>
      </a:lvl4pPr>
      <a:lvl5pPr marL="0" marR="0" indent="642915" algn="ctr" defTabSz="410751" rtl="0" latinLnBrk="0">
        <a:lnSpc>
          <a:spcPct val="100000"/>
        </a:lnSpc>
        <a:spcBef>
          <a:spcPts val="0"/>
        </a:spcBef>
        <a:spcAft>
          <a:spcPts val="0"/>
        </a:spcAft>
        <a:buClrTx/>
        <a:buSzTx/>
        <a:buFontTx/>
        <a:buNone/>
        <a:tabLst/>
        <a:defRPr sz="4078" b="0" i="0" u="none" strike="noStrike" cap="none" spc="0" baseline="0">
          <a:ln>
            <a:noFill/>
          </a:ln>
          <a:solidFill>
            <a:srgbClr val="817463"/>
          </a:solidFill>
          <a:uFillTx/>
          <a:latin typeface="+mj-lt"/>
          <a:ea typeface="+mj-ea"/>
          <a:cs typeface="+mj-cs"/>
          <a:sym typeface="Baskerville"/>
        </a:defRPr>
      </a:lvl5pPr>
      <a:lvl6pPr marL="0" marR="0" indent="803643" algn="ctr" defTabSz="410751" rtl="0" latinLnBrk="0">
        <a:lnSpc>
          <a:spcPct val="100000"/>
        </a:lnSpc>
        <a:spcBef>
          <a:spcPts val="0"/>
        </a:spcBef>
        <a:spcAft>
          <a:spcPts val="0"/>
        </a:spcAft>
        <a:buClrTx/>
        <a:buSzTx/>
        <a:buFontTx/>
        <a:buNone/>
        <a:tabLst/>
        <a:defRPr sz="4078" b="0" i="0" u="none" strike="noStrike" cap="none" spc="0" baseline="0">
          <a:ln>
            <a:noFill/>
          </a:ln>
          <a:solidFill>
            <a:srgbClr val="817463"/>
          </a:solidFill>
          <a:uFillTx/>
          <a:latin typeface="+mj-lt"/>
          <a:ea typeface="+mj-ea"/>
          <a:cs typeface="+mj-cs"/>
          <a:sym typeface="Baskerville"/>
        </a:defRPr>
      </a:lvl6pPr>
      <a:lvl7pPr marL="0" marR="0" indent="964372" algn="ctr" defTabSz="410751" rtl="0" latinLnBrk="0">
        <a:lnSpc>
          <a:spcPct val="100000"/>
        </a:lnSpc>
        <a:spcBef>
          <a:spcPts val="0"/>
        </a:spcBef>
        <a:spcAft>
          <a:spcPts val="0"/>
        </a:spcAft>
        <a:buClrTx/>
        <a:buSzTx/>
        <a:buFontTx/>
        <a:buNone/>
        <a:tabLst/>
        <a:defRPr sz="4078" b="0" i="0" u="none" strike="noStrike" cap="none" spc="0" baseline="0">
          <a:ln>
            <a:noFill/>
          </a:ln>
          <a:solidFill>
            <a:srgbClr val="817463"/>
          </a:solidFill>
          <a:uFillTx/>
          <a:latin typeface="+mj-lt"/>
          <a:ea typeface="+mj-ea"/>
          <a:cs typeface="+mj-cs"/>
          <a:sym typeface="Baskerville"/>
        </a:defRPr>
      </a:lvl7pPr>
      <a:lvl8pPr marL="0" marR="0" indent="1125101" algn="ctr" defTabSz="410751" rtl="0" latinLnBrk="0">
        <a:lnSpc>
          <a:spcPct val="100000"/>
        </a:lnSpc>
        <a:spcBef>
          <a:spcPts val="0"/>
        </a:spcBef>
        <a:spcAft>
          <a:spcPts val="0"/>
        </a:spcAft>
        <a:buClrTx/>
        <a:buSzTx/>
        <a:buFontTx/>
        <a:buNone/>
        <a:tabLst/>
        <a:defRPr sz="4078" b="0" i="0" u="none" strike="noStrike" cap="none" spc="0" baseline="0">
          <a:ln>
            <a:noFill/>
          </a:ln>
          <a:solidFill>
            <a:srgbClr val="817463"/>
          </a:solidFill>
          <a:uFillTx/>
          <a:latin typeface="+mj-lt"/>
          <a:ea typeface="+mj-ea"/>
          <a:cs typeface="+mj-cs"/>
          <a:sym typeface="Baskerville"/>
        </a:defRPr>
      </a:lvl8pPr>
      <a:lvl9pPr marL="0" marR="0" indent="1285829" algn="ctr" defTabSz="410751" rtl="0" latinLnBrk="0">
        <a:lnSpc>
          <a:spcPct val="100000"/>
        </a:lnSpc>
        <a:spcBef>
          <a:spcPts val="0"/>
        </a:spcBef>
        <a:spcAft>
          <a:spcPts val="0"/>
        </a:spcAft>
        <a:buClrTx/>
        <a:buSzTx/>
        <a:buFontTx/>
        <a:buNone/>
        <a:tabLst/>
        <a:defRPr sz="4078" b="0" i="0" u="none" strike="noStrike" cap="none" spc="0" baseline="0">
          <a:ln>
            <a:noFill/>
          </a:ln>
          <a:solidFill>
            <a:srgbClr val="817463"/>
          </a:solidFill>
          <a:uFillTx/>
          <a:latin typeface="+mj-lt"/>
          <a:ea typeface="+mj-ea"/>
          <a:cs typeface="+mj-cs"/>
          <a:sym typeface="Baskerville"/>
        </a:defRPr>
      </a:lvl9pPr>
    </p:titleStyle>
    <p:bodyStyle>
      <a:lvl1pPr marL="294669" marR="0" indent="-294669" algn="l" defTabSz="410751" rtl="0" latinLnBrk="0">
        <a:lnSpc>
          <a:spcPct val="100000"/>
        </a:lnSpc>
        <a:spcBef>
          <a:spcPts val="2672"/>
        </a:spcBef>
        <a:spcAft>
          <a:spcPts val="0"/>
        </a:spcAft>
        <a:buClrTx/>
        <a:buSzPct val="100000"/>
        <a:buFontTx/>
        <a:buChar char="•"/>
        <a:tabLst/>
        <a:defRPr sz="2812" b="0" i="0" u="none" strike="noStrike" cap="none" spc="0" baseline="0">
          <a:ln>
            <a:noFill/>
          </a:ln>
          <a:solidFill>
            <a:srgbClr val="72675A"/>
          </a:solidFill>
          <a:uFillTx/>
          <a:latin typeface="+mj-lt"/>
          <a:ea typeface="+mj-ea"/>
          <a:cs typeface="+mj-cs"/>
          <a:sym typeface="Baskerville"/>
        </a:defRPr>
      </a:lvl1pPr>
      <a:lvl2pPr marL="589338" marR="0" indent="-294669" algn="l" defTabSz="410751" rtl="0" latinLnBrk="0">
        <a:lnSpc>
          <a:spcPct val="100000"/>
        </a:lnSpc>
        <a:spcBef>
          <a:spcPts val="2672"/>
        </a:spcBef>
        <a:spcAft>
          <a:spcPts val="0"/>
        </a:spcAft>
        <a:buClrTx/>
        <a:buSzPct val="100000"/>
        <a:buFontTx/>
        <a:buChar char="•"/>
        <a:tabLst/>
        <a:defRPr sz="2812" b="0" i="0" u="none" strike="noStrike" cap="none" spc="0" baseline="0">
          <a:ln>
            <a:noFill/>
          </a:ln>
          <a:solidFill>
            <a:srgbClr val="72675A"/>
          </a:solidFill>
          <a:uFillTx/>
          <a:latin typeface="+mj-lt"/>
          <a:ea typeface="+mj-ea"/>
          <a:cs typeface="+mj-cs"/>
          <a:sym typeface="Baskerville"/>
        </a:defRPr>
      </a:lvl2pPr>
      <a:lvl3pPr marL="884008" marR="0" indent="-294669" algn="l" defTabSz="410751" rtl="0" latinLnBrk="0">
        <a:lnSpc>
          <a:spcPct val="100000"/>
        </a:lnSpc>
        <a:spcBef>
          <a:spcPts val="2672"/>
        </a:spcBef>
        <a:spcAft>
          <a:spcPts val="0"/>
        </a:spcAft>
        <a:buClrTx/>
        <a:buSzPct val="100000"/>
        <a:buFontTx/>
        <a:buChar char="•"/>
        <a:tabLst/>
        <a:defRPr sz="2812" b="0" i="0" u="none" strike="noStrike" cap="none" spc="0" baseline="0">
          <a:ln>
            <a:noFill/>
          </a:ln>
          <a:solidFill>
            <a:srgbClr val="72675A"/>
          </a:solidFill>
          <a:uFillTx/>
          <a:latin typeface="+mj-lt"/>
          <a:ea typeface="+mj-ea"/>
          <a:cs typeface="+mj-cs"/>
          <a:sym typeface="Baskerville"/>
        </a:defRPr>
      </a:lvl3pPr>
      <a:lvl4pPr marL="1178677" marR="0" indent="-294669" algn="l" defTabSz="410751" rtl="0" latinLnBrk="0">
        <a:lnSpc>
          <a:spcPct val="100000"/>
        </a:lnSpc>
        <a:spcBef>
          <a:spcPts val="2672"/>
        </a:spcBef>
        <a:spcAft>
          <a:spcPts val="0"/>
        </a:spcAft>
        <a:buClrTx/>
        <a:buSzPct val="100000"/>
        <a:buFontTx/>
        <a:buChar char="•"/>
        <a:tabLst/>
        <a:defRPr sz="2812" b="0" i="0" u="none" strike="noStrike" cap="none" spc="0" baseline="0">
          <a:ln>
            <a:noFill/>
          </a:ln>
          <a:solidFill>
            <a:srgbClr val="72675A"/>
          </a:solidFill>
          <a:uFillTx/>
          <a:latin typeface="+mj-lt"/>
          <a:ea typeface="+mj-ea"/>
          <a:cs typeface="+mj-cs"/>
          <a:sym typeface="Baskerville"/>
        </a:defRPr>
      </a:lvl4pPr>
      <a:lvl5pPr marL="1473346" marR="0" indent="-294669" algn="l" defTabSz="410751" rtl="0" latinLnBrk="0">
        <a:lnSpc>
          <a:spcPct val="100000"/>
        </a:lnSpc>
        <a:spcBef>
          <a:spcPts val="2672"/>
        </a:spcBef>
        <a:spcAft>
          <a:spcPts val="0"/>
        </a:spcAft>
        <a:buClrTx/>
        <a:buSzPct val="100000"/>
        <a:buFontTx/>
        <a:buChar char="•"/>
        <a:tabLst/>
        <a:defRPr sz="2812" b="0" i="0" u="none" strike="noStrike" cap="none" spc="0" baseline="0">
          <a:ln>
            <a:noFill/>
          </a:ln>
          <a:solidFill>
            <a:srgbClr val="72675A"/>
          </a:solidFill>
          <a:uFillTx/>
          <a:latin typeface="+mj-lt"/>
          <a:ea typeface="+mj-ea"/>
          <a:cs typeface="+mj-cs"/>
          <a:sym typeface="Baskerville"/>
        </a:defRPr>
      </a:lvl5pPr>
      <a:lvl6pPr marL="1768015" marR="0" indent="-294669" algn="l" defTabSz="410751" rtl="0" latinLnBrk="0">
        <a:lnSpc>
          <a:spcPct val="100000"/>
        </a:lnSpc>
        <a:spcBef>
          <a:spcPts val="2672"/>
        </a:spcBef>
        <a:spcAft>
          <a:spcPts val="0"/>
        </a:spcAft>
        <a:buClrTx/>
        <a:buSzPct val="100000"/>
        <a:buFontTx/>
        <a:buChar char="•"/>
        <a:tabLst/>
        <a:defRPr sz="2812" b="0" i="0" u="none" strike="noStrike" cap="none" spc="0" baseline="0">
          <a:ln>
            <a:noFill/>
          </a:ln>
          <a:solidFill>
            <a:srgbClr val="72675A"/>
          </a:solidFill>
          <a:uFillTx/>
          <a:latin typeface="+mj-lt"/>
          <a:ea typeface="+mj-ea"/>
          <a:cs typeface="+mj-cs"/>
          <a:sym typeface="Baskerville"/>
        </a:defRPr>
      </a:lvl6pPr>
      <a:lvl7pPr marL="2062684" marR="0" indent="-294669" algn="l" defTabSz="410751" rtl="0" latinLnBrk="0">
        <a:lnSpc>
          <a:spcPct val="100000"/>
        </a:lnSpc>
        <a:spcBef>
          <a:spcPts val="2672"/>
        </a:spcBef>
        <a:spcAft>
          <a:spcPts val="0"/>
        </a:spcAft>
        <a:buClrTx/>
        <a:buSzPct val="100000"/>
        <a:buFontTx/>
        <a:buChar char="•"/>
        <a:tabLst/>
        <a:defRPr sz="2812" b="0" i="0" u="none" strike="noStrike" cap="none" spc="0" baseline="0">
          <a:ln>
            <a:noFill/>
          </a:ln>
          <a:solidFill>
            <a:srgbClr val="72675A"/>
          </a:solidFill>
          <a:uFillTx/>
          <a:latin typeface="+mj-lt"/>
          <a:ea typeface="+mj-ea"/>
          <a:cs typeface="+mj-cs"/>
          <a:sym typeface="Baskerville"/>
        </a:defRPr>
      </a:lvl7pPr>
      <a:lvl8pPr marL="2357354" marR="0" indent="-294669" algn="l" defTabSz="410751" rtl="0" latinLnBrk="0">
        <a:lnSpc>
          <a:spcPct val="100000"/>
        </a:lnSpc>
        <a:spcBef>
          <a:spcPts val="2672"/>
        </a:spcBef>
        <a:spcAft>
          <a:spcPts val="0"/>
        </a:spcAft>
        <a:buClrTx/>
        <a:buSzPct val="100000"/>
        <a:buFontTx/>
        <a:buChar char="•"/>
        <a:tabLst/>
        <a:defRPr sz="2812" b="0" i="0" u="none" strike="noStrike" cap="none" spc="0" baseline="0">
          <a:ln>
            <a:noFill/>
          </a:ln>
          <a:solidFill>
            <a:srgbClr val="72675A"/>
          </a:solidFill>
          <a:uFillTx/>
          <a:latin typeface="+mj-lt"/>
          <a:ea typeface="+mj-ea"/>
          <a:cs typeface="+mj-cs"/>
          <a:sym typeface="Baskerville"/>
        </a:defRPr>
      </a:lvl8pPr>
      <a:lvl9pPr marL="2652023" marR="0" indent="-294669" algn="l" defTabSz="410751" rtl="0" latinLnBrk="0">
        <a:lnSpc>
          <a:spcPct val="100000"/>
        </a:lnSpc>
        <a:spcBef>
          <a:spcPts val="2672"/>
        </a:spcBef>
        <a:spcAft>
          <a:spcPts val="0"/>
        </a:spcAft>
        <a:buClrTx/>
        <a:buSzPct val="100000"/>
        <a:buFontTx/>
        <a:buChar char="•"/>
        <a:tabLst/>
        <a:defRPr sz="2812" b="0" i="0" u="none" strike="noStrike" cap="none" spc="0" baseline="0">
          <a:ln>
            <a:noFill/>
          </a:ln>
          <a:solidFill>
            <a:srgbClr val="72675A"/>
          </a:solidFill>
          <a:uFillTx/>
          <a:latin typeface="+mj-lt"/>
          <a:ea typeface="+mj-ea"/>
          <a:cs typeface="+mj-cs"/>
          <a:sym typeface="Baskerville"/>
        </a:defRPr>
      </a:lvl9pPr>
    </p:bodyStyle>
    <p:otherStyle>
      <a:lvl1pPr marL="0" marR="0" indent="0"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effectLst>
            <a:outerShdw blurRad="25400" dist="23648" dir="16200000" rotWithShape="0">
              <a:srgbClr val="000000">
                <a:alpha val="20689"/>
              </a:srgbClr>
            </a:outerShdw>
          </a:effectLst>
          <a:uFillTx/>
          <a:latin typeface="+mn-lt"/>
          <a:ea typeface="+mn-ea"/>
          <a:cs typeface="+mn-cs"/>
          <a:sym typeface="Baskerville"/>
        </a:defRPr>
      </a:lvl1pPr>
      <a:lvl2pPr marL="0" marR="0" indent="160729"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effectLst>
            <a:outerShdw blurRad="25400" dist="23648" dir="16200000" rotWithShape="0">
              <a:srgbClr val="000000">
                <a:alpha val="20689"/>
              </a:srgbClr>
            </a:outerShdw>
          </a:effectLst>
          <a:uFillTx/>
          <a:latin typeface="+mn-lt"/>
          <a:ea typeface="+mn-ea"/>
          <a:cs typeface="+mn-cs"/>
          <a:sym typeface="Baskerville"/>
        </a:defRPr>
      </a:lvl2pPr>
      <a:lvl3pPr marL="0" marR="0" indent="321457"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effectLst>
            <a:outerShdw blurRad="25400" dist="23648" dir="16200000" rotWithShape="0">
              <a:srgbClr val="000000">
                <a:alpha val="20689"/>
              </a:srgbClr>
            </a:outerShdw>
          </a:effectLst>
          <a:uFillTx/>
          <a:latin typeface="+mn-lt"/>
          <a:ea typeface="+mn-ea"/>
          <a:cs typeface="+mn-cs"/>
          <a:sym typeface="Baskerville"/>
        </a:defRPr>
      </a:lvl3pPr>
      <a:lvl4pPr marL="0" marR="0" indent="482186"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effectLst>
            <a:outerShdw blurRad="25400" dist="23648" dir="16200000" rotWithShape="0">
              <a:srgbClr val="000000">
                <a:alpha val="20689"/>
              </a:srgbClr>
            </a:outerShdw>
          </a:effectLst>
          <a:uFillTx/>
          <a:latin typeface="+mn-lt"/>
          <a:ea typeface="+mn-ea"/>
          <a:cs typeface="+mn-cs"/>
          <a:sym typeface="Baskerville"/>
        </a:defRPr>
      </a:lvl4pPr>
      <a:lvl5pPr marL="0" marR="0" indent="642915"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effectLst>
            <a:outerShdw blurRad="25400" dist="23648" dir="16200000" rotWithShape="0">
              <a:srgbClr val="000000">
                <a:alpha val="20689"/>
              </a:srgbClr>
            </a:outerShdw>
          </a:effectLst>
          <a:uFillTx/>
          <a:latin typeface="+mn-lt"/>
          <a:ea typeface="+mn-ea"/>
          <a:cs typeface="+mn-cs"/>
          <a:sym typeface="Baskerville"/>
        </a:defRPr>
      </a:lvl5pPr>
      <a:lvl6pPr marL="0" marR="0" indent="803643"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effectLst>
            <a:outerShdw blurRad="25400" dist="23648" dir="16200000" rotWithShape="0">
              <a:srgbClr val="000000">
                <a:alpha val="20689"/>
              </a:srgbClr>
            </a:outerShdw>
          </a:effectLst>
          <a:uFillTx/>
          <a:latin typeface="+mn-lt"/>
          <a:ea typeface="+mn-ea"/>
          <a:cs typeface="+mn-cs"/>
          <a:sym typeface="Baskerville"/>
        </a:defRPr>
      </a:lvl6pPr>
      <a:lvl7pPr marL="0" marR="0" indent="964372"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effectLst>
            <a:outerShdw blurRad="25400" dist="23648" dir="16200000" rotWithShape="0">
              <a:srgbClr val="000000">
                <a:alpha val="20689"/>
              </a:srgbClr>
            </a:outerShdw>
          </a:effectLst>
          <a:uFillTx/>
          <a:latin typeface="+mn-lt"/>
          <a:ea typeface="+mn-ea"/>
          <a:cs typeface="+mn-cs"/>
          <a:sym typeface="Baskerville"/>
        </a:defRPr>
      </a:lvl7pPr>
      <a:lvl8pPr marL="0" marR="0" indent="1125101"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effectLst>
            <a:outerShdw blurRad="25400" dist="23648" dir="16200000" rotWithShape="0">
              <a:srgbClr val="000000">
                <a:alpha val="20689"/>
              </a:srgbClr>
            </a:outerShdw>
          </a:effectLst>
          <a:uFillTx/>
          <a:latin typeface="+mn-lt"/>
          <a:ea typeface="+mn-ea"/>
          <a:cs typeface="+mn-cs"/>
          <a:sym typeface="Baskerville"/>
        </a:defRPr>
      </a:lvl8pPr>
      <a:lvl9pPr marL="0" marR="0" indent="1285829"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effectLst>
            <a:outerShdw blurRad="25400" dist="23648" dir="16200000" rotWithShape="0">
              <a:srgbClr val="000000">
                <a:alpha val="20689"/>
              </a:srgbClr>
            </a:outerShdw>
          </a:effectLst>
          <a:uFillTx/>
          <a:latin typeface="+mn-lt"/>
          <a:ea typeface="+mn-ea"/>
          <a:cs typeface="+mn-cs"/>
          <a:sym typeface="Baskerville"/>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rotWithShape="1">
          <a:blip r:embed="rId35"/>
          <a:srcRect/>
          <a:stretch>
            <a:fillRect/>
          </a:stretch>
        </a:blip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57250" y="223242"/>
            <a:ext cx="10477500" cy="1250156"/>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857250" y="1910953"/>
            <a:ext cx="10477500" cy="4464844"/>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5940967" y="6411516"/>
            <a:ext cx="298160" cy="297389"/>
          </a:xfrm>
          <a:prstGeom prst="rect">
            <a:avLst/>
          </a:prstGeom>
          <a:ln w="12700">
            <a:miter lim="400000"/>
          </a:ln>
        </p:spPr>
        <p:txBody>
          <a:bodyPr wrap="none" lIns="50800" tIns="50800" rIns="50800" bIns="50800">
            <a:spAutoFit/>
          </a:bodyPr>
          <a:lstStyle>
            <a:lvl1pPr>
              <a:defRPr sz="1266">
                <a:solidFill>
                  <a:srgbClr val="434343"/>
                </a:solidFill>
                <a:effectLst>
                  <a:outerShdw blurRad="25400" dist="23648" dir="16200000" rotWithShape="0">
                    <a:srgbClr val="000000">
                      <a:alpha val="20689"/>
                    </a:srgbClr>
                  </a:outerShdw>
                </a:effectLst>
              </a:defRPr>
            </a:lvl1pPr>
          </a:lstStyle>
          <a:p>
            <a:pPr algn="ctr" defTabSz="410751" hangingPunct="0"/>
            <a:fld id="{86CB4B4D-7CA3-9044-876B-883B54F8677D}" type="slidenum">
              <a:rPr lang="uk-UA" kern="0" smtClean="0">
                <a:latin typeface="Baskerville"/>
                <a:ea typeface="Baskerville"/>
                <a:cs typeface="Baskerville"/>
                <a:sym typeface="Baskerville"/>
              </a:rPr>
              <a:pPr algn="ctr" defTabSz="410751" hangingPunct="0"/>
              <a:t>‹#›</a:t>
            </a:fld>
            <a:endParaRPr lang="uk-UA" kern="0">
              <a:latin typeface="Baskerville"/>
              <a:ea typeface="Baskerville"/>
              <a:cs typeface="Baskerville"/>
              <a:sym typeface="Baskerville"/>
            </a:endParaRPr>
          </a:p>
        </p:txBody>
      </p:sp>
    </p:spTree>
    <p:extLst>
      <p:ext uri="{BB962C8B-B14F-4D97-AF65-F5344CB8AC3E}">
        <p14:creationId xmlns:p14="http://schemas.microsoft.com/office/powerpoint/2010/main" val="685240955"/>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 id="2147483732" r:id="rId14"/>
    <p:sldLayoutId id="2147483733" r:id="rId15"/>
    <p:sldLayoutId id="2147483734" r:id="rId16"/>
    <p:sldLayoutId id="2147483735" r:id="rId17"/>
    <p:sldLayoutId id="2147483736" r:id="rId18"/>
    <p:sldLayoutId id="2147483737" r:id="rId19"/>
    <p:sldLayoutId id="2147483738" r:id="rId20"/>
    <p:sldLayoutId id="2147483739" r:id="rId21"/>
    <p:sldLayoutId id="2147483740" r:id="rId22"/>
    <p:sldLayoutId id="2147483741" r:id="rId23"/>
    <p:sldLayoutId id="2147483742" r:id="rId24"/>
    <p:sldLayoutId id="2147483743" r:id="rId25"/>
    <p:sldLayoutId id="2147483744" r:id="rId26"/>
    <p:sldLayoutId id="2147483745" r:id="rId27"/>
    <p:sldLayoutId id="2147483746" r:id="rId28"/>
    <p:sldLayoutId id="2147483747" r:id="rId29"/>
    <p:sldLayoutId id="2147483748" r:id="rId30"/>
    <p:sldLayoutId id="2147483749" r:id="rId31"/>
    <p:sldLayoutId id="2147483750" r:id="rId32"/>
    <p:sldLayoutId id="2147483751" r:id="rId33"/>
  </p:sldLayoutIdLst>
  <p:transition spd="med"/>
  <p:txStyles>
    <p:titleStyle>
      <a:lvl1pPr marL="0" marR="0" indent="0" algn="ctr" defTabSz="410751" rtl="0" latinLnBrk="0">
        <a:lnSpc>
          <a:spcPct val="100000"/>
        </a:lnSpc>
        <a:spcBef>
          <a:spcPts val="0"/>
        </a:spcBef>
        <a:spcAft>
          <a:spcPts val="0"/>
        </a:spcAft>
        <a:buClrTx/>
        <a:buSzTx/>
        <a:buFontTx/>
        <a:buNone/>
        <a:tabLst/>
        <a:defRPr sz="4078" b="0" i="0" u="none" strike="noStrike" cap="none" spc="0" baseline="0">
          <a:ln>
            <a:noFill/>
          </a:ln>
          <a:solidFill>
            <a:srgbClr val="817463"/>
          </a:solidFill>
          <a:uFillTx/>
          <a:latin typeface="+mj-lt"/>
          <a:ea typeface="+mj-ea"/>
          <a:cs typeface="+mj-cs"/>
          <a:sym typeface="Baskerville"/>
        </a:defRPr>
      </a:lvl1pPr>
      <a:lvl2pPr marL="0" marR="0" indent="160729" algn="ctr" defTabSz="410751" rtl="0" latinLnBrk="0">
        <a:lnSpc>
          <a:spcPct val="100000"/>
        </a:lnSpc>
        <a:spcBef>
          <a:spcPts val="0"/>
        </a:spcBef>
        <a:spcAft>
          <a:spcPts val="0"/>
        </a:spcAft>
        <a:buClrTx/>
        <a:buSzTx/>
        <a:buFontTx/>
        <a:buNone/>
        <a:tabLst/>
        <a:defRPr sz="4078" b="0" i="0" u="none" strike="noStrike" cap="none" spc="0" baseline="0">
          <a:ln>
            <a:noFill/>
          </a:ln>
          <a:solidFill>
            <a:srgbClr val="817463"/>
          </a:solidFill>
          <a:uFillTx/>
          <a:latin typeface="+mj-lt"/>
          <a:ea typeface="+mj-ea"/>
          <a:cs typeface="+mj-cs"/>
          <a:sym typeface="Baskerville"/>
        </a:defRPr>
      </a:lvl2pPr>
      <a:lvl3pPr marL="0" marR="0" indent="321457" algn="ctr" defTabSz="410751" rtl="0" latinLnBrk="0">
        <a:lnSpc>
          <a:spcPct val="100000"/>
        </a:lnSpc>
        <a:spcBef>
          <a:spcPts val="0"/>
        </a:spcBef>
        <a:spcAft>
          <a:spcPts val="0"/>
        </a:spcAft>
        <a:buClrTx/>
        <a:buSzTx/>
        <a:buFontTx/>
        <a:buNone/>
        <a:tabLst/>
        <a:defRPr sz="4078" b="0" i="0" u="none" strike="noStrike" cap="none" spc="0" baseline="0">
          <a:ln>
            <a:noFill/>
          </a:ln>
          <a:solidFill>
            <a:srgbClr val="817463"/>
          </a:solidFill>
          <a:uFillTx/>
          <a:latin typeface="+mj-lt"/>
          <a:ea typeface="+mj-ea"/>
          <a:cs typeface="+mj-cs"/>
          <a:sym typeface="Baskerville"/>
        </a:defRPr>
      </a:lvl3pPr>
      <a:lvl4pPr marL="0" marR="0" indent="482186" algn="ctr" defTabSz="410751" rtl="0" latinLnBrk="0">
        <a:lnSpc>
          <a:spcPct val="100000"/>
        </a:lnSpc>
        <a:spcBef>
          <a:spcPts val="0"/>
        </a:spcBef>
        <a:spcAft>
          <a:spcPts val="0"/>
        </a:spcAft>
        <a:buClrTx/>
        <a:buSzTx/>
        <a:buFontTx/>
        <a:buNone/>
        <a:tabLst/>
        <a:defRPr sz="4078" b="0" i="0" u="none" strike="noStrike" cap="none" spc="0" baseline="0">
          <a:ln>
            <a:noFill/>
          </a:ln>
          <a:solidFill>
            <a:srgbClr val="817463"/>
          </a:solidFill>
          <a:uFillTx/>
          <a:latin typeface="+mj-lt"/>
          <a:ea typeface="+mj-ea"/>
          <a:cs typeface="+mj-cs"/>
          <a:sym typeface="Baskerville"/>
        </a:defRPr>
      </a:lvl4pPr>
      <a:lvl5pPr marL="0" marR="0" indent="642915" algn="ctr" defTabSz="410751" rtl="0" latinLnBrk="0">
        <a:lnSpc>
          <a:spcPct val="100000"/>
        </a:lnSpc>
        <a:spcBef>
          <a:spcPts val="0"/>
        </a:spcBef>
        <a:spcAft>
          <a:spcPts val="0"/>
        </a:spcAft>
        <a:buClrTx/>
        <a:buSzTx/>
        <a:buFontTx/>
        <a:buNone/>
        <a:tabLst/>
        <a:defRPr sz="4078" b="0" i="0" u="none" strike="noStrike" cap="none" spc="0" baseline="0">
          <a:ln>
            <a:noFill/>
          </a:ln>
          <a:solidFill>
            <a:srgbClr val="817463"/>
          </a:solidFill>
          <a:uFillTx/>
          <a:latin typeface="+mj-lt"/>
          <a:ea typeface="+mj-ea"/>
          <a:cs typeface="+mj-cs"/>
          <a:sym typeface="Baskerville"/>
        </a:defRPr>
      </a:lvl5pPr>
      <a:lvl6pPr marL="0" marR="0" indent="803643" algn="ctr" defTabSz="410751" rtl="0" latinLnBrk="0">
        <a:lnSpc>
          <a:spcPct val="100000"/>
        </a:lnSpc>
        <a:spcBef>
          <a:spcPts val="0"/>
        </a:spcBef>
        <a:spcAft>
          <a:spcPts val="0"/>
        </a:spcAft>
        <a:buClrTx/>
        <a:buSzTx/>
        <a:buFontTx/>
        <a:buNone/>
        <a:tabLst/>
        <a:defRPr sz="4078" b="0" i="0" u="none" strike="noStrike" cap="none" spc="0" baseline="0">
          <a:ln>
            <a:noFill/>
          </a:ln>
          <a:solidFill>
            <a:srgbClr val="817463"/>
          </a:solidFill>
          <a:uFillTx/>
          <a:latin typeface="+mj-lt"/>
          <a:ea typeface="+mj-ea"/>
          <a:cs typeface="+mj-cs"/>
          <a:sym typeface="Baskerville"/>
        </a:defRPr>
      </a:lvl6pPr>
      <a:lvl7pPr marL="0" marR="0" indent="964372" algn="ctr" defTabSz="410751" rtl="0" latinLnBrk="0">
        <a:lnSpc>
          <a:spcPct val="100000"/>
        </a:lnSpc>
        <a:spcBef>
          <a:spcPts val="0"/>
        </a:spcBef>
        <a:spcAft>
          <a:spcPts val="0"/>
        </a:spcAft>
        <a:buClrTx/>
        <a:buSzTx/>
        <a:buFontTx/>
        <a:buNone/>
        <a:tabLst/>
        <a:defRPr sz="4078" b="0" i="0" u="none" strike="noStrike" cap="none" spc="0" baseline="0">
          <a:ln>
            <a:noFill/>
          </a:ln>
          <a:solidFill>
            <a:srgbClr val="817463"/>
          </a:solidFill>
          <a:uFillTx/>
          <a:latin typeface="+mj-lt"/>
          <a:ea typeface="+mj-ea"/>
          <a:cs typeface="+mj-cs"/>
          <a:sym typeface="Baskerville"/>
        </a:defRPr>
      </a:lvl7pPr>
      <a:lvl8pPr marL="0" marR="0" indent="1125101" algn="ctr" defTabSz="410751" rtl="0" latinLnBrk="0">
        <a:lnSpc>
          <a:spcPct val="100000"/>
        </a:lnSpc>
        <a:spcBef>
          <a:spcPts val="0"/>
        </a:spcBef>
        <a:spcAft>
          <a:spcPts val="0"/>
        </a:spcAft>
        <a:buClrTx/>
        <a:buSzTx/>
        <a:buFontTx/>
        <a:buNone/>
        <a:tabLst/>
        <a:defRPr sz="4078" b="0" i="0" u="none" strike="noStrike" cap="none" spc="0" baseline="0">
          <a:ln>
            <a:noFill/>
          </a:ln>
          <a:solidFill>
            <a:srgbClr val="817463"/>
          </a:solidFill>
          <a:uFillTx/>
          <a:latin typeface="+mj-lt"/>
          <a:ea typeface="+mj-ea"/>
          <a:cs typeface="+mj-cs"/>
          <a:sym typeface="Baskerville"/>
        </a:defRPr>
      </a:lvl8pPr>
      <a:lvl9pPr marL="0" marR="0" indent="1285829" algn="ctr" defTabSz="410751" rtl="0" latinLnBrk="0">
        <a:lnSpc>
          <a:spcPct val="100000"/>
        </a:lnSpc>
        <a:spcBef>
          <a:spcPts val="0"/>
        </a:spcBef>
        <a:spcAft>
          <a:spcPts val="0"/>
        </a:spcAft>
        <a:buClrTx/>
        <a:buSzTx/>
        <a:buFontTx/>
        <a:buNone/>
        <a:tabLst/>
        <a:defRPr sz="4078" b="0" i="0" u="none" strike="noStrike" cap="none" spc="0" baseline="0">
          <a:ln>
            <a:noFill/>
          </a:ln>
          <a:solidFill>
            <a:srgbClr val="817463"/>
          </a:solidFill>
          <a:uFillTx/>
          <a:latin typeface="+mj-lt"/>
          <a:ea typeface="+mj-ea"/>
          <a:cs typeface="+mj-cs"/>
          <a:sym typeface="Baskerville"/>
        </a:defRPr>
      </a:lvl9pPr>
    </p:titleStyle>
    <p:bodyStyle>
      <a:lvl1pPr marL="294669" marR="0" indent="-294669" algn="l" defTabSz="410751" rtl="0" latinLnBrk="0">
        <a:lnSpc>
          <a:spcPct val="100000"/>
        </a:lnSpc>
        <a:spcBef>
          <a:spcPts val="2672"/>
        </a:spcBef>
        <a:spcAft>
          <a:spcPts val="0"/>
        </a:spcAft>
        <a:buClrTx/>
        <a:buSzPct val="100000"/>
        <a:buFontTx/>
        <a:buChar char="•"/>
        <a:tabLst/>
        <a:defRPr sz="2812" b="0" i="0" u="none" strike="noStrike" cap="none" spc="0" baseline="0">
          <a:ln>
            <a:noFill/>
          </a:ln>
          <a:solidFill>
            <a:srgbClr val="72675A"/>
          </a:solidFill>
          <a:uFillTx/>
          <a:latin typeface="+mj-lt"/>
          <a:ea typeface="+mj-ea"/>
          <a:cs typeface="+mj-cs"/>
          <a:sym typeface="Baskerville"/>
        </a:defRPr>
      </a:lvl1pPr>
      <a:lvl2pPr marL="589338" marR="0" indent="-294669" algn="l" defTabSz="410751" rtl="0" latinLnBrk="0">
        <a:lnSpc>
          <a:spcPct val="100000"/>
        </a:lnSpc>
        <a:spcBef>
          <a:spcPts val="2672"/>
        </a:spcBef>
        <a:spcAft>
          <a:spcPts val="0"/>
        </a:spcAft>
        <a:buClrTx/>
        <a:buSzPct val="100000"/>
        <a:buFontTx/>
        <a:buChar char="•"/>
        <a:tabLst/>
        <a:defRPr sz="2812" b="0" i="0" u="none" strike="noStrike" cap="none" spc="0" baseline="0">
          <a:ln>
            <a:noFill/>
          </a:ln>
          <a:solidFill>
            <a:srgbClr val="72675A"/>
          </a:solidFill>
          <a:uFillTx/>
          <a:latin typeface="+mj-lt"/>
          <a:ea typeface="+mj-ea"/>
          <a:cs typeface="+mj-cs"/>
          <a:sym typeface="Baskerville"/>
        </a:defRPr>
      </a:lvl2pPr>
      <a:lvl3pPr marL="884008" marR="0" indent="-294669" algn="l" defTabSz="410751" rtl="0" latinLnBrk="0">
        <a:lnSpc>
          <a:spcPct val="100000"/>
        </a:lnSpc>
        <a:spcBef>
          <a:spcPts val="2672"/>
        </a:spcBef>
        <a:spcAft>
          <a:spcPts val="0"/>
        </a:spcAft>
        <a:buClrTx/>
        <a:buSzPct val="100000"/>
        <a:buFontTx/>
        <a:buChar char="•"/>
        <a:tabLst/>
        <a:defRPr sz="2812" b="0" i="0" u="none" strike="noStrike" cap="none" spc="0" baseline="0">
          <a:ln>
            <a:noFill/>
          </a:ln>
          <a:solidFill>
            <a:srgbClr val="72675A"/>
          </a:solidFill>
          <a:uFillTx/>
          <a:latin typeface="+mj-lt"/>
          <a:ea typeface="+mj-ea"/>
          <a:cs typeface="+mj-cs"/>
          <a:sym typeface="Baskerville"/>
        </a:defRPr>
      </a:lvl3pPr>
      <a:lvl4pPr marL="1178677" marR="0" indent="-294669" algn="l" defTabSz="410751" rtl="0" latinLnBrk="0">
        <a:lnSpc>
          <a:spcPct val="100000"/>
        </a:lnSpc>
        <a:spcBef>
          <a:spcPts val="2672"/>
        </a:spcBef>
        <a:spcAft>
          <a:spcPts val="0"/>
        </a:spcAft>
        <a:buClrTx/>
        <a:buSzPct val="100000"/>
        <a:buFontTx/>
        <a:buChar char="•"/>
        <a:tabLst/>
        <a:defRPr sz="2812" b="0" i="0" u="none" strike="noStrike" cap="none" spc="0" baseline="0">
          <a:ln>
            <a:noFill/>
          </a:ln>
          <a:solidFill>
            <a:srgbClr val="72675A"/>
          </a:solidFill>
          <a:uFillTx/>
          <a:latin typeface="+mj-lt"/>
          <a:ea typeface="+mj-ea"/>
          <a:cs typeface="+mj-cs"/>
          <a:sym typeface="Baskerville"/>
        </a:defRPr>
      </a:lvl4pPr>
      <a:lvl5pPr marL="1473346" marR="0" indent="-294669" algn="l" defTabSz="410751" rtl="0" latinLnBrk="0">
        <a:lnSpc>
          <a:spcPct val="100000"/>
        </a:lnSpc>
        <a:spcBef>
          <a:spcPts val="2672"/>
        </a:spcBef>
        <a:spcAft>
          <a:spcPts val="0"/>
        </a:spcAft>
        <a:buClrTx/>
        <a:buSzPct val="100000"/>
        <a:buFontTx/>
        <a:buChar char="•"/>
        <a:tabLst/>
        <a:defRPr sz="2812" b="0" i="0" u="none" strike="noStrike" cap="none" spc="0" baseline="0">
          <a:ln>
            <a:noFill/>
          </a:ln>
          <a:solidFill>
            <a:srgbClr val="72675A"/>
          </a:solidFill>
          <a:uFillTx/>
          <a:latin typeface="+mj-lt"/>
          <a:ea typeface="+mj-ea"/>
          <a:cs typeface="+mj-cs"/>
          <a:sym typeface="Baskerville"/>
        </a:defRPr>
      </a:lvl5pPr>
      <a:lvl6pPr marL="1768015" marR="0" indent="-294669" algn="l" defTabSz="410751" rtl="0" latinLnBrk="0">
        <a:lnSpc>
          <a:spcPct val="100000"/>
        </a:lnSpc>
        <a:spcBef>
          <a:spcPts val="2672"/>
        </a:spcBef>
        <a:spcAft>
          <a:spcPts val="0"/>
        </a:spcAft>
        <a:buClrTx/>
        <a:buSzPct val="100000"/>
        <a:buFontTx/>
        <a:buChar char="•"/>
        <a:tabLst/>
        <a:defRPr sz="2812" b="0" i="0" u="none" strike="noStrike" cap="none" spc="0" baseline="0">
          <a:ln>
            <a:noFill/>
          </a:ln>
          <a:solidFill>
            <a:srgbClr val="72675A"/>
          </a:solidFill>
          <a:uFillTx/>
          <a:latin typeface="+mj-lt"/>
          <a:ea typeface="+mj-ea"/>
          <a:cs typeface="+mj-cs"/>
          <a:sym typeface="Baskerville"/>
        </a:defRPr>
      </a:lvl6pPr>
      <a:lvl7pPr marL="2062684" marR="0" indent="-294669" algn="l" defTabSz="410751" rtl="0" latinLnBrk="0">
        <a:lnSpc>
          <a:spcPct val="100000"/>
        </a:lnSpc>
        <a:spcBef>
          <a:spcPts val="2672"/>
        </a:spcBef>
        <a:spcAft>
          <a:spcPts val="0"/>
        </a:spcAft>
        <a:buClrTx/>
        <a:buSzPct val="100000"/>
        <a:buFontTx/>
        <a:buChar char="•"/>
        <a:tabLst/>
        <a:defRPr sz="2812" b="0" i="0" u="none" strike="noStrike" cap="none" spc="0" baseline="0">
          <a:ln>
            <a:noFill/>
          </a:ln>
          <a:solidFill>
            <a:srgbClr val="72675A"/>
          </a:solidFill>
          <a:uFillTx/>
          <a:latin typeface="+mj-lt"/>
          <a:ea typeface="+mj-ea"/>
          <a:cs typeface="+mj-cs"/>
          <a:sym typeface="Baskerville"/>
        </a:defRPr>
      </a:lvl7pPr>
      <a:lvl8pPr marL="2357354" marR="0" indent="-294669" algn="l" defTabSz="410751" rtl="0" latinLnBrk="0">
        <a:lnSpc>
          <a:spcPct val="100000"/>
        </a:lnSpc>
        <a:spcBef>
          <a:spcPts val="2672"/>
        </a:spcBef>
        <a:spcAft>
          <a:spcPts val="0"/>
        </a:spcAft>
        <a:buClrTx/>
        <a:buSzPct val="100000"/>
        <a:buFontTx/>
        <a:buChar char="•"/>
        <a:tabLst/>
        <a:defRPr sz="2812" b="0" i="0" u="none" strike="noStrike" cap="none" spc="0" baseline="0">
          <a:ln>
            <a:noFill/>
          </a:ln>
          <a:solidFill>
            <a:srgbClr val="72675A"/>
          </a:solidFill>
          <a:uFillTx/>
          <a:latin typeface="+mj-lt"/>
          <a:ea typeface="+mj-ea"/>
          <a:cs typeface="+mj-cs"/>
          <a:sym typeface="Baskerville"/>
        </a:defRPr>
      </a:lvl8pPr>
      <a:lvl9pPr marL="2652023" marR="0" indent="-294669" algn="l" defTabSz="410751" rtl="0" latinLnBrk="0">
        <a:lnSpc>
          <a:spcPct val="100000"/>
        </a:lnSpc>
        <a:spcBef>
          <a:spcPts val="2672"/>
        </a:spcBef>
        <a:spcAft>
          <a:spcPts val="0"/>
        </a:spcAft>
        <a:buClrTx/>
        <a:buSzPct val="100000"/>
        <a:buFontTx/>
        <a:buChar char="•"/>
        <a:tabLst/>
        <a:defRPr sz="2812" b="0" i="0" u="none" strike="noStrike" cap="none" spc="0" baseline="0">
          <a:ln>
            <a:noFill/>
          </a:ln>
          <a:solidFill>
            <a:srgbClr val="72675A"/>
          </a:solidFill>
          <a:uFillTx/>
          <a:latin typeface="+mj-lt"/>
          <a:ea typeface="+mj-ea"/>
          <a:cs typeface="+mj-cs"/>
          <a:sym typeface="Baskerville"/>
        </a:defRPr>
      </a:lvl9pPr>
    </p:bodyStyle>
    <p:otherStyle>
      <a:lvl1pPr marL="0" marR="0" indent="0"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effectLst>
            <a:outerShdw blurRad="25400" dist="23648" dir="16200000" rotWithShape="0">
              <a:srgbClr val="000000">
                <a:alpha val="20689"/>
              </a:srgbClr>
            </a:outerShdw>
          </a:effectLst>
          <a:uFillTx/>
          <a:latin typeface="+mn-lt"/>
          <a:ea typeface="+mn-ea"/>
          <a:cs typeface="+mn-cs"/>
          <a:sym typeface="Baskerville"/>
        </a:defRPr>
      </a:lvl1pPr>
      <a:lvl2pPr marL="0" marR="0" indent="160729"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effectLst>
            <a:outerShdw blurRad="25400" dist="23648" dir="16200000" rotWithShape="0">
              <a:srgbClr val="000000">
                <a:alpha val="20689"/>
              </a:srgbClr>
            </a:outerShdw>
          </a:effectLst>
          <a:uFillTx/>
          <a:latin typeface="+mn-lt"/>
          <a:ea typeface="+mn-ea"/>
          <a:cs typeface="+mn-cs"/>
          <a:sym typeface="Baskerville"/>
        </a:defRPr>
      </a:lvl2pPr>
      <a:lvl3pPr marL="0" marR="0" indent="321457"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effectLst>
            <a:outerShdw blurRad="25400" dist="23648" dir="16200000" rotWithShape="0">
              <a:srgbClr val="000000">
                <a:alpha val="20689"/>
              </a:srgbClr>
            </a:outerShdw>
          </a:effectLst>
          <a:uFillTx/>
          <a:latin typeface="+mn-lt"/>
          <a:ea typeface="+mn-ea"/>
          <a:cs typeface="+mn-cs"/>
          <a:sym typeface="Baskerville"/>
        </a:defRPr>
      </a:lvl3pPr>
      <a:lvl4pPr marL="0" marR="0" indent="482186"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effectLst>
            <a:outerShdw blurRad="25400" dist="23648" dir="16200000" rotWithShape="0">
              <a:srgbClr val="000000">
                <a:alpha val="20689"/>
              </a:srgbClr>
            </a:outerShdw>
          </a:effectLst>
          <a:uFillTx/>
          <a:latin typeface="+mn-lt"/>
          <a:ea typeface="+mn-ea"/>
          <a:cs typeface="+mn-cs"/>
          <a:sym typeface="Baskerville"/>
        </a:defRPr>
      </a:lvl4pPr>
      <a:lvl5pPr marL="0" marR="0" indent="642915"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effectLst>
            <a:outerShdw blurRad="25400" dist="23648" dir="16200000" rotWithShape="0">
              <a:srgbClr val="000000">
                <a:alpha val="20689"/>
              </a:srgbClr>
            </a:outerShdw>
          </a:effectLst>
          <a:uFillTx/>
          <a:latin typeface="+mn-lt"/>
          <a:ea typeface="+mn-ea"/>
          <a:cs typeface="+mn-cs"/>
          <a:sym typeface="Baskerville"/>
        </a:defRPr>
      </a:lvl5pPr>
      <a:lvl6pPr marL="0" marR="0" indent="803643"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effectLst>
            <a:outerShdw blurRad="25400" dist="23648" dir="16200000" rotWithShape="0">
              <a:srgbClr val="000000">
                <a:alpha val="20689"/>
              </a:srgbClr>
            </a:outerShdw>
          </a:effectLst>
          <a:uFillTx/>
          <a:latin typeface="+mn-lt"/>
          <a:ea typeface="+mn-ea"/>
          <a:cs typeface="+mn-cs"/>
          <a:sym typeface="Baskerville"/>
        </a:defRPr>
      </a:lvl6pPr>
      <a:lvl7pPr marL="0" marR="0" indent="964372"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effectLst>
            <a:outerShdw blurRad="25400" dist="23648" dir="16200000" rotWithShape="0">
              <a:srgbClr val="000000">
                <a:alpha val="20689"/>
              </a:srgbClr>
            </a:outerShdw>
          </a:effectLst>
          <a:uFillTx/>
          <a:latin typeface="+mn-lt"/>
          <a:ea typeface="+mn-ea"/>
          <a:cs typeface="+mn-cs"/>
          <a:sym typeface="Baskerville"/>
        </a:defRPr>
      </a:lvl7pPr>
      <a:lvl8pPr marL="0" marR="0" indent="1125101"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effectLst>
            <a:outerShdw blurRad="25400" dist="23648" dir="16200000" rotWithShape="0">
              <a:srgbClr val="000000">
                <a:alpha val="20689"/>
              </a:srgbClr>
            </a:outerShdw>
          </a:effectLst>
          <a:uFillTx/>
          <a:latin typeface="+mn-lt"/>
          <a:ea typeface="+mn-ea"/>
          <a:cs typeface="+mn-cs"/>
          <a:sym typeface="Baskerville"/>
        </a:defRPr>
      </a:lvl8pPr>
      <a:lvl9pPr marL="0" marR="0" indent="1285829"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effectLst>
            <a:outerShdw blurRad="25400" dist="23648" dir="16200000" rotWithShape="0">
              <a:srgbClr val="000000">
                <a:alpha val="20689"/>
              </a:srgbClr>
            </a:outerShdw>
          </a:effectLst>
          <a:uFillTx/>
          <a:latin typeface="+mn-lt"/>
          <a:ea typeface="+mn-ea"/>
          <a:cs typeface="+mn-cs"/>
          <a:sym typeface="Baskerville"/>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rotWithShape="1">
          <a:blip r:embed="rId32"/>
          <a:srcRect/>
          <a:stretch>
            <a:fillRect/>
          </a:stretch>
        </a:blip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57250" y="223242"/>
            <a:ext cx="10477500" cy="1250156"/>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857250" y="1910953"/>
            <a:ext cx="10477500" cy="4464844"/>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5940967" y="6411516"/>
            <a:ext cx="298160" cy="297389"/>
          </a:xfrm>
          <a:prstGeom prst="rect">
            <a:avLst/>
          </a:prstGeom>
          <a:ln w="12700">
            <a:miter lim="400000"/>
          </a:ln>
        </p:spPr>
        <p:txBody>
          <a:bodyPr wrap="none" lIns="50800" tIns="50800" rIns="50800" bIns="50800">
            <a:spAutoFit/>
          </a:bodyPr>
          <a:lstStyle>
            <a:lvl1pPr>
              <a:defRPr sz="1266">
                <a:solidFill>
                  <a:srgbClr val="434343"/>
                </a:solidFill>
                <a:effectLst>
                  <a:outerShdw blurRad="25400" dist="23648" dir="16200000" rotWithShape="0">
                    <a:srgbClr val="000000">
                      <a:alpha val="20689"/>
                    </a:srgbClr>
                  </a:outerShdw>
                </a:effectLst>
              </a:defRPr>
            </a:lvl1pPr>
          </a:lstStyle>
          <a:p>
            <a:pPr algn="ctr" defTabSz="410751" hangingPunct="0"/>
            <a:fld id="{86CB4B4D-7CA3-9044-876B-883B54F8677D}" type="slidenum">
              <a:rPr lang="uk-UA" kern="0" smtClean="0">
                <a:latin typeface="Baskerville"/>
                <a:ea typeface="Baskerville"/>
                <a:cs typeface="Baskerville"/>
                <a:sym typeface="Baskerville"/>
              </a:rPr>
              <a:pPr algn="ctr" defTabSz="410751" hangingPunct="0"/>
              <a:t>‹#›</a:t>
            </a:fld>
            <a:endParaRPr lang="uk-UA" kern="0">
              <a:latin typeface="Baskerville"/>
              <a:ea typeface="Baskerville"/>
              <a:cs typeface="Baskerville"/>
              <a:sym typeface="Baskerville"/>
            </a:endParaRPr>
          </a:p>
        </p:txBody>
      </p:sp>
    </p:spTree>
    <p:extLst>
      <p:ext uri="{BB962C8B-B14F-4D97-AF65-F5344CB8AC3E}">
        <p14:creationId xmlns:p14="http://schemas.microsoft.com/office/powerpoint/2010/main" val="2006636297"/>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 id="2147483765" r:id="rId13"/>
    <p:sldLayoutId id="2147483766" r:id="rId14"/>
    <p:sldLayoutId id="2147483767" r:id="rId15"/>
    <p:sldLayoutId id="2147483768" r:id="rId16"/>
    <p:sldLayoutId id="2147483769" r:id="rId17"/>
    <p:sldLayoutId id="2147483770" r:id="rId18"/>
    <p:sldLayoutId id="2147483771" r:id="rId19"/>
    <p:sldLayoutId id="2147483772" r:id="rId20"/>
    <p:sldLayoutId id="2147483773" r:id="rId21"/>
    <p:sldLayoutId id="2147483774" r:id="rId22"/>
    <p:sldLayoutId id="2147483775" r:id="rId23"/>
    <p:sldLayoutId id="2147483776" r:id="rId24"/>
    <p:sldLayoutId id="2147483777" r:id="rId25"/>
    <p:sldLayoutId id="2147483778" r:id="rId26"/>
    <p:sldLayoutId id="2147483779" r:id="rId27"/>
    <p:sldLayoutId id="2147483780" r:id="rId28"/>
    <p:sldLayoutId id="2147483781" r:id="rId29"/>
    <p:sldLayoutId id="2147483782" r:id="rId30"/>
  </p:sldLayoutIdLst>
  <p:transition spd="med"/>
  <p:txStyles>
    <p:titleStyle>
      <a:lvl1pPr marL="0" marR="0" indent="0" algn="ctr" defTabSz="410751" rtl="0" latinLnBrk="0">
        <a:lnSpc>
          <a:spcPct val="100000"/>
        </a:lnSpc>
        <a:spcBef>
          <a:spcPts val="0"/>
        </a:spcBef>
        <a:spcAft>
          <a:spcPts val="0"/>
        </a:spcAft>
        <a:buClrTx/>
        <a:buSzTx/>
        <a:buFontTx/>
        <a:buNone/>
        <a:tabLst/>
        <a:defRPr sz="4078" b="0" i="0" u="none" strike="noStrike" cap="none" spc="0" baseline="0">
          <a:ln>
            <a:noFill/>
          </a:ln>
          <a:solidFill>
            <a:srgbClr val="817463"/>
          </a:solidFill>
          <a:uFillTx/>
          <a:latin typeface="+mj-lt"/>
          <a:ea typeface="+mj-ea"/>
          <a:cs typeface="+mj-cs"/>
          <a:sym typeface="Baskerville"/>
        </a:defRPr>
      </a:lvl1pPr>
      <a:lvl2pPr marL="0" marR="0" indent="160729" algn="ctr" defTabSz="410751" rtl="0" latinLnBrk="0">
        <a:lnSpc>
          <a:spcPct val="100000"/>
        </a:lnSpc>
        <a:spcBef>
          <a:spcPts val="0"/>
        </a:spcBef>
        <a:spcAft>
          <a:spcPts val="0"/>
        </a:spcAft>
        <a:buClrTx/>
        <a:buSzTx/>
        <a:buFontTx/>
        <a:buNone/>
        <a:tabLst/>
        <a:defRPr sz="4078" b="0" i="0" u="none" strike="noStrike" cap="none" spc="0" baseline="0">
          <a:ln>
            <a:noFill/>
          </a:ln>
          <a:solidFill>
            <a:srgbClr val="817463"/>
          </a:solidFill>
          <a:uFillTx/>
          <a:latin typeface="+mj-lt"/>
          <a:ea typeface="+mj-ea"/>
          <a:cs typeface="+mj-cs"/>
          <a:sym typeface="Baskerville"/>
        </a:defRPr>
      </a:lvl2pPr>
      <a:lvl3pPr marL="0" marR="0" indent="321457" algn="ctr" defTabSz="410751" rtl="0" latinLnBrk="0">
        <a:lnSpc>
          <a:spcPct val="100000"/>
        </a:lnSpc>
        <a:spcBef>
          <a:spcPts val="0"/>
        </a:spcBef>
        <a:spcAft>
          <a:spcPts val="0"/>
        </a:spcAft>
        <a:buClrTx/>
        <a:buSzTx/>
        <a:buFontTx/>
        <a:buNone/>
        <a:tabLst/>
        <a:defRPr sz="4078" b="0" i="0" u="none" strike="noStrike" cap="none" spc="0" baseline="0">
          <a:ln>
            <a:noFill/>
          </a:ln>
          <a:solidFill>
            <a:srgbClr val="817463"/>
          </a:solidFill>
          <a:uFillTx/>
          <a:latin typeface="+mj-lt"/>
          <a:ea typeface="+mj-ea"/>
          <a:cs typeface="+mj-cs"/>
          <a:sym typeface="Baskerville"/>
        </a:defRPr>
      </a:lvl3pPr>
      <a:lvl4pPr marL="0" marR="0" indent="482186" algn="ctr" defTabSz="410751" rtl="0" latinLnBrk="0">
        <a:lnSpc>
          <a:spcPct val="100000"/>
        </a:lnSpc>
        <a:spcBef>
          <a:spcPts val="0"/>
        </a:spcBef>
        <a:spcAft>
          <a:spcPts val="0"/>
        </a:spcAft>
        <a:buClrTx/>
        <a:buSzTx/>
        <a:buFontTx/>
        <a:buNone/>
        <a:tabLst/>
        <a:defRPr sz="4078" b="0" i="0" u="none" strike="noStrike" cap="none" spc="0" baseline="0">
          <a:ln>
            <a:noFill/>
          </a:ln>
          <a:solidFill>
            <a:srgbClr val="817463"/>
          </a:solidFill>
          <a:uFillTx/>
          <a:latin typeface="+mj-lt"/>
          <a:ea typeface="+mj-ea"/>
          <a:cs typeface="+mj-cs"/>
          <a:sym typeface="Baskerville"/>
        </a:defRPr>
      </a:lvl4pPr>
      <a:lvl5pPr marL="0" marR="0" indent="642915" algn="ctr" defTabSz="410751" rtl="0" latinLnBrk="0">
        <a:lnSpc>
          <a:spcPct val="100000"/>
        </a:lnSpc>
        <a:spcBef>
          <a:spcPts val="0"/>
        </a:spcBef>
        <a:spcAft>
          <a:spcPts val="0"/>
        </a:spcAft>
        <a:buClrTx/>
        <a:buSzTx/>
        <a:buFontTx/>
        <a:buNone/>
        <a:tabLst/>
        <a:defRPr sz="4078" b="0" i="0" u="none" strike="noStrike" cap="none" spc="0" baseline="0">
          <a:ln>
            <a:noFill/>
          </a:ln>
          <a:solidFill>
            <a:srgbClr val="817463"/>
          </a:solidFill>
          <a:uFillTx/>
          <a:latin typeface="+mj-lt"/>
          <a:ea typeface="+mj-ea"/>
          <a:cs typeface="+mj-cs"/>
          <a:sym typeface="Baskerville"/>
        </a:defRPr>
      </a:lvl5pPr>
      <a:lvl6pPr marL="0" marR="0" indent="803643" algn="ctr" defTabSz="410751" rtl="0" latinLnBrk="0">
        <a:lnSpc>
          <a:spcPct val="100000"/>
        </a:lnSpc>
        <a:spcBef>
          <a:spcPts val="0"/>
        </a:spcBef>
        <a:spcAft>
          <a:spcPts val="0"/>
        </a:spcAft>
        <a:buClrTx/>
        <a:buSzTx/>
        <a:buFontTx/>
        <a:buNone/>
        <a:tabLst/>
        <a:defRPr sz="4078" b="0" i="0" u="none" strike="noStrike" cap="none" spc="0" baseline="0">
          <a:ln>
            <a:noFill/>
          </a:ln>
          <a:solidFill>
            <a:srgbClr val="817463"/>
          </a:solidFill>
          <a:uFillTx/>
          <a:latin typeface="+mj-lt"/>
          <a:ea typeface="+mj-ea"/>
          <a:cs typeface="+mj-cs"/>
          <a:sym typeface="Baskerville"/>
        </a:defRPr>
      </a:lvl6pPr>
      <a:lvl7pPr marL="0" marR="0" indent="964372" algn="ctr" defTabSz="410751" rtl="0" latinLnBrk="0">
        <a:lnSpc>
          <a:spcPct val="100000"/>
        </a:lnSpc>
        <a:spcBef>
          <a:spcPts val="0"/>
        </a:spcBef>
        <a:spcAft>
          <a:spcPts val="0"/>
        </a:spcAft>
        <a:buClrTx/>
        <a:buSzTx/>
        <a:buFontTx/>
        <a:buNone/>
        <a:tabLst/>
        <a:defRPr sz="4078" b="0" i="0" u="none" strike="noStrike" cap="none" spc="0" baseline="0">
          <a:ln>
            <a:noFill/>
          </a:ln>
          <a:solidFill>
            <a:srgbClr val="817463"/>
          </a:solidFill>
          <a:uFillTx/>
          <a:latin typeface="+mj-lt"/>
          <a:ea typeface="+mj-ea"/>
          <a:cs typeface="+mj-cs"/>
          <a:sym typeface="Baskerville"/>
        </a:defRPr>
      </a:lvl7pPr>
      <a:lvl8pPr marL="0" marR="0" indent="1125101" algn="ctr" defTabSz="410751" rtl="0" latinLnBrk="0">
        <a:lnSpc>
          <a:spcPct val="100000"/>
        </a:lnSpc>
        <a:spcBef>
          <a:spcPts val="0"/>
        </a:spcBef>
        <a:spcAft>
          <a:spcPts val="0"/>
        </a:spcAft>
        <a:buClrTx/>
        <a:buSzTx/>
        <a:buFontTx/>
        <a:buNone/>
        <a:tabLst/>
        <a:defRPr sz="4078" b="0" i="0" u="none" strike="noStrike" cap="none" spc="0" baseline="0">
          <a:ln>
            <a:noFill/>
          </a:ln>
          <a:solidFill>
            <a:srgbClr val="817463"/>
          </a:solidFill>
          <a:uFillTx/>
          <a:latin typeface="+mj-lt"/>
          <a:ea typeface="+mj-ea"/>
          <a:cs typeface="+mj-cs"/>
          <a:sym typeface="Baskerville"/>
        </a:defRPr>
      </a:lvl8pPr>
      <a:lvl9pPr marL="0" marR="0" indent="1285829" algn="ctr" defTabSz="410751" rtl="0" latinLnBrk="0">
        <a:lnSpc>
          <a:spcPct val="100000"/>
        </a:lnSpc>
        <a:spcBef>
          <a:spcPts val="0"/>
        </a:spcBef>
        <a:spcAft>
          <a:spcPts val="0"/>
        </a:spcAft>
        <a:buClrTx/>
        <a:buSzTx/>
        <a:buFontTx/>
        <a:buNone/>
        <a:tabLst/>
        <a:defRPr sz="4078" b="0" i="0" u="none" strike="noStrike" cap="none" spc="0" baseline="0">
          <a:ln>
            <a:noFill/>
          </a:ln>
          <a:solidFill>
            <a:srgbClr val="817463"/>
          </a:solidFill>
          <a:uFillTx/>
          <a:latin typeface="+mj-lt"/>
          <a:ea typeface="+mj-ea"/>
          <a:cs typeface="+mj-cs"/>
          <a:sym typeface="Baskerville"/>
        </a:defRPr>
      </a:lvl9pPr>
    </p:titleStyle>
    <p:bodyStyle>
      <a:lvl1pPr marL="294669" marR="0" indent="-294669" algn="l" defTabSz="410751" rtl="0" latinLnBrk="0">
        <a:lnSpc>
          <a:spcPct val="100000"/>
        </a:lnSpc>
        <a:spcBef>
          <a:spcPts val="2672"/>
        </a:spcBef>
        <a:spcAft>
          <a:spcPts val="0"/>
        </a:spcAft>
        <a:buClrTx/>
        <a:buSzPct val="100000"/>
        <a:buFontTx/>
        <a:buChar char="•"/>
        <a:tabLst/>
        <a:defRPr sz="2812" b="0" i="0" u="none" strike="noStrike" cap="none" spc="0" baseline="0">
          <a:ln>
            <a:noFill/>
          </a:ln>
          <a:solidFill>
            <a:srgbClr val="72675A"/>
          </a:solidFill>
          <a:uFillTx/>
          <a:latin typeface="+mj-lt"/>
          <a:ea typeface="+mj-ea"/>
          <a:cs typeface="+mj-cs"/>
          <a:sym typeface="Baskerville"/>
        </a:defRPr>
      </a:lvl1pPr>
      <a:lvl2pPr marL="589338" marR="0" indent="-294669" algn="l" defTabSz="410751" rtl="0" latinLnBrk="0">
        <a:lnSpc>
          <a:spcPct val="100000"/>
        </a:lnSpc>
        <a:spcBef>
          <a:spcPts val="2672"/>
        </a:spcBef>
        <a:spcAft>
          <a:spcPts val="0"/>
        </a:spcAft>
        <a:buClrTx/>
        <a:buSzPct val="100000"/>
        <a:buFontTx/>
        <a:buChar char="•"/>
        <a:tabLst/>
        <a:defRPr sz="2812" b="0" i="0" u="none" strike="noStrike" cap="none" spc="0" baseline="0">
          <a:ln>
            <a:noFill/>
          </a:ln>
          <a:solidFill>
            <a:srgbClr val="72675A"/>
          </a:solidFill>
          <a:uFillTx/>
          <a:latin typeface="+mj-lt"/>
          <a:ea typeface="+mj-ea"/>
          <a:cs typeface="+mj-cs"/>
          <a:sym typeface="Baskerville"/>
        </a:defRPr>
      </a:lvl2pPr>
      <a:lvl3pPr marL="884008" marR="0" indent="-294669" algn="l" defTabSz="410751" rtl="0" latinLnBrk="0">
        <a:lnSpc>
          <a:spcPct val="100000"/>
        </a:lnSpc>
        <a:spcBef>
          <a:spcPts val="2672"/>
        </a:spcBef>
        <a:spcAft>
          <a:spcPts val="0"/>
        </a:spcAft>
        <a:buClrTx/>
        <a:buSzPct val="100000"/>
        <a:buFontTx/>
        <a:buChar char="•"/>
        <a:tabLst/>
        <a:defRPr sz="2812" b="0" i="0" u="none" strike="noStrike" cap="none" spc="0" baseline="0">
          <a:ln>
            <a:noFill/>
          </a:ln>
          <a:solidFill>
            <a:srgbClr val="72675A"/>
          </a:solidFill>
          <a:uFillTx/>
          <a:latin typeface="+mj-lt"/>
          <a:ea typeface="+mj-ea"/>
          <a:cs typeface="+mj-cs"/>
          <a:sym typeface="Baskerville"/>
        </a:defRPr>
      </a:lvl3pPr>
      <a:lvl4pPr marL="1178677" marR="0" indent="-294669" algn="l" defTabSz="410751" rtl="0" latinLnBrk="0">
        <a:lnSpc>
          <a:spcPct val="100000"/>
        </a:lnSpc>
        <a:spcBef>
          <a:spcPts val="2672"/>
        </a:spcBef>
        <a:spcAft>
          <a:spcPts val="0"/>
        </a:spcAft>
        <a:buClrTx/>
        <a:buSzPct val="100000"/>
        <a:buFontTx/>
        <a:buChar char="•"/>
        <a:tabLst/>
        <a:defRPr sz="2812" b="0" i="0" u="none" strike="noStrike" cap="none" spc="0" baseline="0">
          <a:ln>
            <a:noFill/>
          </a:ln>
          <a:solidFill>
            <a:srgbClr val="72675A"/>
          </a:solidFill>
          <a:uFillTx/>
          <a:latin typeface="+mj-lt"/>
          <a:ea typeface="+mj-ea"/>
          <a:cs typeface="+mj-cs"/>
          <a:sym typeface="Baskerville"/>
        </a:defRPr>
      </a:lvl4pPr>
      <a:lvl5pPr marL="1473346" marR="0" indent="-294669" algn="l" defTabSz="410751" rtl="0" latinLnBrk="0">
        <a:lnSpc>
          <a:spcPct val="100000"/>
        </a:lnSpc>
        <a:spcBef>
          <a:spcPts val="2672"/>
        </a:spcBef>
        <a:spcAft>
          <a:spcPts val="0"/>
        </a:spcAft>
        <a:buClrTx/>
        <a:buSzPct val="100000"/>
        <a:buFontTx/>
        <a:buChar char="•"/>
        <a:tabLst/>
        <a:defRPr sz="2812" b="0" i="0" u="none" strike="noStrike" cap="none" spc="0" baseline="0">
          <a:ln>
            <a:noFill/>
          </a:ln>
          <a:solidFill>
            <a:srgbClr val="72675A"/>
          </a:solidFill>
          <a:uFillTx/>
          <a:latin typeface="+mj-lt"/>
          <a:ea typeface="+mj-ea"/>
          <a:cs typeface="+mj-cs"/>
          <a:sym typeface="Baskerville"/>
        </a:defRPr>
      </a:lvl5pPr>
      <a:lvl6pPr marL="1768015" marR="0" indent="-294669" algn="l" defTabSz="410751" rtl="0" latinLnBrk="0">
        <a:lnSpc>
          <a:spcPct val="100000"/>
        </a:lnSpc>
        <a:spcBef>
          <a:spcPts val="2672"/>
        </a:spcBef>
        <a:spcAft>
          <a:spcPts val="0"/>
        </a:spcAft>
        <a:buClrTx/>
        <a:buSzPct val="100000"/>
        <a:buFontTx/>
        <a:buChar char="•"/>
        <a:tabLst/>
        <a:defRPr sz="2812" b="0" i="0" u="none" strike="noStrike" cap="none" spc="0" baseline="0">
          <a:ln>
            <a:noFill/>
          </a:ln>
          <a:solidFill>
            <a:srgbClr val="72675A"/>
          </a:solidFill>
          <a:uFillTx/>
          <a:latin typeface="+mj-lt"/>
          <a:ea typeface="+mj-ea"/>
          <a:cs typeface="+mj-cs"/>
          <a:sym typeface="Baskerville"/>
        </a:defRPr>
      </a:lvl6pPr>
      <a:lvl7pPr marL="2062684" marR="0" indent="-294669" algn="l" defTabSz="410751" rtl="0" latinLnBrk="0">
        <a:lnSpc>
          <a:spcPct val="100000"/>
        </a:lnSpc>
        <a:spcBef>
          <a:spcPts val="2672"/>
        </a:spcBef>
        <a:spcAft>
          <a:spcPts val="0"/>
        </a:spcAft>
        <a:buClrTx/>
        <a:buSzPct val="100000"/>
        <a:buFontTx/>
        <a:buChar char="•"/>
        <a:tabLst/>
        <a:defRPr sz="2812" b="0" i="0" u="none" strike="noStrike" cap="none" spc="0" baseline="0">
          <a:ln>
            <a:noFill/>
          </a:ln>
          <a:solidFill>
            <a:srgbClr val="72675A"/>
          </a:solidFill>
          <a:uFillTx/>
          <a:latin typeface="+mj-lt"/>
          <a:ea typeface="+mj-ea"/>
          <a:cs typeface="+mj-cs"/>
          <a:sym typeface="Baskerville"/>
        </a:defRPr>
      </a:lvl7pPr>
      <a:lvl8pPr marL="2357354" marR="0" indent="-294669" algn="l" defTabSz="410751" rtl="0" latinLnBrk="0">
        <a:lnSpc>
          <a:spcPct val="100000"/>
        </a:lnSpc>
        <a:spcBef>
          <a:spcPts val="2672"/>
        </a:spcBef>
        <a:spcAft>
          <a:spcPts val="0"/>
        </a:spcAft>
        <a:buClrTx/>
        <a:buSzPct val="100000"/>
        <a:buFontTx/>
        <a:buChar char="•"/>
        <a:tabLst/>
        <a:defRPr sz="2812" b="0" i="0" u="none" strike="noStrike" cap="none" spc="0" baseline="0">
          <a:ln>
            <a:noFill/>
          </a:ln>
          <a:solidFill>
            <a:srgbClr val="72675A"/>
          </a:solidFill>
          <a:uFillTx/>
          <a:latin typeface="+mj-lt"/>
          <a:ea typeface="+mj-ea"/>
          <a:cs typeface="+mj-cs"/>
          <a:sym typeface="Baskerville"/>
        </a:defRPr>
      </a:lvl8pPr>
      <a:lvl9pPr marL="2652023" marR="0" indent="-294669" algn="l" defTabSz="410751" rtl="0" latinLnBrk="0">
        <a:lnSpc>
          <a:spcPct val="100000"/>
        </a:lnSpc>
        <a:spcBef>
          <a:spcPts val="2672"/>
        </a:spcBef>
        <a:spcAft>
          <a:spcPts val="0"/>
        </a:spcAft>
        <a:buClrTx/>
        <a:buSzPct val="100000"/>
        <a:buFontTx/>
        <a:buChar char="•"/>
        <a:tabLst/>
        <a:defRPr sz="2812" b="0" i="0" u="none" strike="noStrike" cap="none" spc="0" baseline="0">
          <a:ln>
            <a:noFill/>
          </a:ln>
          <a:solidFill>
            <a:srgbClr val="72675A"/>
          </a:solidFill>
          <a:uFillTx/>
          <a:latin typeface="+mj-lt"/>
          <a:ea typeface="+mj-ea"/>
          <a:cs typeface="+mj-cs"/>
          <a:sym typeface="Baskerville"/>
        </a:defRPr>
      </a:lvl9pPr>
    </p:bodyStyle>
    <p:otherStyle>
      <a:lvl1pPr marL="0" marR="0" indent="0"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effectLst>
            <a:outerShdw blurRad="25400" dist="23648" dir="16200000" rotWithShape="0">
              <a:srgbClr val="000000">
                <a:alpha val="20689"/>
              </a:srgbClr>
            </a:outerShdw>
          </a:effectLst>
          <a:uFillTx/>
          <a:latin typeface="+mn-lt"/>
          <a:ea typeface="+mn-ea"/>
          <a:cs typeface="+mn-cs"/>
          <a:sym typeface="Baskerville"/>
        </a:defRPr>
      </a:lvl1pPr>
      <a:lvl2pPr marL="0" marR="0" indent="160729"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effectLst>
            <a:outerShdw blurRad="25400" dist="23648" dir="16200000" rotWithShape="0">
              <a:srgbClr val="000000">
                <a:alpha val="20689"/>
              </a:srgbClr>
            </a:outerShdw>
          </a:effectLst>
          <a:uFillTx/>
          <a:latin typeface="+mn-lt"/>
          <a:ea typeface="+mn-ea"/>
          <a:cs typeface="+mn-cs"/>
          <a:sym typeface="Baskerville"/>
        </a:defRPr>
      </a:lvl2pPr>
      <a:lvl3pPr marL="0" marR="0" indent="321457"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effectLst>
            <a:outerShdw blurRad="25400" dist="23648" dir="16200000" rotWithShape="0">
              <a:srgbClr val="000000">
                <a:alpha val="20689"/>
              </a:srgbClr>
            </a:outerShdw>
          </a:effectLst>
          <a:uFillTx/>
          <a:latin typeface="+mn-lt"/>
          <a:ea typeface="+mn-ea"/>
          <a:cs typeface="+mn-cs"/>
          <a:sym typeface="Baskerville"/>
        </a:defRPr>
      </a:lvl3pPr>
      <a:lvl4pPr marL="0" marR="0" indent="482186"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effectLst>
            <a:outerShdw blurRad="25400" dist="23648" dir="16200000" rotWithShape="0">
              <a:srgbClr val="000000">
                <a:alpha val="20689"/>
              </a:srgbClr>
            </a:outerShdw>
          </a:effectLst>
          <a:uFillTx/>
          <a:latin typeface="+mn-lt"/>
          <a:ea typeface="+mn-ea"/>
          <a:cs typeface="+mn-cs"/>
          <a:sym typeface="Baskerville"/>
        </a:defRPr>
      </a:lvl4pPr>
      <a:lvl5pPr marL="0" marR="0" indent="642915"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effectLst>
            <a:outerShdw blurRad="25400" dist="23648" dir="16200000" rotWithShape="0">
              <a:srgbClr val="000000">
                <a:alpha val="20689"/>
              </a:srgbClr>
            </a:outerShdw>
          </a:effectLst>
          <a:uFillTx/>
          <a:latin typeface="+mn-lt"/>
          <a:ea typeface="+mn-ea"/>
          <a:cs typeface="+mn-cs"/>
          <a:sym typeface="Baskerville"/>
        </a:defRPr>
      </a:lvl5pPr>
      <a:lvl6pPr marL="0" marR="0" indent="803643"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effectLst>
            <a:outerShdw blurRad="25400" dist="23648" dir="16200000" rotWithShape="0">
              <a:srgbClr val="000000">
                <a:alpha val="20689"/>
              </a:srgbClr>
            </a:outerShdw>
          </a:effectLst>
          <a:uFillTx/>
          <a:latin typeface="+mn-lt"/>
          <a:ea typeface="+mn-ea"/>
          <a:cs typeface="+mn-cs"/>
          <a:sym typeface="Baskerville"/>
        </a:defRPr>
      </a:lvl6pPr>
      <a:lvl7pPr marL="0" marR="0" indent="964372"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effectLst>
            <a:outerShdw blurRad="25400" dist="23648" dir="16200000" rotWithShape="0">
              <a:srgbClr val="000000">
                <a:alpha val="20689"/>
              </a:srgbClr>
            </a:outerShdw>
          </a:effectLst>
          <a:uFillTx/>
          <a:latin typeface="+mn-lt"/>
          <a:ea typeface="+mn-ea"/>
          <a:cs typeface="+mn-cs"/>
          <a:sym typeface="Baskerville"/>
        </a:defRPr>
      </a:lvl7pPr>
      <a:lvl8pPr marL="0" marR="0" indent="1125101"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effectLst>
            <a:outerShdw blurRad="25400" dist="23648" dir="16200000" rotWithShape="0">
              <a:srgbClr val="000000">
                <a:alpha val="20689"/>
              </a:srgbClr>
            </a:outerShdw>
          </a:effectLst>
          <a:uFillTx/>
          <a:latin typeface="+mn-lt"/>
          <a:ea typeface="+mn-ea"/>
          <a:cs typeface="+mn-cs"/>
          <a:sym typeface="Baskerville"/>
        </a:defRPr>
      </a:lvl8pPr>
      <a:lvl9pPr marL="0" marR="0" indent="1285829"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effectLst>
            <a:outerShdw blurRad="25400" dist="23648" dir="16200000" rotWithShape="0">
              <a:srgbClr val="000000">
                <a:alpha val="20689"/>
              </a:srgbClr>
            </a:outerShdw>
          </a:effectLst>
          <a:uFillTx/>
          <a:latin typeface="+mn-lt"/>
          <a:ea typeface="+mn-ea"/>
          <a:cs typeface="+mn-cs"/>
          <a:sym typeface="Baskerville"/>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8.xml"/><Relationship Id="rId6" Type="http://schemas.openxmlformats.org/officeDocument/2006/relationships/image" Target="../media/image5.png"/><Relationship Id="rId5" Type="http://schemas.openxmlformats.org/officeDocument/2006/relationships/image" Target="../media/image10.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0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45"/>
          <p:cNvSpPr/>
          <p:nvPr/>
        </p:nvSpPr>
        <p:spPr>
          <a:xfrm>
            <a:off x="0" y="147828"/>
            <a:ext cx="1933956" cy="1142999"/>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smtClean="0">
              <a:ln>
                <a:noFill/>
              </a:ln>
              <a:solidFill>
                <a:prstClr val="black"/>
              </a:solidFill>
              <a:effectLst/>
              <a:uLnTx/>
              <a:uFillTx/>
              <a:latin typeface="Calibri"/>
              <a:ea typeface="+mn-ea"/>
              <a:cs typeface="+mn-cs"/>
            </a:endParaRPr>
          </a:p>
        </p:txBody>
      </p:sp>
      <p:sp>
        <p:nvSpPr>
          <p:cNvPr id="3" name="TextBox 2"/>
          <p:cNvSpPr txBox="1"/>
          <p:nvPr/>
        </p:nvSpPr>
        <p:spPr>
          <a:xfrm>
            <a:off x="2260756" y="1952031"/>
            <a:ext cx="8229600" cy="1754326"/>
          </a:xfrm>
          <a:prstGeom prst="rect">
            <a:avLst/>
          </a:prstGeom>
          <a:noFill/>
        </p:spPr>
        <p:txBody>
          <a:bodyPr wrap="square" rtlCol="0">
            <a:spAutoFit/>
          </a:bodyPr>
          <a:lstStyle/>
          <a:p>
            <a:pPr algn="ctr"/>
            <a:r>
              <a:rPr lang="en-US" sz="5400" b="1" dirty="0">
                <a:solidFill>
                  <a:schemeClr val="tx1">
                    <a:lumMod val="75000"/>
                    <a:lumOff val="25000"/>
                  </a:schemeClr>
                </a:solidFill>
              </a:rPr>
              <a:t>Developing </a:t>
            </a:r>
            <a:r>
              <a:rPr lang="en-US" sz="5400" b="1" dirty="0" smtClean="0">
                <a:solidFill>
                  <a:schemeClr val="tx1">
                    <a:lumMod val="75000"/>
                    <a:lumOff val="25000"/>
                  </a:schemeClr>
                </a:solidFill>
              </a:rPr>
              <a:t>Meta-Majors at Skyline College</a:t>
            </a:r>
            <a:endParaRPr lang="en-US" sz="5400" dirty="0">
              <a:solidFill>
                <a:schemeClr val="tx1">
                  <a:lumMod val="75000"/>
                  <a:lumOff val="25000"/>
                </a:schemeClr>
              </a:solidFill>
            </a:endParaRPr>
          </a:p>
        </p:txBody>
      </p:sp>
      <p:sp>
        <p:nvSpPr>
          <p:cNvPr id="4" name="TextBox 3"/>
          <p:cNvSpPr txBox="1"/>
          <p:nvPr/>
        </p:nvSpPr>
        <p:spPr>
          <a:xfrm>
            <a:off x="1933956" y="4182894"/>
            <a:ext cx="8883201" cy="830997"/>
          </a:xfrm>
          <a:prstGeom prst="rect">
            <a:avLst/>
          </a:prstGeom>
          <a:noFill/>
        </p:spPr>
        <p:txBody>
          <a:bodyPr wrap="square" rtlCol="0">
            <a:spAutoFit/>
          </a:bodyPr>
          <a:lstStyle/>
          <a:p>
            <a:pPr algn="ctr"/>
            <a:r>
              <a:rPr lang="en-US" sz="2400" i="1" dirty="0" smtClean="0">
                <a:solidFill>
                  <a:schemeClr val="tx1">
                    <a:lumMod val="75000"/>
                    <a:lumOff val="25000"/>
                  </a:schemeClr>
                </a:solidFill>
              </a:rPr>
              <a:t>Presented to Canada College’s Academic Senate</a:t>
            </a:r>
          </a:p>
          <a:p>
            <a:pPr algn="ctr"/>
            <a:r>
              <a:rPr lang="en-US" sz="2400" i="1" dirty="0" smtClean="0">
                <a:solidFill>
                  <a:schemeClr val="tx1">
                    <a:lumMod val="75000"/>
                    <a:lumOff val="25000"/>
                  </a:schemeClr>
                </a:solidFill>
              </a:rPr>
              <a:t>December 6, 2018</a:t>
            </a:r>
            <a:endParaRPr lang="en-US" sz="2400" i="1" dirty="0">
              <a:solidFill>
                <a:schemeClr val="tx1">
                  <a:lumMod val="75000"/>
                  <a:lumOff val="25000"/>
                </a:schemeClr>
              </a:solidFill>
            </a:endParaRPr>
          </a:p>
        </p:txBody>
      </p:sp>
    </p:spTree>
    <p:extLst>
      <p:ext uri="{BB962C8B-B14F-4D97-AF65-F5344CB8AC3E}">
        <p14:creationId xmlns:p14="http://schemas.microsoft.com/office/powerpoint/2010/main" val="8763663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9646" y="211681"/>
            <a:ext cx="8504311" cy="832903"/>
          </a:xfrm>
        </p:spPr>
        <p:txBody>
          <a:bodyPr/>
          <a:lstStyle/>
          <a:p>
            <a:r>
              <a:rPr lang="en-US" b="1" dirty="0" smtClean="0">
                <a:latin typeface="+mn-lt"/>
              </a:rPr>
              <a:t>Meta-Major Work Team Process:</a:t>
            </a:r>
            <a:endParaRPr lang="en-US" b="1" dirty="0">
              <a:latin typeface="+mn-lt"/>
            </a:endParaRPr>
          </a:p>
        </p:txBody>
      </p:sp>
      <p:sp>
        <p:nvSpPr>
          <p:cNvPr id="3" name="Content Placeholder 2"/>
          <p:cNvSpPr>
            <a:spLocks noGrp="1"/>
          </p:cNvSpPr>
          <p:nvPr>
            <p:ph idx="1"/>
          </p:nvPr>
        </p:nvSpPr>
        <p:spPr>
          <a:xfrm>
            <a:off x="466948" y="1845733"/>
            <a:ext cx="11001284" cy="4389249"/>
          </a:xfrm>
        </p:spPr>
        <p:txBody>
          <a:bodyPr>
            <a:normAutofit/>
          </a:bodyPr>
          <a:lstStyle/>
          <a:p>
            <a:pPr marL="0" indent="0">
              <a:buNone/>
            </a:pPr>
            <a:endParaRPr lang="en-US" sz="3600" b="1" u="sng" dirty="0" smtClean="0"/>
          </a:p>
          <a:p>
            <a:pPr marL="0" indent="0">
              <a:buNone/>
            </a:pPr>
            <a:r>
              <a:rPr lang="en-US" sz="3600" b="1" u="sng" dirty="0" smtClean="0"/>
              <a:t>Question</a:t>
            </a:r>
            <a:r>
              <a:rPr lang="en-US" sz="3600" b="1" dirty="0" smtClean="0"/>
              <a:t>: </a:t>
            </a:r>
          </a:p>
          <a:p>
            <a:pPr marL="0" indent="0">
              <a:buNone/>
            </a:pPr>
            <a:r>
              <a:rPr lang="en-US" sz="3300" i="1" dirty="0" smtClean="0"/>
              <a:t>	How do we situate programs that do not share courses 	with other programs in ways that are obvious and intuitive 	for students who may be interested in those degrees?</a:t>
            </a:r>
            <a:endParaRPr lang="en-US" sz="3300" b="1" i="1" u="sng" dirty="0" smtClean="0"/>
          </a:p>
          <a:p>
            <a:pPr marL="0" indent="0">
              <a:buNone/>
            </a:pPr>
            <a:endParaRPr lang="en-US" sz="1700" b="1" u="sng" dirty="0" smtClean="0"/>
          </a:p>
          <a:p>
            <a:pPr marL="566928" lvl="3" indent="0">
              <a:lnSpc>
                <a:spcPct val="110000"/>
              </a:lnSpc>
              <a:buClr>
                <a:schemeClr val="accent2"/>
              </a:buClr>
              <a:buNone/>
            </a:pPr>
            <a:endParaRPr lang="en-US" sz="3000" dirty="0"/>
          </a:p>
        </p:txBody>
      </p:sp>
      <p:sp>
        <p:nvSpPr>
          <p:cNvPr id="4" name="TextBox 3"/>
          <p:cNvSpPr txBox="1"/>
          <p:nvPr/>
        </p:nvSpPr>
        <p:spPr>
          <a:xfrm>
            <a:off x="3309565" y="1000677"/>
            <a:ext cx="7408041" cy="646331"/>
          </a:xfrm>
          <a:prstGeom prst="rect">
            <a:avLst/>
          </a:prstGeom>
          <a:noFill/>
        </p:spPr>
        <p:txBody>
          <a:bodyPr wrap="square" rtlCol="0">
            <a:spAutoFit/>
          </a:bodyPr>
          <a:lstStyle/>
          <a:p>
            <a:r>
              <a:rPr lang="en-US" dirty="0" smtClean="0">
                <a:solidFill>
                  <a:srgbClr val="FF0000"/>
                </a:solidFill>
              </a:rPr>
              <a:t> </a:t>
            </a:r>
            <a:r>
              <a:rPr lang="en-US" sz="3600" b="1" i="1" dirty="0" smtClean="0">
                <a:solidFill>
                  <a:schemeClr val="accent2"/>
                </a:solidFill>
              </a:rPr>
              <a:t>Data Analysis </a:t>
            </a:r>
            <a:r>
              <a:rPr lang="mr-IN" sz="3600" b="1" i="1" dirty="0" smtClean="0">
                <a:solidFill>
                  <a:schemeClr val="accent2"/>
                </a:solidFill>
              </a:rPr>
              <a:t>–</a:t>
            </a:r>
            <a:r>
              <a:rPr lang="en-US" sz="3600" b="1" i="1" dirty="0" smtClean="0">
                <a:solidFill>
                  <a:schemeClr val="accent2"/>
                </a:solidFill>
              </a:rPr>
              <a:t> Reconciling Outliers</a:t>
            </a:r>
            <a:endParaRPr lang="en-US" sz="3600" b="1" i="1" dirty="0">
              <a:solidFill>
                <a:schemeClr val="accent2"/>
              </a:solidFill>
            </a:endParaRPr>
          </a:p>
        </p:txBody>
      </p:sp>
      <p:sp>
        <p:nvSpPr>
          <p:cNvPr id="5" name="object 45"/>
          <p:cNvSpPr/>
          <p:nvPr/>
        </p:nvSpPr>
        <p:spPr>
          <a:xfrm>
            <a:off x="0" y="147828"/>
            <a:ext cx="1933956" cy="1142999"/>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smtClean="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79722123"/>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9646" y="211681"/>
            <a:ext cx="8504311" cy="832903"/>
          </a:xfrm>
        </p:spPr>
        <p:txBody>
          <a:bodyPr/>
          <a:lstStyle/>
          <a:p>
            <a:r>
              <a:rPr lang="en-US" b="1" dirty="0" smtClean="0">
                <a:latin typeface="+mn-lt"/>
              </a:rPr>
              <a:t>Meta-Major Work Team Process:</a:t>
            </a:r>
            <a:endParaRPr lang="en-US" b="1" dirty="0">
              <a:latin typeface="+mn-lt"/>
            </a:endParaRPr>
          </a:p>
        </p:txBody>
      </p:sp>
      <p:sp>
        <p:nvSpPr>
          <p:cNvPr id="3" name="Content Placeholder 2"/>
          <p:cNvSpPr>
            <a:spLocks noGrp="1"/>
          </p:cNvSpPr>
          <p:nvPr>
            <p:ph idx="1"/>
          </p:nvPr>
        </p:nvSpPr>
        <p:spPr>
          <a:xfrm>
            <a:off x="500283" y="1845733"/>
            <a:ext cx="11360184" cy="4389249"/>
          </a:xfrm>
        </p:spPr>
        <p:txBody>
          <a:bodyPr>
            <a:normAutofit/>
          </a:bodyPr>
          <a:lstStyle/>
          <a:p>
            <a:pPr marL="0" indent="0">
              <a:buNone/>
            </a:pPr>
            <a:endParaRPr lang="en-US" sz="1200" b="1" u="sng" dirty="0" smtClean="0"/>
          </a:p>
          <a:p>
            <a:pPr marL="0" indent="0">
              <a:buNone/>
            </a:pPr>
            <a:endParaRPr lang="en-US" sz="1200" b="1" u="sng" dirty="0" smtClean="0"/>
          </a:p>
          <a:p>
            <a:pPr marL="0" indent="0">
              <a:buNone/>
            </a:pPr>
            <a:r>
              <a:rPr lang="en-US" sz="3600" b="1" u="sng" dirty="0" smtClean="0"/>
              <a:t>Design Principle</a:t>
            </a:r>
            <a:r>
              <a:rPr lang="en-US" sz="3600" b="1" dirty="0" smtClean="0"/>
              <a:t>:  </a:t>
            </a:r>
            <a:r>
              <a:rPr lang="en-US" sz="3600" i="1" dirty="0" smtClean="0">
                <a:effectLst>
                  <a:glow rad="101600">
                    <a:schemeClr val="accent1">
                      <a:satMod val="175000"/>
                      <a:alpha val="40000"/>
                    </a:schemeClr>
                  </a:glow>
                </a:effectLst>
              </a:rPr>
              <a:t>Focus on Student Perspective/Perception </a:t>
            </a:r>
          </a:p>
          <a:p>
            <a:pPr marL="0" indent="0">
              <a:buNone/>
            </a:pPr>
            <a:endParaRPr lang="en-US" sz="3600" b="1" i="1" u="sng" dirty="0">
              <a:effectLst>
                <a:glow rad="101600">
                  <a:schemeClr val="accent1">
                    <a:satMod val="175000"/>
                    <a:alpha val="40000"/>
                  </a:schemeClr>
                </a:glow>
              </a:effectLst>
            </a:endParaRPr>
          </a:p>
          <a:p>
            <a:pPr marL="0" indent="0">
              <a:buNone/>
            </a:pPr>
            <a:r>
              <a:rPr lang="en-US" sz="3600" b="1" u="sng" dirty="0" smtClean="0"/>
              <a:t>Process</a:t>
            </a:r>
            <a:r>
              <a:rPr lang="en-US" sz="3600" b="1" dirty="0" smtClean="0"/>
              <a:t>: </a:t>
            </a:r>
          </a:p>
          <a:p>
            <a:pPr lvl="3">
              <a:lnSpc>
                <a:spcPct val="110000"/>
              </a:lnSpc>
              <a:buClr>
                <a:schemeClr val="accent2"/>
              </a:buClr>
              <a:buFont typeface="Arial"/>
              <a:buChar char="•"/>
            </a:pPr>
            <a:r>
              <a:rPr lang="en-US" sz="3000" dirty="0"/>
              <a:t> </a:t>
            </a:r>
            <a:r>
              <a:rPr lang="en-US" sz="3000" dirty="0" smtClean="0"/>
              <a:t>Polled students in Cosmetology, Massage Therapy and Automotive</a:t>
            </a:r>
            <a:endParaRPr lang="en-US" sz="3000" dirty="0"/>
          </a:p>
        </p:txBody>
      </p:sp>
      <p:sp>
        <p:nvSpPr>
          <p:cNvPr id="4" name="TextBox 3"/>
          <p:cNvSpPr txBox="1"/>
          <p:nvPr/>
        </p:nvSpPr>
        <p:spPr>
          <a:xfrm>
            <a:off x="3122787" y="1019920"/>
            <a:ext cx="7355516" cy="646331"/>
          </a:xfrm>
          <a:prstGeom prst="rect">
            <a:avLst/>
          </a:prstGeom>
          <a:noFill/>
        </p:spPr>
        <p:txBody>
          <a:bodyPr wrap="square" rtlCol="0">
            <a:spAutoFit/>
          </a:bodyPr>
          <a:lstStyle/>
          <a:p>
            <a:r>
              <a:rPr lang="en-US" dirty="0" smtClean="0">
                <a:solidFill>
                  <a:srgbClr val="FF0000"/>
                </a:solidFill>
              </a:rPr>
              <a:t> </a:t>
            </a:r>
            <a:r>
              <a:rPr lang="en-US" sz="3600" b="1" i="1" dirty="0" smtClean="0">
                <a:solidFill>
                  <a:schemeClr val="accent2"/>
                </a:solidFill>
              </a:rPr>
              <a:t>Data Collection </a:t>
            </a:r>
            <a:r>
              <a:rPr lang="mr-IN" sz="3600" b="1" i="1" dirty="0" smtClean="0">
                <a:solidFill>
                  <a:schemeClr val="accent2"/>
                </a:solidFill>
              </a:rPr>
              <a:t>–</a:t>
            </a:r>
            <a:r>
              <a:rPr lang="en-US" sz="3600" b="1" i="1" dirty="0" smtClean="0">
                <a:solidFill>
                  <a:schemeClr val="accent2"/>
                </a:solidFill>
              </a:rPr>
              <a:t> Reconciling Outliers</a:t>
            </a:r>
            <a:endParaRPr lang="en-US" sz="3600" b="1" i="1" dirty="0">
              <a:solidFill>
                <a:schemeClr val="accent2"/>
              </a:solidFill>
            </a:endParaRPr>
          </a:p>
        </p:txBody>
      </p:sp>
      <p:sp>
        <p:nvSpPr>
          <p:cNvPr id="5" name="object 45"/>
          <p:cNvSpPr/>
          <p:nvPr/>
        </p:nvSpPr>
        <p:spPr>
          <a:xfrm>
            <a:off x="0" y="147828"/>
            <a:ext cx="1933956" cy="1142999"/>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smtClean="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94116543"/>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9646" y="211681"/>
            <a:ext cx="8504311" cy="832903"/>
          </a:xfrm>
        </p:spPr>
        <p:txBody>
          <a:bodyPr/>
          <a:lstStyle/>
          <a:p>
            <a:r>
              <a:rPr lang="en-US" b="1" dirty="0" smtClean="0">
                <a:latin typeface="+mn-lt"/>
              </a:rPr>
              <a:t>Meta-Major Work Team Process:</a:t>
            </a:r>
            <a:endParaRPr lang="en-US" b="1" dirty="0">
              <a:latin typeface="+mn-lt"/>
            </a:endParaRPr>
          </a:p>
        </p:txBody>
      </p:sp>
      <p:sp>
        <p:nvSpPr>
          <p:cNvPr id="3" name="Content Placeholder 2"/>
          <p:cNvSpPr>
            <a:spLocks noGrp="1"/>
          </p:cNvSpPr>
          <p:nvPr>
            <p:ph idx="1"/>
          </p:nvPr>
        </p:nvSpPr>
        <p:spPr>
          <a:xfrm>
            <a:off x="500283" y="1715016"/>
            <a:ext cx="11360184" cy="4578098"/>
          </a:xfrm>
        </p:spPr>
        <p:txBody>
          <a:bodyPr>
            <a:normAutofit fontScale="70000" lnSpcReduction="20000"/>
          </a:bodyPr>
          <a:lstStyle/>
          <a:p>
            <a:pPr marL="0" indent="0">
              <a:buNone/>
            </a:pPr>
            <a:endParaRPr lang="en-US" sz="1100" b="1" u="sng" dirty="0" smtClean="0"/>
          </a:p>
          <a:p>
            <a:pPr marL="0" indent="0">
              <a:buNone/>
            </a:pPr>
            <a:r>
              <a:rPr lang="en-US" sz="3600" b="1" u="sng" dirty="0" smtClean="0"/>
              <a:t>Results of Student Focus Groups</a:t>
            </a:r>
            <a:r>
              <a:rPr lang="en-US" sz="3600" b="1" dirty="0" smtClean="0"/>
              <a:t>:</a:t>
            </a:r>
            <a:endParaRPr lang="en-US" sz="800" b="1" dirty="0" smtClean="0"/>
          </a:p>
          <a:p>
            <a:pPr marL="0" indent="0">
              <a:buNone/>
            </a:pPr>
            <a:endParaRPr lang="en-US" sz="1100" i="1" dirty="0" smtClean="0">
              <a:effectLst>
                <a:glow rad="101600">
                  <a:schemeClr val="accent1">
                    <a:satMod val="175000"/>
                    <a:alpha val="40000"/>
                  </a:schemeClr>
                </a:glow>
              </a:effectLst>
            </a:endParaRPr>
          </a:p>
          <a:p>
            <a:pPr marL="1321692" lvl="7" indent="-571500">
              <a:spcBef>
                <a:spcPts val="1200"/>
              </a:spcBef>
              <a:spcAft>
                <a:spcPts val="200"/>
              </a:spcAft>
              <a:buClr>
                <a:schemeClr val="accent2"/>
              </a:buClr>
              <a:buSzPct val="100000"/>
              <a:buFont typeface="Arial"/>
              <a:buChar char="•"/>
            </a:pPr>
            <a:r>
              <a:rPr lang="en-US" sz="3600" b="1" dirty="0" smtClean="0">
                <a:solidFill>
                  <a:schemeClr val="accent2"/>
                </a:solidFill>
              </a:rPr>
              <a:t>Cosmetology</a:t>
            </a:r>
          </a:p>
          <a:p>
            <a:pPr marL="750192" lvl="7" indent="0">
              <a:lnSpc>
                <a:spcPct val="60000"/>
              </a:lnSpc>
              <a:spcBef>
                <a:spcPts val="1200"/>
              </a:spcBef>
              <a:spcAft>
                <a:spcPts val="200"/>
              </a:spcAft>
              <a:buClr>
                <a:schemeClr val="accent2"/>
              </a:buClr>
              <a:buSzPct val="100000"/>
              <a:buNone/>
            </a:pPr>
            <a:r>
              <a:rPr lang="en-US" sz="3600" i="1" dirty="0"/>
              <a:t>	 </a:t>
            </a:r>
            <a:r>
              <a:rPr lang="en-US" sz="3600" i="1" dirty="0" smtClean="0"/>
              <a:t>     </a:t>
            </a:r>
            <a:r>
              <a:rPr lang="en-US" sz="3400" i="1" dirty="0" smtClean="0"/>
              <a:t>Student split between classification as an Art (creativity) vs. Business </a:t>
            </a:r>
          </a:p>
          <a:p>
            <a:pPr marL="750192" lvl="7" indent="0">
              <a:lnSpc>
                <a:spcPct val="60000"/>
              </a:lnSpc>
              <a:spcBef>
                <a:spcPts val="1200"/>
              </a:spcBef>
              <a:spcAft>
                <a:spcPts val="200"/>
              </a:spcAft>
              <a:buClr>
                <a:schemeClr val="accent2"/>
              </a:buClr>
              <a:buSzPct val="100000"/>
              <a:buNone/>
            </a:pPr>
            <a:r>
              <a:rPr lang="en-US" sz="3400" i="1" dirty="0"/>
              <a:t> </a:t>
            </a:r>
            <a:r>
              <a:rPr lang="en-US" sz="3400" i="1" dirty="0" smtClean="0"/>
              <a:t>       (entrepreneurship) and Science (Anatomy &amp; Chemistry)</a:t>
            </a:r>
            <a:endParaRPr lang="en-US" sz="3400" b="1" dirty="0" smtClean="0">
              <a:solidFill>
                <a:srgbClr val="000000"/>
              </a:solidFill>
            </a:endParaRPr>
          </a:p>
          <a:p>
            <a:pPr marL="1321692" lvl="7" indent="-571500">
              <a:spcBef>
                <a:spcPts val="1200"/>
              </a:spcBef>
              <a:spcAft>
                <a:spcPts val="200"/>
              </a:spcAft>
              <a:buClr>
                <a:schemeClr val="accent2"/>
              </a:buClr>
              <a:buSzPct val="100000"/>
              <a:buFont typeface="Arial"/>
              <a:buChar char="•"/>
            </a:pPr>
            <a:r>
              <a:rPr lang="en-US" sz="3600" b="1" dirty="0" smtClean="0">
                <a:solidFill>
                  <a:srgbClr val="AF232A"/>
                </a:solidFill>
              </a:rPr>
              <a:t>Massage Therapy</a:t>
            </a:r>
          </a:p>
          <a:p>
            <a:pPr marL="750192" lvl="7" indent="0">
              <a:lnSpc>
                <a:spcPct val="70000"/>
              </a:lnSpc>
              <a:spcBef>
                <a:spcPts val="1200"/>
              </a:spcBef>
              <a:spcAft>
                <a:spcPts val="200"/>
              </a:spcAft>
              <a:buClr>
                <a:schemeClr val="accent2"/>
              </a:buClr>
              <a:buSzPct val="100000"/>
              <a:buNone/>
            </a:pPr>
            <a:r>
              <a:rPr lang="en-US" sz="3300" i="1" dirty="0" smtClean="0"/>
              <a:t>	    </a:t>
            </a:r>
            <a:r>
              <a:rPr lang="en-US" sz="3400" i="1" dirty="0" smtClean="0"/>
              <a:t>  100% of students agree that Massage Therapy is affiliated </a:t>
            </a:r>
          </a:p>
          <a:p>
            <a:pPr marL="750192" lvl="7" indent="0">
              <a:lnSpc>
                <a:spcPct val="70000"/>
              </a:lnSpc>
              <a:spcBef>
                <a:spcPts val="1200"/>
              </a:spcBef>
              <a:spcAft>
                <a:spcPts val="200"/>
              </a:spcAft>
              <a:buClr>
                <a:schemeClr val="accent2"/>
              </a:buClr>
              <a:buSzPct val="100000"/>
              <a:buNone/>
            </a:pPr>
            <a:r>
              <a:rPr lang="en-US" sz="3400" i="1" dirty="0"/>
              <a:t> </a:t>
            </a:r>
            <a:r>
              <a:rPr lang="en-US" sz="3400" i="1" dirty="0" smtClean="0"/>
              <a:t>       healthcare (many BIOL prerequisites and similar knowledge base)</a:t>
            </a:r>
            <a:endParaRPr lang="en-US" sz="3400" b="1" dirty="0">
              <a:solidFill>
                <a:srgbClr val="AF232A"/>
              </a:solidFill>
            </a:endParaRPr>
          </a:p>
          <a:p>
            <a:pPr marL="1321692" lvl="7" indent="-571500">
              <a:spcBef>
                <a:spcPts val="1200"/>
              </a:spcBef>
              <a:spcAft>
                <a:spcPts val="200"/>
              </a:spcAft>
              <a:buClr>
                <a:schemeClr val="accent2"/>
              </a:buClr>
              <a:buSzPct val="100000"/>
              <a:buFont typeface="Arial"/>
              <a:buChar char="•"/>
            </a:pPr>
            <a:r>
              <a:rPr lang="en-US" sz="3600" b="1" dirty="0" smtClean="0">
                <a:solidFill>
                  <a:srgbClr val="AF232A"/>
                </a:solidFill>
              </a:rPr>
              <a:t>Automotive</a:t>
            </a:r>
          </a:p>
          <a:p>
            <a:pPr marL="750192" lvl="7" indent="0">
              <a:lnSpc>
                <a:spcPct val="70000"/>
              </a:lnSpc>
              <a:spcBef>
                <a:spcPts val="1200"/>
              </a:spcBef>
              <a:spcAft>
                <a:spcPts val="200"/>
              </a:spcAft>
              <a:buClr>
                <a:schemeClr val="accent2"/>
              </a:buClr>
              <a:buSzPct val="100000"/>
              <a:buNone/>
            </a:pPr>
            <a:r>
              <a:rPr lang="en-US" sz="3100" i="1" dirty="0" smtClean="0"/>
              <a:t>         </a:t>
            </a:r>
            <a:r>
              <a:rPr lang="en-US" sz="3400" i="1" dirty="0" smtClean="0"/>
              <a:t>100</a:t>
            </a:r>
            <a:r>
              <a:rPr lang="en-US" sz="3400" i="1" dirty="0"/>
              <a:t>% of students agree that </a:t>
            </a:r>
            <a:r>
              <a:rPr lang="en-US" sz="3400" i="1" dirty="0" smtClean="0"/>
              <a:t>AUTO </a:t>
            </a:r>
            <a:r>
              <a:rPr lang="en-US" sz="3400" i="1" dirty="0"/>
              <a:t>is </a:t>
            </a:r>
            <a:r>
              <a:rPr lang="en-US" sz="3400" i="1" dirty="0" smtClean="0"/>
              <a:t>affiliated with Engineering </a:t>
            </a:r>
          </a:p>
          <a:p>
            <a:pPr marL="750192" lvl="7" indent="0">
              <a:lnSpc>
                <a:spcPct val="70000"/>
              </a:lnSpc>
              <a:spcBef>
                <a:spcPts val="1200"/>
              </a:spcBef>
              <a:spcAft>
                <a:spcPts val="200"/>
              </a:spcAft>
              <a:buClr>
                <a:schemeClr val="accent2"/>
              </a:buClr>
              <a:buSzPct val="100000"/>
              <a:buNone/>
            </a:pPr>
            <a:r>
              <a:rPr lang="en-US" sz="3400" i="1" dirty="0"/>
              <a:t> </a:t>
            </a:r>
            <a:r>
              <a:rPr lang="en-US" sz="3400" i="1" dirty="0" smtClean="0"/>
              <a:t>       Sciences over Business Entrepreneurship</a:t>
            </a:r>
            <a:endParaRPr lang="en-US" sz="3400" b="1" dirty="0">
              <a:solidFill>
                <a:srgbClr val="AF232A"/>
              </a:solidFill>
            </a:endParaRPr>
          </a:p>
          <a:p>
            <a:pPr marL="0" indent="0">
              <a:buNone/>
            </a:pPr>
            <a:endParaRPr lang="en-US" sz="3600" b="1" i="1" u="sng" dirty="0">
              <a:effectLst>
                <a:glow rad="101600">
                  <a:schemeClr val="accent1">
                    <a:satMod val="175000"/>
                    <a:alpha val="40000"/>
                  </a:schemeClr>
                </a:glow>
              </a:effectLst>
            </a:endParaRPr>
          </a:p>
        </p:txBody>
      </p:sp>
      <p:sp>
        <p:nvSpPr>
          <p:cNvPr id="4" name="TextBox 3"/>
          <p:cNvSpPr txBox="1"/>
          <p:nvPr/>
        </p:nvSpPr>
        <p:spPr>
          <a:xfrm>
            <a:off x="3063176" y="1019920"/>
            <a:ext cx="7527194" cy="646331"/>
          </a:xfrm>
          <a:prstGeom prst="rect">
            <a:avLst/>
          </a:prstGeom>
          <a:noFill/>
        </p:spPr>
        <p:txBody>
          <a:bodyPr wrap="square" rtlCol="0">
            <a:spAutoFit/>
          </a:bodyPr>
          <a:lstStyle/>
          <a:p>
            <a:r>
              <a:rPr lang="en-US" dirty="0" smtClean="0">
                <a:solidFill>
                  <a:srgbClr val="FF0000"/>
                </a:solidFill>
              </a:rPr>
              <a:t> </a:t>
            </a:r>
            <a:r>
              <a:rPr lang="en-US" sz="3600" b="1" i="1" dirty="0" smtClean="0">
                <a:solidFill>
                  <a:schemeClr val="accent2"/>
                </a:solidFill>
              </a:rPr>
              <a:t>Data Collection </a:t>
            </a:r>
            <a:r>
              <a:rPr lang="mr-IN" sz="3600" b="1" i="1" dirty="0" smtClean="0">
                <a:solidFill>
                  <a:schemeClr val="accent2"/>
                </a:solidFill>
              </a:rPr>
              <a:t>–</a:t>
            </a:r>
            <a:r>
              <a:rPr lang="en-US" sz="3600" b="1" i="1" dirty="0" smtClean="0">
                <a:solidFill>
                  <a:schemeClr val="accent2"/>
                </a:solidFill>
              </a:rPr>
              <a:t> Reconciling Outliers</a:t>
            </a:r>
            <a:endParaRPr lang="en-US" sz="3600" b="1" i="1" dirty="0">
              <a:solidFill>
                <a:schemeClr val="accent2"/>
              </a:solidFill>
            </a:endParaRPr>
          </a:p>
        </p:txBody>
      </p:sp>
      <p:sp>
        <p:nvSpPr>
          <p:cNvPr id="5" name="object 45"/>
          <p:cNvSpPr/>
          <p:nvPr/>
        </p:nvSpPr>
        <p:spPr>
          <a:xfrm>
            <a:off x="0" y="147828"/>
            <a:ext cx="1933956" cy="1142999"/>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smtClean="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27480853"/>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nvPr>
        </p:nvGraphicFramePr>
        <p:xfrm>
          <a:off x="272119" y="438636"/>
          <a:ext cx="11886164" cy="6419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2889030" y="6231140"/>
            <a:ext cx="5145741" cy="307777"/>
          </a:xfrm>
          <a:prstGeom prst="rect">
            <a:avLst/>
          </a:prstGeom>
          <a:noFill/>
        </p:spPr>
        <p:txBody>
          <a:bodyPr wrap="square" rtlCol="0">
            <a:spAutoFit/>
          </a:bodyPr>
          <a:lstStyle/>
          <a:p>
            <a:r>
              <a:rPr lang="en-US" sz="1400" dirty="0" smtClean="0">
                <a:solidFill>
                  <a:prstClr val="black"/>
                </a:solidFill>
              </a:rPr>
              <a:t>Mathematics AA, AS-T</a:t>
            </a:r>
            <a:endParaRPr lang="en-US" sz="1400" dirty="0">
              <a:solidFill>
                <a:prstClr val="black"/>
              </a:solidFill>
            </a:endParaRPr>
          </a:p>
        </p:txBody>
      </p:sp>
      <p:sp>
        <p:nvSpPr>
          <p:cNvPr id="7" name="TextBox 6"/>
          <p:cNvSpPr txBox="1"/>
          <p:nvPr/>
        </p:nvSpPr>
        <p:spPr>
          <a:xfrm>
            <a:off x="2885780" y="1303302"/>
            <a:ext cx="8630450" cy="307777"/>
          </a:xfrm>
          <a:prstGeom prst="rect">
            <a:avLst/>
          </a:prstGeom>
          <a:noFill/>
        </p:spPr>
        <p:txBody>
          <a:bodyPr wrap="square" rtlCol="0">
            <a:spAutoFit/>
          </a:bodyPr>
          <a:lstStyle/>
          <a:p>
            <a:r>
              <a:rPr lang="en-US" sz="1400" dirty="0" smtClean="0">
                <a:solidFill>
                  <a:prstClr val="black"/>
                </a:solidFill>
              </a:rPr>
              <a:t>Biology AS-T;  Biotechnology AS</a:t>
            </a:r>
            <a:r>
              <a:rPr lang="en-US" sz="1400" dirty="0">
                <a:solidFill>
                  <a:prstClr val="black"/>
                </a:solidFill>
              </a:rPr>
              <a:t>; </a:t>
            </a:r>
            <a:r>
              <a:rPr lang="en-US" sz="1400" dirty="0">
                <a:solidFill>
                  <a:srgbClr val="70AD47"/>
                </a:solidFill>
              </a:rPr>
              <a:t>Biotechnology Manufacturing Assistant </a:t>
            </a:r>
            <a:r>
              <a:rPr lang="en-US" sz="1400" dirty="0" smtClean="0">
                <a:solidFill>
                  <a:srgbClr val="70AD47"/>
                </a:solidFill>
              </a:rPr>
              <a:t>cert</a:t>
            </a:r>
            <a:endParaRPr lang="en-US" sz="1400" dirty="0">
              <a:solidFill>
                <a:prstClr val="black"/>
              </a:solidFill>
            </a:endParaRPr>
          </a:p>
        </p:txBody>
      </p:sp>
      <p:sp>
        <p:nvSpPr>
          <p:cNvPr id="6" name="TextBox 5"/>
          <p:cNvSpPr txBox="1"/>
          <p:nvPr/>
        </p:nvSpPr>
        <p:spPr>
          <a:xfrm>
            <a:off x="2885780" y="2853599"/>
            <a:ext cx="4668053" cy="307777"/>
          </a:xfrm>
          <a:prstGeom prst="rect">
            <a:avLst/>
          </a:prstGeom>
          <a:noFill/>
        </p:spPr>
        <p:txBody>
          <a:bodyPr wrap="square" rtlCol="0">
            <a:spAutoFit/>
          </a:bodyPr>
          <a:lstStyle/>
          <a:p>
            <a:r>
              <a:rPr lang="en-US" sz="1400" dirty="0" smtClean="0">
                <a:solidFill>
                  <a:prstClr val="black"/>
                </a:solidFill>
              </a:rPr>
              <a:t>Kinesiology AA-T; </a:t>
            </a:r>
            <a:r>
              <a:rPr lang="en-US" sz="1400" dirty="0" smtClean="0">
                <a:solidFill>
                  <a:srgbClr val="70AD47"/>
                </a:solidFill>
              </a:rPr>
              <a:t>Physical Education AA</a:t>
            </a:r>
            <a:endParaRPr lang="en-US" sz="1400" dirty="0">
              <a:solidFill>
                <a:srgbClr val="70AD47"/>
              </a:solidFill>
            </a:endParaRPr>
          </a:p>
        </p:txBody>
      </p:sp>
      <p:sp>
        <p:nvSpPr>
          <p:cNvPr id="3" name="Rectangle 2"/>
          <p:cNvSpPr/>
          <p:nvPr/>
        </p:nvSpPr>
        <p:spPr>
          <a:xfrm>
            <a:off x="2853979" y="1863647"/>
            <a:ext cx="8978793" cy="954107"/>
          </a:xfrm>
          <a:prstGeom prst="rect">
            <a:avLst/>
          </a:prstGeom>
        </p:spPr>
        <p:txBody>
          <a:bodyPr wrap="square">
            <a:spAutoFit/>
          </a:bodyPr>
          <a:lstStyle/>
          <a:p>
            <a:r>
              <a:rPr lang="en-US" sz="1400" dirty="0" smtClean="0">
                <a:solidFill>
                  <a:prstClr val="black"/>
                </a:solidFill>
              </a:rPr>
              <a:t>Respiratory Care AS, BS; </a:t>
            </a:r>
            <a:r>
              <a:rPr lang="en-US" sz="1400" dirty="0">
                <a:solidFill>
                  <a:prstClr val="black"/>
                </a:solidFill>
              </a:rPr>
              <a:t>Surgical </a:t>
            </a:r>
            <a:r>
              <a:rPr lang="en-US" sz="1400" dirty="0" smtClean="0">
                <a:solidFill>
                  <a:prstClr val="black"/>
                </a:solidFill>
              </a:rPr>
              <a:t>Technology AS, cert; Anesthesia Technology AS, cert; Allied Health Science AS; </a:t>
            </a:r>
            <a:r>
              <a:rPr lang="en-US" sz="1400" dirty="0">
                <a:solidFill>
                  <a:prstClr val="black"/>
                </a:solidFill>
              </a:rPr>
              <a:t>Emergency Medical </a:t>
            </a:r>
            <a:r>
              <a:rPr lang="en-US" sz="1400" dirty="0" smtClean="0">
                <a:solidFill>
                  <a:prstClr val="black"/>
                </a:solidFill>
              </a:rPr>
              <a:t>Technician cert; Surgical Technology AS, cert; Central </a:t>
            </a:r>
            <a:r>
              <a:rPr lang="en-US" sz="1400" dirty="0">
                <a:solidFill>
                  <a:prstClr val="black"/>
                </a:solidFill>
              </a:rPr>
              <a:t>Services </a:t>
            </a:r>
            <a:r>
              <a:rPr lang="en-US" sz="1400" dirty="0" smtClean="0">
                <a:solidFill>
                  <a:prstClr val="black"/>
                </a:solidFill>
              </a:rPr>
              <a:t>Technology cert; Massage Therapy cert; </a:t>
            </a:r>
            <a:r>
              <a:rPr lang="en-US" sz="1400" dirty="0">
                <a:solidFill>
                  <a:srgbClr val="70AD47"/>
                </a:solidFill>
              </a:rPr>
              <a:t>Medical Editing, Medical Office, Medical Coding, Medical Insurance</a:t>
            </a:r>
          </a:p>
          <a:p>
            <a:endParaRPr lang="en-US" sz="1400" dirty="0">
              <a:solidFill>
                <a:prstClr val="black"/>
              </a:solidFill>
            </a:endParaRPr>
          </a:p>
        </p:txBody>
      </p:sp>
      <p:sp>
        <p:nvSpPr>
          <p:cNvPr id="11" name="Rectangle 10"/>
          <p:cNvSpPr/>
          <p:nvPr/>
        </p:nvSpPr>
        <p:spPr>
          <a:xfrm>
            <a:off x="2885780" y="4094001"/>
            <a:ext cx="9272503" cy="1169551"/>
          </a:xfrm>
          <a:prstGeom prst="rect">
            <a:avLst/>
          </a:prstGeom>
        </p:spPr>
        <p:txBody>
          <a:bodyPr wrap="square">
            <a:spAutoFit/>
          </a:bodyPr>
          <a:lstStyle/>
          <a:p>
            <a:r>
              <a:rPr lang="en-US" sz="1400" dirty="0" smtClean="0">
                <a:solidFill>
                  <a:prstClr val="black"/>
                </a:solidFill>
              </a:rPr>
              <a:t>Electrical Engineering AS; Network Engineering AS, cert; Advanced Computer User Support cert; Entry Level Computer User Support cert; Wiring &amp; Installation cert</a:t>
            </a:r>
            <a:r>
              <a:rPr lang="en-US" sz="1400" dirty="0">
                <a:solidFill>
                  <a:prstClr val="black"/>
                </a:solidFill>
              </a:rPr>
              <a:t>;</a:t>
            </a:r>
            <a:r>
              <a:rPr lang="en-US" sz="1400" dirty="0" smtClean="0">
                <a:solidFill>
                  <a:prstClr val="black"/>
                </a:solidFill>
              </a:rPr>
              <a:t> </a:t>
            </a:r>
            <a:r>
              <a:rPr lang="en-US" sz="1400" dirty="0">
                <a:solidFill>
                  <a:srgbClr val="70AD47"/>
                </a:solidFill>
              </a:rPr>
              <a:t>Energy Efficiency AS, cert; Solar Technology, and Business AS, cert; Residential Energy Efficiency cert; Solar Installation cert; Climate Protection Professional cert; Construction Management cert; Assessment and Retrofitting cert; Solar Design, Estimation, Finance, and Sales cert; Solar Energy Technology cert; Solar Installation cert,</a:t>
            </a:r>
            <a:r>
              <a:rPr lang="en-US" sz="1400" dirty="0">
                <a:solidFill>
                  <a:prstClr val="black"/>
                </a:solidFill>
              </a:rPr>
              <a:t> </a:t>
            </a:r>
            <a:r>
              <a:rPr lang="en-US" sz="1400" i="1" dirty="0" smtClean="0">
                <a:solidFill>
                  <a:prstClr val="black"/>
                </a:solidFill>
              </a:rPr>
              <a:t>Engineering AS</a:t>
            </a:r>
            <a:endParaRPr lang="en-US" sz="1400" i="1" dirty="0">
              <a:solidFill>
                <a:srgbClr val="FF0000"/>
              </a:solidFill>
            </a:endParaRPr>
          </a:p>
        </p:txBody>
      </p:sp>
      <p:sp>
        <p:nvSpPr>
          <p:cNvPr id="12" name="TextBox 11"/>
          <p:cNvSpPr txBox="1"/>
          <p:nvPr/>
        </p:nvSpPr>
        <p:spPr>
          <a:xfrm>
            <a:off x="2853979" y="3534454"/>
            <a:ext cx="5145741" cy="307777"/>
          </a:xfrm>
          <a:prstGeom prst="rect">
            <a:avLst/>
          </a:prstGeom>
          <a:noFill/>
        </p:spPr>
        <p:txBody>
          <a:bodyPr wrap="square" rtlCol="0">
            <a:spAutoFit/>
          </a:bodyPr>
          <a:lstStyle/>
          <a:p>
            <a:r>
              <a:rPr lang="en-US" sz="1400" dirty="0" smtClean="0">
                <a:solidFill>
                  <a:prstClr val="black"/>
                </a:solidFill>
              </a:rPr>
              <a:t>Geology AS-T, </a:t>
            </a:r>
            <a:r>
              <a:rPr lang="en-US" sz="1400" dirty="0">
                <a:solidFill>
                  <a:prstClr val="black"/>
                </a:solidFill>
              </a:rPr>
              <a:t>Physics </a:t>
            </a:r>
            <a:r>
              <a:rPr lang="en-US" sz="1400" dirty="0" smtClean="0">
                <a:solidFill>
                  <a:prstClr val="black"/>
                </a:solidFill>
              </a:rPr>
              <a:t>AS-T, Natural Science AS </a:t>
            </a:r>
            <a:endParaRPr lang="en-US" sz="1400" dirty="0">
              <a:solidFill>
                <a:prstClr val="black"/>
              </a:solidFill>
            </a:endParaRPr>
          </a:p>
        </p:txBody>
      </p:sp>
      <p:sp>
        <p:nvSpPr>
          <p:cNvPr id="2" name="TextBox 1"/>
          <p:cNvSpPr txBox="1"/>
          <p:nvPr/>
        </p:nvSpPr>
        <p:spPr>
          <a:xfrm>
            <a:off x="2934587" y="5263552"/>
            <a:ext cx="8749330" cy="954107"/>
          </a:xfrm>
          <a:prstGeom prst="rect">
            <a:avLst/>
          </a:prstGeom>
          <a:noFill/>
        </p:spPr>
        <p:txBody>
          <a:bodyPr wrap="square" rtlCol="0">
            <a:spAutoFit/>
          </a:bodyPr>
          <a:lstStyle/>
          <a:p>
            <a:r>
              <a:rPr lang="en-US" sz="1400" dirty="0">
                <a:solidFill>
                  <a:prstClr val="black"/>
                </a:solidFill>
              </a:rPr>
              <a:t>Automotive </a:t>
            </a:r>
            <a:r>
              <a:rPr lang="en-US" sz="1400" dirty="0" smtClean="0">
                <a:solidFill>
                  <a:prstClr val="black"/>
                </a:solidFill>
              </a:rPr>
              <a:t>Technology, Automotive Technology Technician, Automotive Technician Entry Level, Automotive Technology Advanced Engine Performance Tech, Automotive Technology Asian Engine Performance Tech, Automotive Technology Chassis Technology, Automotive Technology Drive Train Technology, Automotive Technology Electricity/Electronics, Automotive Technology Engine Performance, Automotive Technology </a:t>
            </a:r>
            <a:r>
              <a:rPr lang="en-US" sz="1400" smtClean="0">
                <a:solidFill>
                  <a:prstClr val="black"/>
                </a:solidFill>
              </a:rPr>
              <a:t>Engines Technology</a:t>
            </a:r>
            <a:endParaRPr lang="en-US" dirty="0">
              <a:solidFill>
                <a:prstClr val="black"/>
              </a:solidFill>
            </a:endParaRPr>
          </a:p>
        </p:txBody>
      </p:sp>
    </p:spTree>
    <p:extLst>
      <p:ext uri="{BB962C8B-B14F-4D97-AF65-F5344CB8AC3E}">
        <p14:creationId xmlns:p14="http://schemas.microsoft.com/office/powerpoint/2010/main" val="5708796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4490" r="4876"/>
          <a:stretch/>
        </p:blipFill>
        <p:spPr>
          <a:xfrm>
            <a:off x="626588" y="1745334"/>
            <a:ext cx="2169455" cy="3179291"/>
          </a:xfrm>
          <a:prstGeom prst="rect">
            <a:avLst/>
          </a:prstGeom>
        </p:spPr>
      </p:pic>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4476" r="4812"/>
          <a:stretch/>
        </p:blipFill>
        <p:spPr>
          <a:xfrm>
            <a:off x="3436607" y="1762863"/>
            <a:ext cx="2258838" cy="3222519"/>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3517" r="3517"/>
          <a:stretch/>
        </p:blipFill>
        <p:spPr>
          <a:xfrm>
            <a:off x="6336009" y="1784476"/>
            <a:ext cx="2283924" cy="3179291"/>
          </a:xfrm>
          <a:prstGeom prst="rect">
            <a:avLst/>
          </a:prstGeom>
        </p:spPr>
      </p:pic>
      <p:pic>
        <p:nvPicPr>
          <p:cNvPr id="6" name="Picture 5"/>
          <p:cNvPicPr>
            <a:picLocks noChangeAspect="1"/>
          </p:cNvPicPr>
          <p:nvPr/>
        </p:nvPicPr>
        <p:blipFill rotWithShape="1">
          <a:blip r:embed="rId5" cstate="print">
            <a:extLst>
              <a:ext uri="{28A0092B-C50C-407E-A947-70E740481C1C}">
                <a14:useLocalDpi xmlns:a14="http://schemas.microsoft.com/office/drawing/2010/main" val="0"/>
              </a:ext>
            </a:extLst>
          </a:blip>
          <a:srcRect l="5496" r="4858"/>
          <a:stretch/>
        </p:blipFill>
        <p:spPr>
          <a:xfrm>
            <a:off x="9240877" y="1762863"/>
            <a:ext cx="2202364" cy="3179291"/>
          </a:xfrm>
          <a:prstGeom prst="rect">
            <a:avLst/>
          </a:prstGeom>
        </p:spPr>
      </p:pic>
      <p:sp>
        <p:nvSpPr>
          <p:cNvPr id="10" name="TextBox 9"/>
          <p:cNvSpPr txBox="1"/>
          <p:nvPr/>
        </p:nvSpPr>
        <p:spPr>
          <a:xfrm>
            <a:off x="3674152" y="266294"/>
            <a:ext cx="5522938" cy="9031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ctr" defTabSz="410751" hangingPunct="0"/>
            <a:r>
              <a:rPr lang="en-US" sz="5400" b="1" kern="0" dirty="0">
                <a:solidFill>
                  <a:srgbClr val="626262">
                    <a:lumMod val="75000"/>
                  </a:srgbClr>
                </a:solidFill>
                <a:latin typeface="Calibri" charset="0"/>
                <a:ea typeface="Calibri" charset="0"/>
                <a:cs typeface="Calibri" charset="0"/>
                <a:sym typeface="Baskerville"/>
              </a:rPr>
              <a:t>Meta-Majors:</a:t>
            </a:r>
          </a:p>
        </p:txBody>
      </p:sp>
      <p:sp>
        <p:nvSpPr>
          <p:cNvPr id="11" name="TextBox 10"/>
          <p:cNvSpPr txBox="1"/>
          <p:nvPr/>
        </p:nvSpPr>
        <p:spPr>
          <a:xfrm>
            <a:off x="194003" y="5028432"/>
            <a:ext cx="3034623" cy="8107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ctr" defTabSz="410751" hangingPunct="0"/>
            <a:r>
              <a:rPr lang="en-US" sz="2400" i="1" kern="0" dirty="0">
                <a:solidFill>
                  <a:srgbClr val="72675A"/>
                </a:solidFill>
                <a:latin typeface="Tahoma" charset="0"/>
                <a:ea typeface="Tahoma" charset="0"/>
                <a:cs typeface="Tahoma" charset="0"/>
                <a:sym typeface="Baskerville"/>
              </a:rPr>
              <a:t>Arts, Languages, &amp; Communication</a:t>
            </a:r>
          </a:p>
        </p:txBody>
      </p:sp>
      <p:sp>
        <p:nvSpPr>
          <p:cNvPr id="13" name="Rectangle 12"/>
          <p:cNvSpPr/>
          <p:nvPr/>
        </p:nvSpPr>
        <p:spPr>
          <a:xfrm>
            <a:off x="3219215" y="4907031"/>
            <a:ext cx="2688156" cy="1200329"/>
          </a:xfrm>
          <a:prstGeom prst="rect">
            <a:avLst/>
          </a:prstGeom>
        </p:spPr>
        <p:txBody>
          <a:bodyPr wrap="square">
            <a:spAutoFit/>
          </a:bodyPr>
          <a:lstStyle/>
          <a:p>
            <a:pPr algn="ctr" defTabSz="410751" hangingPunct="0"/>
            <a:r>
              <a:rPr lang="en-US" sz="2400" i="1" kern="0" dirty="0">
                <a:solidFill>
                  <a:srgbClr val="72675A"/>
                </a:solidFill>
                <a:latin typeface="Tahoma" charset="0"/>
                <a:ea typeface="Tahoma" charset="0"/>
                <a:cs typeface="Tahoma" charset="0"/>
                <a:sym typeface="Baskerville"/>
              </a:rPr>
              <a:t>Business, Entrepreneurship, &amp; Management </a:t>
            </a:r>
          </a:p>
        </p:txBody>
      </p:sp>
      <p:sp>
        <p:nvSpPr>
          <p:cNvPr id="14" name="TextBox 13"/>
          <p:cNvSpPr txBox="1"/>
          <p:nvPr/>
        </p:nvSpPr>
        <p:spPr>
          <a:xfrm>
            <a:off x="6237015" y="4974549"/>
            <a:ext cx="2450028" cy="8107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ctr" defTabSz="410751" hangingPunct="0"/>
            <a:r>
              <a:rPr lang="en-US" sz="2400" i="1" kern="0" dirty="0">
                <a:solidFill>
                  <a:srgbClr val="72675A"/>
                </a:solidFill>
                <a:latin typeface="Tahoma" charset="0"/>
                <a:ea typeface="Tahoma" charset="0"/>
                <a:cs typeface="Tahoma" charset="0"/>
                <a:sym typeface="Baskerville"/>
              </a:rPr>
              <a:t>Society &amp; Education</a:t>
            </a:r>
          </a:p>
        </p:txBody>
      </p:sp>
      <p:sp>
        <p:nvSpPr>
          <p:cNvPr id="15" name="TextBox 14"/>
          <p:cNvSpPr txBox="1"/>
          <p:nvPr/>
        </p:nvSpPr>
        <p:spPr>
          <a:xfrm>
            <a:off x="9235190" y="4927229"/>
            <a:ext cx="2208051" cy="11801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ctr" defTabSz="410751" hangingPunct="0"/>
            <a:r>
              <a:rPr lang="en-US" sz="2400" i="1" kern="0" dirty="0">
                <a:solidFill>
                  <a:srgbClr val="72675A"/>
                </a:solidFill>
                <a:latin typeface="Tahoma" charset="0"/>
                <a:ea typeface="Tahoma" charset="0"/>
                <a:cs typeface="Tahoma" charset="0"/>
                <a:sym typeface="Baskerville"/>
              </a:rPr>
              <a:t>Science, Technology, &amp; Health</a:t>
            </a:r>
          </a:p>
        </p:txBody>
      </p:sp>
      <p:sp>
        <p:nvSpPr>
          <p:cNvPr id="12" name="object 45"/>
          <p:cNvSpPr/>
          <p:nvPr/>
        </p:nvSpPr>
        <p:spPr>
          <a:xfrm>
            <a:off x="0" y="147828"/>
            <a:ext cx="1933956" cy="1142999"/>
          </a:xfrm>
          <a:prstGeom prst="rect">
            <a:avLst/>
          </a:prstGeom>
          <a:blipFill>
            <a:blip r:embed="rId6"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smtClean="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3867898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45"/>
          <p:cNvSpPr/>
          <p:nvPr/>
        </p:nvSpPr>
        <p:spPr>
          <a:xfrm>
            <a:off x="0" y="147828"/>
            <a:ext cx="1933956" cy="1142999"/>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smtClean="0">
              <a:ln>
                <a:noFill/>
              </a:ln>
              <a:solidFill>
                <a:prstClr val="black"/>
              </a:solidFill>
              <a:effectLst/>
              <a:uLnTx/>
              <a:uFillTx/>
              <a:latin typeface="Calibri"/>
              <a:ea typeface="+mn-ea"/>
              <a:cs typeface="+mn-cs"/>
            </a:endParaRPr>
          </a:p>
        </p:txBody>
      </p:sp>
      <p:sp>
        <p:nvSpPr>
          <p:cNvPr id="3" name="Title 2"/>
          <p:cNvSpPr>
            <a:spLocks noGrp="1"/>
          </p:cNvSpPr>
          <p:nvPr>
            <p:ph type="title" idx="4294967295"/>
          </p:nvPr>
        </p:nvSpPr>
        <p:spPr>
          <a:xfrm>
            <a:off x="2812078" y="468502"/>
            <a:ext cx="7490298" cy="822325"/>
          </a:xfrm>
        </p:spPr>
        <p:txBody>
          <a:bodyPr>
            <a:noAutofit/>
          </a:bodyPr>
          <a:lstStyle/>
          <a:p>
            <a:r>
              <a:rPr lang="en-US" b="1" dirty="0" smtClean="0">
                <a:latin typeface="+mn-lt"/>
              </a:rPr>
              <a:t>Meta-Majors (Student View)</a:t>
            </a:r>
            <a:endParaRPr lang="en-US" b="1" dirty="0">
              <a:latin typeface="+mn-lt"/>
            </a:endParaRPr>
          </a:p>
        </p:txBody>
      </p:sp>
      <p:sp>
        <p:nvSpPr>
          <p:cNvPr id="4" name="Rounded Rectangle 3"/>
          <p:cNvSpPr/>
          <p:nvPr/>
        </p:nvSpPr>
        <p:spPr>
          <a:xfrm>
            <a:off x="1933956" y="2623999"/>
            <a:ext cx="2689617" cy="1493915"/>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b="1" dirty="0" smtClean="0">
                <a:solidFill>
                  <a:srgbClr val="000000"/>
                </a:solidFill>
              </a:rPr>
              <a:t>Biological Sciences</a:t>
            </a:r>
            <a:endParaRPr lang="en-US" sz="2400" b="1" dirty="0">
              <a:solidFill>
                <a:srgbClr val="000000"/>
              </a:solidFill>
            </a:endParaRPr>
          </a:p>
        </p:txBody>
      </p:sp>
      <p:sp>
        <p:nvSpPr>
          <p:cNvPr id="17" name="Rounded Rectangle 16"/>
          <p:cNvSpPr/>
          <p:nvPr/>
        </p:nvSpPr>
        <p:spPr>
          <a:xfrm>
            <a:off x="4773473" y="2623999"/>
            <a:ext cx="2689617" cy="1493915"/>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b="1" dirty="0" smtClean="0">
                <a:solidFill>
                  <a:schemeClr val="tx1"/>
                </a:solidFill>
              </a:rPr>
              <a:t>Medical, Health &amp; Wellness</a:t>
            </a:r>
            <a:endParaRPr lang="en-US" sz="2400" b="1" dirty="0">
              <a:solidFill>
                <a:schemeClr val="tx1"/>
              </a:solidFill>
            </a:endParaRPr>
          </a:p>
        </p:txBody>
      </p:sp>
      <p:sp>
        <p:nvSpPr>
          <p:cNvPr id="18" name="Rounded Rectangle 17"/>
          <p:cNvSpPr/>
          <p:nvPr/>
        </p:nvSpPr>
        <p:spPr>
          <a:xfrm>
            <a:off x="7612990" y="2623998"/>
            <a:ext cx="2689617" cy="1493915"/>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b="1" dirty="0" smtClean="0">
                <a:solidFill>
                  <a:srgbClr val="000000"/>
                </a:solidFill>
              </a:rPr>
              <a:t>Kinesiology</a:t>
            </a:r>
            <a:endParaRPr lang="en-US" sz="2400" b="1" dirty="0">
              <a:solidFill>
                <a:srgbClr val="000000"/>
              </a:solidFill>
            </a:endParaRPr>
          </a:p>
        </p:txBody>
      </p:sp>
      <p:sp>
        <p:nvSpPr>
          <p:cNvPr id="19" name="Rounded Rectangle 18"/>
          <p:cNvSpPr/>
          <p:nvPr/>
        </p:nvSpPr>
        <p:spPr>
          <a:xfrm>
            <a:off x="544636" y="4423339"/>
            <a:ext cx="2689617" cy="1493915"/>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b="1" dirty="0" smtClean="0">
                <a:solidFill>
                  <a:srgbClr val="000000"/>
                </a:solidFill>
              </a:rPr>
              <a:t>Physical Sciences</a:t>
            </a:r>
            <a:endParaRPr lang="en-US" sz="2400" b="1" dirty="0">
              <a:solidFill>
                <a:srgbClr val="000000"/>
              </a:solidFill>
            </a:endParaRPr>
          </a:p>
        </p:txBody>
      </p:sp>
      <p:sp>
        <p:nvSpPr>
          <p:cNvPr id="20" name="Rounded Rectangle 19"/>
          <p:cNvSpPr/>
          <p:nvPr/>
        </p:nvSpPr>
        <p:spPr>
          <a:xfrm>
            <a:off x="3424009" y="4423339"/>
            <a:ext cx="2689617" cy="1493915"/>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b="1" dirty="0" smtClean="0">
                <a:solidFill>
                  <a:srgbClr val="000000"/>
                </a:solidFill>
              </a:rPr>
              <a:t>Technology &amp; Engineering</a:t>
            </a:r>
            <a:endParaRPr lang="en-US" sz="2400" b="1" dirty="0">
              <a:solidFill>
                <a:srgbClr val="000000"/>
              </a:solidFill>
            </a:endParaRPr>
          </a:p>
        </p:txBody>
      </p:sp>
      <p:sp>
        <p:nvSpPr>
          <p:cNvPr id="21" name="Rounded Rectangle 20"/>
          <p:cNvSpPr/>
          <p:nvPr/>
        </p:nvSpPr>
        <p:spPr>
          <a:xfrm>
            <a:off x="6303382" y="4423339"/>
            <a:ext cx="2689617" cy="1493915"/>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b="1" dirty="0" smtClean="0">
                <a:solidFill>
                  <a:srgbClr val="000000"/>
                </a:solidFill>
              </a:rPr>
              <a:t>Automotive</a:t>
            </a:r>
            <a:endParaRPr lang="en-US" sz="2400" b="1" dirty="0">
              <a:solidFill>
                <a:srgbClr val="000000"/>
              </a:solidFill>
            </a:endParaRPr>
          </a:p>
        </p:txBody>
      </p:sp>
      <p:sp>
        <p:nvSpPr>
          <p:cNvPr id="22" name="Rounded Rectangle 21"/>
          <p:cNvSpPr/>
          <p:nvPr/>
        </p:nvSpPr>
        <p:spPr>
          <a:xfrm>
            <a:off x="9182755" y="4423338"/>
            <a:ext cx="2689617" cy="1493915"/>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b="1" dirty="0" smtClean="0">
                <a:solidFill>
                  <a:srgbClr val="000000"/>
                </a:solidFill>
              </a:rPr>
              <a:t>Math</a:t>
            </a:r>
            <a:endParaRPr lang="en-US" sz="2400" b="1" dirty="0">
              <a:solidFill>
                <a:srgbClr val="000000"/>
              </a:solidFill>
            </a:endParaRPr>
          </a:p>
        </p:txBody>
      </p:sp>
      <p:sp>
        <p:nvSpPr>
          <p:cNvPr id="11" name="Title 2"/>
          <p:cNvSpPr txBox="1">
            <a:spLocks/>
          </p:cNvSpPr>
          <p:nvPr/>
        </p:nvSpPr>
        <p:spPr>
          <a:xfrm>
            <a:off x="1080555" y="1496247"/>
            <a:ext cx="10953345" cy="822325"/>
          </a:xfrm>
          <a:prstGeom prst="rect">
            <a:avLst/>
          </a:prstGeom>
        </p:spPr>
        <p:txBody>
          <a:bodyPr vert="horz" lIns="91440" tIns="45720" rIns="91440" bIns="45720" rtlCol="0" anchor="b">
            <a:normAutofit fontScale="92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3500" i="1" dirty="0" smtClean="0">
                <a:latin typeface="+mn-lt"/>
              </a:rPr>
              <a:t>Interest Areas in the Science, Technology &amp; Health Meta-Major</a:t>
            </a:r>
            <a:endParaRPr lang="en-US" sz="3500" i="1" dirty="0">
              <a:latin typeface="+mn-lt"/>
            </a:endParaRPr>
          </a:p>
        </p:txBody>
      </p:sp>
    </p:spTree>
    <p:extLst>
      <p:ext uri="{BB962C8B-B14F-4D97-AF65-F5344CB8AC3E}">
        <p14:creationId xmlns:p14="http://schemas.microsoft.com/office/powerpoint/2010/main" val="1556238592"/>
      </p:ext>
    </p:extLst>
  </p:cSld>
  <p:clrMapOvr>
    <a:masterClrMapping/>
  </p:clrMapOvr>
  <mc:AlternateContent xmlns:mc="http://schemas.openxmlformats.org/markup-compatibility/2006" xmlns:p14="http://schemas.microsoft.com/office/powerpoint/2010/main">
    <mc:Choice Requires="p14">
      <p:transition spd="slow" p14:dur="1200">
        <p14:flythrough/>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45"/>
          <p:cNvSpPr/>
          <p:nvPr/>
        </p:nvSpPr>
        <p:spPr>
          <a:xfrm>
            <a:off x="0" y="147828"/>
            <a:ext cx="1933956" cy="1142999"/>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smtClean="0">
              <a:ln>
                <a:noFill/>
              </a:ln>
              <a:solidFill>
                <a:prstClr val="black"/>
              </a:solidFill>
              <a:effectLst/>
              <a:uLnTx/>
              <a:uFillTx/>
              <a:latin typeface="Calibri"/>
              <a:ea typeface="+mn-ea"/>
              <a:cs typeface="+mn-cs"/>
            </a:endParaRPr>
          </a:p>
        </p:txBody>
      </p:sp>
      <p:sp>
        <p:nvSpPr>
          <p:cNvPr id="3" name="Title 2"/>
          <p:cNvSpPr>
            <a:spLocks noGrp="1"/>
          </p:cNvSpPr>
          <p:nvPr>
            <p:ph type="title" idx="4294967295"/>
          </p:nvPr>
        </p:nvSpPr>
        <p:spPr>
          <a:xfrm>
            <a:off x="3078251" y="423500"/>
            <a:ext cx="7544354" cy="781691"/>
          </a:xfrm>
        </p:spPr>
        <p:txBody>
          <a:bodyPr>
            <a:normAutofit/>
          </a:bodyPr>
          <a:lstStyle/>
          <a:p>
            <a:r>
              <a:rPr lang="en-US" b="1" smtClean="0">
                <a:latin typeface="+mn-lt"/>
              </a:rPr>
              <a:t>Meta-Majors </a:t>
            </a:r>
            <a:r>
              <a:rPr lang="en-US" b="1" dirty="0" smtClean="0">
                <a:latin typeface="+mn-lt"/>
              </a:rPr>
              <a:t>(Student View)</a:t>
            </a:r>
            <a:endParaRPr lang="en-US" b="1" dirty="0">
              <a:latin typeface="+mn-lt"/>
            </a:endParaRPr>
          </a:p>
        </p:txBody>
      </p:sp>
      <p:sp>
        <p:nvSpPr>
          <p:cNvPr id="5" name="Content Placeholder 4"/>
          <p:cNvSpPr>
            <a:spLocks noGrp="1"/>
          </p:cNvSpPr>
          <p:nvPr>
            <p:ph idx="4294967295"/>
          </p:nvPr>
        </p:nvSpPr>
        <p:spPr>
          <a:xfrm>
            <a:off x="1012926" y="1696872"/>
            <a:ext cx="10058400" cy="4540250"/>
          </a:xfrm>
        </p:spPr>
        <p:txBody>
          <a:bodyPr>
            <a:normAutofit lnSpcReduction="10000"/>
          </a:bodyPr>
          <a:lstStyle/>
          <a:p>
            <a:r>
              <a:rPr lang="en-US" sz="3200" b="1" u="sng" dirty="0" smtClean="0"/>
              <a:t>Transfer Degree</a:t>
            </a:r>
            <a:r>
              <a:rPr lang="en-US" sz="3200" b="1" dirty="0" smtClean="0"/>
              <a:t>:</a:t>
            </a:r>
          </a:p>
          <a:p>
            <a:endParaRPr lang="en-US" sz="1400" b="1" u="sng" dirty="0" smtClean="0"/>
          </a:p>
          <a:p>
            <a:pPr lvl="4">
              <a:buClr>
                <a:schemeClr val="accent2">
                  <a:lumMod val="50000"/>
                </a:schemeClr>
              </a:buClr>
            </a:pPr>
            <a:r>
              <a:rPr lang="en-US" sz="2600" i="1" dirty="0" smtClean="0"/>
              <a:t>Biology AS-T</a:t>
            </a:r>
          </a:p>
          <a:p>
            <a:pPr lvl="4"/>
            <a:endParaRPr lang="en-US" i="1" dirty="0" smtClean="0"/>
          </a:p>
          <a:p>
            <a:r>
              <a:rPr lang="en-US" sz="3200" b="1" u="sng" dirty="0" smtClean="0"/>
              <a:t>Certificate</a:t>
            </a:r>
            <a:r>
              <a:rPr lang="en-US" sz="3200" b="1" dirty="0" smtClean="0"/>
              <a:t>:</a:t>
            </a:r>
          </a:p>
          <a:p>
            <a:endParaRPr lang="en-US" sz="1400" b="1" u="sng" dirty="0" smtClean="0"/>
          </a:p>
          <a:p>
            <a:pPr lvl="4">
              <a:buClr>
                <a:schemeClr val="accent2">
                  <a:lumMod val="50000"/>
                </a:schemeClr>
              </a:buClr>
            </a:pPr>
            <a:r>
              <a:rPr lang="en-US" sz="2600" i="1" dirty="0" smtClean="0"/>
              <a:t>Biotechnology Manufacturing Assistance Certificate</a:t>
            </a:r>
          </a:p>
          <a:p>
            <a:pPr lvl="4"/>
            <a:endParaRPr lang="en-US" i="1" dirty="0" smtClean="0"/>
          </a:p>
          <a:p>
            <a:r>
              <a:rPr lang="en-US" sz="3200" b="1" u="sng" dirty="0" smtClean="0"/>
              <a:t>Local Degree</a:t>
            </a:r>
            <a:r>
              <a:rPr lang="en-US" sz="3200" b="1" dirty="0" smtClean="0"/>
              <a:t>:</a:t>
            </a:r>
          </a:p>
          <a:p>
            <a:endParaRPr lang="en-US" sz="1400" b="1" dirty="0" smtClean="0"/>
          </a:p>
          <a:p>
            <a:pPr lvl="4">
              <a:buClr>
                <a:schemeClr val="accent2">
                  <a:lumMod val="50000"/>
                </a:schemeClr>
              </a:buClr>
            </a:pPr>
            <a:r>
              <a:rPr lang="en-US" sz="2600" i="1" dirty="0" smtClean="0"/>
              <a:t>Biotechnology AS</a:t>
            </a:r>
          </a:p>
          <a:p>
            <a:pPr marL="767312" lvl="8" indent="0">
              <a:spcBef>
                <a:spcPts val="1200"/>
              </a:spcBef>
              <a:spcAft>
                <a:spcPts val="200"/>
              </a:spcAft>
              <a:buSzPct val="100000"/>
              <a:buNone/>
            </a:pPr>
            <a:endParaRPr lang="en-US" sz="2800" i="1" dirty="0"/>
          </a:p>
          <a:p>
            <a:endParaRPr lang="en-US" sz="3200" b="1" u="sng" dirty="0"/>
          </a:p>
          <a:p>
            <a:endParaRPr lang="en-US" sz="3200" i="1" dirty="0" smtClean="0"/>
          </a:p>
        </p:txBody>
      </p:sp>
      <p:sp>
        <p:nvSpPr>
          <p:cNvPr id="4" name="TextBox 3"/>
          <p:cNvSpPr txBox="1"/>
          <p:nvPr/>
        </p:nvSpPr>
        <p:spPr>
          <a:xfrm>
            <a:off x="4343933" y="1156698"/>
            <a:ext cx="4012616" cy="584776"/>
          </a:xfrm>
          <a:prstGeom prst="rect">
            <a:avLst/>
          </a:prstGeom>
          <a:noFill/>
        </p:spPr>
        <p:txBody>
          <a:bodyPr wrap="square" rtlCol="0">
            <a:spAutoFit/>
          </a:bodyPr>
          <a:lstStyle/>
          <a:p>
            <a:r>
              <a:rPr lang="en-US" sz="3200" b="1" i="1" dirty="0" smtClean="0">
                <a:solidFill>
                  <a:schemeClr val="tx1">
                    <a:lumMod val="75000"/>
                    <a:lumOff val="25000"/>
                  </a:schemeClr>
                </a:solidFill>
              </a:rPr>
              <a:t>Ex: Biological Sciences</a:t>
            </a:r>
            <a:endParaRPr lang="en-US" sz="3200" b="1" i="1" dirty="0">
              <a:solidFill>
                <a:schemeClr val="tx1">
                  <a:lumMod val="75000"/>
                  <a:lumOff val="25000"/>
                </a:schemeClr>
              </a:solidFill>
            </a:endParaRPr>
          </a:p>
        </p:txBody>
      </p:sp>
    </p:spTree>
    <p:extLst>
      <p:ext uri="{BB962C8B-B14F-4D97-AF65-F5344CB8AC3E}">
        <p14:creationId xmlns:p14="http://schemas.microsoft.com/office/powerpoint/2010/main" val="2452930762"/>
      </p:ext>
    </p:extLst>
  </p:cSld>
  <p:clrMapOvr>
    <a:masterClrMapping/>
  </p:clrMapOvr>
  <mc:AlternateContent xmlns:mc="http://schemas.openxmlformats.org/markup-compatibility/2006" xmlns:p14="http://schemas.microsoft.com/office/powerpoint/2010/main">
    <mc:Choice Requires="p14">
      <p:transition spd="slow" p14:dur="2300">
        <p14:flythrough/>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19848" y="2533890"/>
            <a:ext cx="10817156" cy="877163"/>
          </a:xfrm>
          <a:prstGeom prst="rect">
            <a:avLst/>
          </a:prstGeom>
        </p:spPr>
        <p:txBody>
          <a:bodyPr wrap="square">
            <a:spAutoFit/>
          </a:bodyPr>
          <a:lstStyle/>
          <a:p>
            <a:r>
              <a:rPr lang="en-US" sz="5100" b="1" dirty="0">
                <a:solidFill>
                  <a:srgbClr val="0000FF"/>
                </a:solidFill>
              </a:rPr>
              <a:t>http://</a:t>
            </a:r>
            <a:r>
              <a:rPr lang="en-US" sz="5100" b="1" dirty="0" err="1">
                <a:solidFill>
                  <a:srgbClr val="0000FF"/>
                </a:solidFill>
              </a:rPr>
              <a:t>skylinecollege.edu</a:t>
            </a:r>
            <a:r>
              <a:rPr lang="en-US" sz="5100" b="1" dirty="0">
                <a:solidFill>
                  <a:srgbClr val="0000FF"/>
                </a:solidFill>
              </a:rPr>
              <a:t>/</a:t>
            </a:r>
            <a:r>
              <a:rPr lang="en-US" sz="5100" b="1" dirty="0" err="1">
                <a:solidFill>
                  <a:srgbClr val="0000FF"/>
                </a:solidFill>
              </a:rPr>
              <a:t>metamajors</a:t>
            </a:r>
            <a:r>
              <a:rPr lang="en-US" sz="5100" b="1" dirty="0">
                <a:solidFill>
                  <a:srgbClr val="0000FF"/>
                </a:solidFill>
              </a:rPr>
              <a:t>/</a:t>
            </a:r>
          </a:p>
        </p:txBody>
      </p:sp>
      <p:sp>
        <p:nvSpPr>
          <p:cNvPr id="5" name="object 45"/>
          <p:cNvSpPr/>
          <p:nvPr/>
        </p:nvSpPr>
        <p:spPr>
          <a:xfrm>
            <a:off x="0" y="147828"/>
            <a:ext cx="1933956" cy="1142999"/>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smtClean="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326482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45"/>
          <p:cNvSpPr/>
          <p:nvPr/>
        </p:nvSpPr>
        <p:spPr>
          <a:xfrm>
            <a:off x="0" y="147828"/>
            <a:ext cx="1933956" cy="1142999"/>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smtClean="0">
              <a:ln>
                <a:noFill/>
              </a:ln>
              <a:solidFill>
                <a:prstClr val="black"/>
              </a:solidFill>
              <a:effectLst/>
              <a:uLnTx/>
              <a:uFillTx/>
              <a:latin typeface="Calibri"/>
              <a:ea typeface="+mn-ea"/>
              <a:cs typeface="+mn-cs"/>
            </a:endParaRPr>
          </a:p>
        </p:txBody>
      </p:sp>
      <p:sp>
        <p:nvSpPr>
          <p:cNvPr id="3" name="TextBox 2"/>
          <p:cNvSpPr txBox="1"/>
          <p:nvPr/>
        </p:nvSpPr>
        <p:spPr>
          <a:xfrm>
            <a:off x="1439696" y="2665378"/>
            <a:ext cx="9572016" cy="2585323"/>
          </a:xfrm>
          <a:prstGeom prst="rect">
            <a:avLst/>
          </a:prstGeom>
          <a:noFill/>
        </p:spPr>
        <p:txBody>
          <a:bodyPr wrap="square" rtlCol="0">
            <a:spAutoFit/>
          </a:bodyPr>
          <a:lstStyle/>
          <a:p>
            <a:pPr algn="ctr"/>
            <a:r>
              <a:rPr lang="en-US" sz="5400" i="1" dirty="0" smtClean="0">
                <a:solidFill>
                  <a:schemeClr val="tx1">
                    <a:lumMod val="75000"/>
                    <a:lumOff val="25000"/>
                  </a:schemeClr>
                </a:solidFill>
              </a:rPr>
              <a:t>What is the problem(s) that developing Meta-majors helps address?</a:t>
            </a:r>
            <a:endParaRPr lang="en-US" sz="5400" i="1" dirty="0">
              <a:solidFill>
                <a:schemeClr val="tx1">
                  <a:lumMod val="75000"/>
                  <a:lumOff val="25000"/>
                </a:schemeClr>
              </a:solidFill>
            </a:endParaRPr>
          </a:p>
        </p:txBody>
      </p:sp>
      <p:sp>
        <p:nvSpPr>
          <p:cNvPr id="4" name="TextBox 3"/>
          <p:cNvSpPr txBox="1"/>
          <p:nvPr/>
        </p:nvSpPr>
        <p:spPr>
          <a:xfrm>
            <a:off x="3774332" y="614236"/>
            <a:ext cx="5389123" cy="923330"/>
          </a:xfrm>
          <a:prstGeom prst="rect">
            <a:avLst/>
          </a:prstGeom>
          <a:noFill/>
        </p:spPr>
        <p:txBody>
          <a:bodyPr wrap="square" rtlCol="0">
            <a:spAutoFit/>
          </a:bodyPr>
          <a:lstStyle/>
          <a:p>
            <a:r>
              <a:rPr lang="en-US" sz="5400" b="1" dirty="0" smtClean="0">
                <a:solidFill>
                  <a:schemeClr val="tx1">
                    <a:lumMod val="75000"/>
                    <a:lumOff val="25000"/>
                  </a:schemeClr>
                </a:solidFill>
              </a:rPr>
              <a:t>Quick Question:</a:t>
            </a:r>
            <a:endParaRPr lang="en-US" sz="5400" b="1" dirty="0">
              <a:solidFill>
                <a:schemeClr val="tx1">
                  <a:lumMod val="75000"/>
                  <a:lumOff val="25000"/>
                </a:schemeClr>
              </a:solidFill>
            </a:endParaRPr>
          </a:p>
        </p:txBody>
      </p:sp>
    </p:spTree>
    <p:extLst>
      <p:ext uri="{BB962C8B-B14F-4D97-AF65-F5344CB8AC3E}">
        <p14:creationId xmlns:p14="http://schemas.microsoft.com/office/powerpoint/2010/main" val="18543824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318350" y="408810"/>
            <a:ext cx="9377463" cy="882017"/>
          </a:xfrm>
        </p:spPr>
        <p:txBody>
          <a:bodyPr>
            <a:noAutofit/>
          </a:bodyPr>
          <a:lstStyle/>
          <a:p>
            <a:r>
              <a:rPr lang="en-US" sz="5000" b="1" dirty="0">
                <a:solidFill>
                  <a:schemeClr val="tx2">
                    <a:lumMod val="75000"/>
                  </a:schemeClr>
                </a:solidFill>
                <a:latin typeface="Calibri" charset="0"/>
                <a:ea typeface="Calibri" charset="0"/>
                <a:cs typeface="Calibri" charset="0"/>
              </a:rPr>
              <a:t>Confronting Skyline’s Brutal Truths</a:t>
            </a:r>
          </a:p>
        </p:txBody>
      </p:sp>
      <p:sp>
        <p:nvSpPr>
          <p:cNvPr id="3" name="TextBox 2">
            <a:extLst>
              <a:ext uri="{FF2B5EF4-FFF2-40B4-BE49-F238E27FC236}">
                <a16:creationId xmlns:a16="http://schemas.microsoft.com/office/drawing/2014/main" id="{33174CD7-EF4E-F14D-B281-FE62C1DEDA23}"/>
              </a:ext>
            </a:extLst>
          </p:cNvPr>
          <p:cNvSpPr txBox="1"/>
          <p:nvPr/>
        </p:nvSpPr>
        <p:spPr>
          <a:xfrm>
            <a:off x="1041991" y="1486870"/>
            <a:ext cx="10504966" cy="4939814"/>
          </a:xfrm>
          <a:prstGeom prst="rect">
            <a:avLst/>
          </a:prstGeom>
          <a:noFill/>
        </p:spPr>
        <p:txBody>
          <a:bodyPr wrap="square" rtlCol="0">
            <a:spAutoFit/>
          </a:bodyPr>
          <a:lstStyle/>
          <a:p>
            <a:pPr marL="214312" indent="-214312" defTabSz="410751" hangingPunct="0">
              <a:lnSpc>
                <a:spcPct val="150000"/>
              </a:lnSpc>
              <a:buFont typeface="Arial" panose="020B0604020202020204" pitchFamily="34" charset="0"/>
              <a:buChar char="•"/>
            </a:pPr>
            <a:r>
              <a:rPr lang="en-US" sz="3200" kern="0" dirty="0">
                <a:solidFill>
                  <a:srgbClr val="626262">
                    <a:lumMod val="75000"/>
                  </a:srgbClr>
                </a:solidFill>
                <a:latin typeface="Calibri" charset="0"/>
                <a:ea typeface="Calibri" charset="0"/>
                <a:cs typeface="Calibri" charset="0"/>
                <a:sym typeface="Baskerville"/>
              </a:rPr>
              <a:t>16% of Skyline College students graduate in 3-years </a:t>
            </a:r>
          </a:p>
          <a:p>
            <a:pPr marL="214312" indent="-214312" defTabSz="410751" hangingPunct="0">
              <a:lnSpc>
                <a:spcPct val="150000"/>
              </a:lnSpc>
              <a:buFont typeface="Arial" panose="020B0604020202020204" pitchFamily="34" charset="0"/>
              <a:buChar char="•"/>
            </a:pPr>
            <a:r>
              <a:rPr lang="en-US" sz="3200" kern="0" dirty="0">
                <a:solidFill>
                  <a:srgbClr val="626262">
                    <a:lumMod val="75000"/>
                  </a:srgbClr>
                </a:solidFill>
                <a:latin typeface="Calibri" charset="0"/>
                <a:ea typeface="Calibri" charset="0"/>
                <a:cs typeface="Calibri" charset="0"/>
                <a:sym typeface="Baskerville"/>
              </a:rPr>
              <a:t>Approximately 50% of students are completing in 6 </a:t>
            </a:r>
            <a:r>
              <a:rPr lang="en-US" sz="3200" kern="0" dirty="0" smtClean="0">
                <a:solidFill>
                  <a:srgbClr val="626262">
                    <a:lumMod val="75000"/>
                  </a:srgbClr>
                </a:solidFill>
                <a:latin typeface="Calibri" charset="0"/>
                <a:ea typeface="Calibri" charset="0"/>
                <a:cs typeface="Calibri" charset="0"/>
                <a:sym typeface="Baskerville"/>
              </a:rPr>
              <a:t>years</a:t>
            </a:r>
            <a:endParaRPr lang="en-US" sz="3200" kern="0" dirty="0">
              <a:solidFill>
                <a:srgbClr val="626262">
                  <a:lumMod val="75000"/>
                </a:srgbClr>
              </a:solidFill>
              <a:latin typeface="Calibri" charset="0"/>
              <a:ea typeface="Calibri" charset="0"/>
              <a:cs typeface="Calibri" charset="0"/>
              <a:sym typeface="Baskerville"/>
            </a:endParaRPr>
          </a:p>
          <a:p>
            <a:pPr marL="214312" indent="-214312" defTabSz="410751" hangingPunct="0">
              <a:lnSpc>
                <a:spcPct val="150000"/>
              </a:lnSpc>
              <a:buFont typeface="Arial" panose="020B0604020202020204" pitchFamily="34" charset="0"/>
              <a:buChar char="•"/>
            </a:pPr>
            <a:r>
              <a:rPr lang="en-US" sz="3200" kern="0" dirty="0">
                <a:solidFill>
                  <a:srgbClr val="626262">
                    <a:lumMod val="75000"/>
                  </a:srgbClr>
                </a:solidFill>
                <a:latin typeface="Calibri" charset="0"/>
                <a:ea typeface="Calibri" charset="0"/>
                <a:cs typeface="Calibri" charset="0"/>
                <a:sym typeface="Baskerville"/>
              </a:rPr>
              <a:t>Students are attempting approximately 100 units and completing 80 </a:t>
            </a:r>
            <a:r>
              <a:rPr lang="en-US" sz="3200" kern="0" dirty="0" smtClean="0">
                <a:solidFill>
                  <a:srgbClr val="626262">
                    <a:lumMod val="75000"/>
                  </a:srgbClr>
                </a:solidFill>
                <a:latin typeface="Calibri" charset="0"/>
                <a:ea typeface="Calibri" charset="0"/>
                <a:cs typeface="Calibri" charset="0"/>
                <a:sym typeface="Baskerville"/>
              </a:rPr>
              <a:t>units</a:t>
            </a:r>
            <a:endParaRPr lang="en-US" sz="3200" kern="0" dirty="0">
              <a:solidFill>
                <a:srgbClr val="626262">
                  <a:lumMod val="75000"/>
                </a:srgbClr>
              </a:solidFill>
              <a:latin typeface="Calibri" charset="0"/>
              <a:ea typeface="Calibri" charset="0"/>
              <a:cs typeface="Calibri" charset="0"/>
              <a:sym typeface="Baskerville"/>
            </a:endParaRPr>
          </a:p>
          <a:p>
            <a:pPr marL="214312" indent="-214312" defTabSz="410751" hangingPunct="0">
              <a:lnSpc>
                <a:spcPct val="150000"/>
              </a:lnSpc>
              <a:buFont typeface="Arial" panose="020B0604020202020204" pitchFamily="34" charset="0"/>
              <a:buChar char="•"/>
            </a:pPr>
            <a:r>
              <a:rPr lang="en-US" sz="3200" kern="0" dirty="0">
                <a:solidFill>
                  <a:srgbClr val="626262">
                    <a:lumMod val="75000"/>
                  </a:srgbClr>
                </a:solidFill>
                <a:latin typeface="Calibri" charset="0"/>
                <a:ea typeface="Calibri" charset="0"/>
                <a:cs typeface="Calibri" charset="0"/>
                <a:sym typeface="Baskerville"/>
              </a:rPr>
              <a:t>Approximately 50% of students persist </a:t>
            </a:r>
            <a:r>
              <a:rPr lang="en-US" sz="3200" kern="0" dirty="0" smtClean="0">
                <a:solidFill>
                  <a:srgbClr val="626262">
                    <a:lumMod val="75000"/>
                  </a:srgbClr>
                </a:solidFill>
                <a:latin typeface="Calibri" charset="0"/>
                <a:ea typeface="Calibri" charset="0"/>
                <a:cs typeface="Calibri" charset="0"/>
                <a:sym typeface="Baskerville"/>
              </a:rPr>
              <a:t>from the </a:t>
            </a:r>
            <a:r>
              <a:rPr lang="en-US" sz="3200" kern="0" dirty="0">
                <a:solidFill>
                  <a:srgbClr val="626262">
                    <a:lumMod val="75000"/>
                  </a:srgbClr>
                </a:solidFill>
                <a:latin typeface="Calibri" charset="0"/>
                <a:ea typeface="Calibri" charset="0"/>
                <a:cs typeface="Calibri" charset="0"/>
                <a:sym typeface="Baskerville"/>
              </a:rPr>
              <a:t>first to second semester</a:t>
            </a:r>
          </a:p>
          <a:p>
            <a:pPr marL="214312" indent="-214312" algn="ctr" defTabSz="410751" hangingPunct="0">
              <a:buFont typeface="Arial" panose="020B0604020202020204" pitchFamily="34" charset="0"/>
              <a:buChar char="•"/>
            </a:pPr>
            <a:endParaRPr lang="en-US" sz="2700" kern="0" dirty="0">
              <a:solidFill>
                <a:srgbClr val="72675A"/>
              </a:solidFill>
              <a:latin typeface="Baskerville"/>
              <a:ea typeface="Baskerville"/>
              <a:cs typeface="Baskerville"/>
              <a:sym typeface="Baskerville"/>
            </a:endParaRPr>
          </a:p>
        </p:txBody>
      </p:sp>
      <p:sp>
        <p:nvSpPr>
          <p:cNvPr id="6" name="object 45"/>
          <p:cNvSpPr/>
          <p:nvPr/>
        </p:nvSpPr>
        <p:spPr>
          <a:xfrm>
            <a:off x="0" y="147828"/>
            <a:ext cx="1933956" cy="1142999"/>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smtClean="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9085647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6" name="What is a Meta-major?"/>
          <p:cNvSpPr txBox="1">
            <a:spLocks noGrp="1"/>
          </p:cNvSpPr>
          <p:nvPr>
            <p:ph type="body" sz="quarter" idx="4294967295"/>
          </p:nvPr>
        </p:nvSpPr>
        <p:spPr>
          <a:xfrm>
            <a:off x="2301799" y="719327"/>
            <a:ext cx="8372080" cy="943711"/>
          </a:xfrm>
          <a:prstGeom prst="rect">
            <a:avLst/>
          </a:prstGeom>
        </p:spPr>
        <p:txBody>
          <a:bodyPr lIns="0" tIns="0" rIns="0" bIns="0" anchor="t">
            <a:normAutofit/>
          </a:bodyPr>
          <a:lstStyle>
            <a:lvl1pPr marL="338327" indent="-338327" algn="ctr" defTabSz="914400">
              <a:lnSpc>
                <a:spcPct val="90000"/>
              </a:lnSpc>
              <a:spcBef>
                <a:spcPts val="1200"/>
              </a:spcBef>
              <a:buClr>
                <a:srgbClr val="FDB813"/>
              </a:buClr>
              <a:buFont typeface="Calibri"/>
              <a:buChar char=" "/>
              <a:defRPr sz="6900" b="1">
                <a:solidFill>
                  <a:srgbClr val="404040"/>
                </a:solidFill>
                <a:latin typeface="Calibri"/>
                <a:ea typeface="Calibri"/>
                <a:cs typeface="Calibri"/>
                <a:sym typeface="Calibri"/>
              </a:defRPr>
            </a:lvl1pPr>
          </a:lstStyle>
          <a:p>
            <a:pPr>
              <a:defRPr b="0"/>
            </a:pPr>
            <a:r>
              <a:rPr sz="5400" b="1" dirty="0">
                <a:solidFill>
                  <a:schemeClr val="tx2">
                    <a:lumMod val="75000"/>
                  </a:schemeClr>
                </a:solidFill>
              </a:rPr>
              <a:t>What is a Meta-major?</a:t>
            </a:r>
          </a:p>
        </p:txBody>
      </p:sp>
      <p:sp>
        <p:nvSpPr>
          <p:cNvPr id="428" name="A meta-major is a grouping of related fields of study designed to simplify the process of selecting a major.…"/>
          <p:cNvSpPr txBox="1"/>
          <p:nvPr/>
        </p:nvSpPr>
        <p:spPr>
          <a:xfrm>
            <a:off x="817123" y="2120630"/>
            <a:ext cx="10933889" cy="3147013"/>
          </a:xfrm>
          <a:prstGeom prst="rect">
            <a:avLst/>
          </a:prstGeom>
          <a:ln w="12700">
            <a:miter lim="400000"/>
          </a:ln>
          <a:extLst>
            <a:ext uri="{C572A759-6A51-4108-AA02-DFA0A04FC94B}">
              <ma14:wrappingTextBoxFlag xmlns:ma14="http://schemas.microsoft.com/office/mac/drawingml/2011/main" xmlns="" val="1"/>
            </a:ext>
          </a:extLst>
        </p:spPr>
        <p:txBody>
          <a:bodyPr wrap="square" lIns="34289" tIns="34289" rIns="34289" bIns="34289">
            <a:spAutoFit/>
          </a:bodyPr>
          <a:lstStyle/>
          <a:p>
            <a:pPr marL="571500" indent="-571500" hangingPunct="0">
              <a:buFont typeface="Arial" charset="0"/>
              <a:buChar char="•"/>
              <a:defRPr sz="4200">
                <a:solidFill>
                  <a:srgbClr val="000000"/>
                </a:solidFill>
                <a:latin typeface="Calibri"/>
                <a:ea typeface="Calibri"/>
                <a:cs typeface="Calibri"/>
                <a:sym typeface="Calibri"/>
              </a:defRPr>
            </a:pPr>
            <a:r>
              <a:rPr sz="4000" i="1" kern="0" dirty="0">
                <a:solidFill>
                  <a:srgbClr val="404040"/>
                </a:solidFill>
                <a:latin typeface="Calibri"/>
                <a:ea typeface="Calibri"/>
                <a:cs typeface="Calibri"/>
                <a:sym typeface="Calibri"/>
              </a:rPr>
              <a:t>A meta-major is a grouping of related fields of study designed to simplify the process of selecting a major.</a:t>
            </a:r>
          </a:p>
          <a:p>
            <a:pPr hangingPunct="0">
              <a:defRPr sz="4200">
                <a:solidFill>
                  <a:srgbClr val="000000"/>
                </a:solidFill>
                <a:latin typeface="Calibri"/>
                <a:ea typeface="Calibri"/>
                <a:cs typeface="Calibri"/>
                <a:sym typeface="Calibri"/>
              </a:defRPr>
            </a:pPr>
            <a:endParaRPr sz="4000" i="1" kern="0" dirty="0">
              <a:solidFill>
                <a:srgbClr val="404040"/>
              </a:solidFill>
              <a:latin typeface="Calibri"/>
              <a:ea typeface="Calibri"/>
              <a:cs typeface="Calibri"/>
              <a:sym typeface="Calibri"/>
            </a:endParaRPr>
          </a:p>
          <a:p>
            <a:pPr marL="571500" indent="-571500" hangingPunct="0">
              <a:buFont typeface="Arial" charset="0"/>
              <a:buChar char="•"/>
              <a:defRPr sz="4200">
                <a:solidFill>
                  <a:srgbClr val="000000"/>
                </a:solidFill>
                <a:latin typeface="Calibri"/>
                <a:ea typeface="Calibri"/>
                <a:cs typeface="Calibri"/>
                <a:sym typeface="Calibri"/>
              </a:defRPr>
            </a:pPr>
            <a:r>
              <a:rPr sz="4000" i="1" kern="0" dirty="0">
                <a:solidFill>
                  <a:srgbClr val="404040"/>
                </a:solidFill>
                <a:latin typeface="Calibri"/>
                <a:ea typeface="Calibri"/>
                <a:cs typeface="Calibri"/>
                <a:sym typeface="Calibri"/>
              </a:rPr>
              <a:t>A student facing piece.</a:t>
            </a:r>
          </a:p>
        </p:txBody>
      </p:sp>
      <p:sp>
        <p:nvSpPr>
          <p:cNvPr id="6" name="object 45"/>
          <p:cNvSpPr/>
          <p:nvPr/>
        </p:nvSpPr>
        <p:spPr>
          <a:xfrm>
            <a:off x="0" y="147828"/>
            <a:ext cx="1933956" cy="1142999"/>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smtClean="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973812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26">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2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6" grpId="0" build="p" animBg="1"/>
      <p:bldP spid="42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482852" y="594781"/>
            <a:ext cx="8567770" cy="1000981"/>
          </a:xfrm>
        </p:spPr>
        <p:txBody>
          <a:bodyPr>
            <a:noAutofit/>
          </a:bodyPr>
          <a:lstStyle/>
          <a:p>
            <a:r>
              <a:rPr lang="en-US" sz="5400" b="1" dirty="0" smtClean="0">
                <a:latin typeface="+mn-lt"/>
              </a:rPr>
              <a:t>Meta-Major Work Team Task:</a:t>
            </a:r>
            <a:endParaRPr lang="en-US" sz="5400" b="1" dirty="0">
              <a:latin typeface="+mn-lt"/>
            </a:endParaRPr>
          </a:p>
        </p:txBody>
      </p:sp>
      <p:sp>
        <p:nvSpPr>
          <p:cNvPr id="3" name="Content Placeholder 2"/>
          <p:cNvSpPr>
            <a:spLocks noGrp="1"/>
          </p:cNvSpPr>
          <p:nvPr>
            <p:ph idx="4294967295"/>
          </p:nvPr>
        </p:nvSpPr>
        <p:spPr>
          <a:xfrm>
            <a:off x="966978" y="2355796"/>
            <a:ext cx="10645102" cy="3049351"/>
          </a:xfrm>
        </p:spPr>
        <p:txBody>
          <a:bodyPr>
            <a:normAutofit/>
          </a:bodyPr>
          <a:lstStyle/>
          <a:p>
            <a:pPr algn="ctr"/>
            <a:r>
              <a:rPr lang="en-US" sz="5400" i="1" dirty="0" smtClean="0"/>
              <a:t>To develop a proposal of Meta-majors and the degrees and certificates contained within them.</a:t>
            </a:r>
            <a:endParaRPr lang="en-US" sz="5400" i="1" dirty="0"/>
          </a:p>
        </p:txBody>
      </p:sp>
      <p:sp>
        <p:nvSpPr>
          <p:cNvPr id="4" name="object 45"/>
          <p:cNvSpPr/>
          <p:nvPr/>
        </p:nvSpPr>
        <p:spPr>
          <a:xfrm>
            <a:off x="0" y="147828"/>
            <a:ext cx="1933956" cy="1142999"/>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smtClean="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16523585"/>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45"/>
          <p:cNvSpPr/>
          <p:nvPr/>
        </p:nvSpPr>
        <p:spPr>
          <a:xfrm>
            <a:off x="0" y="147828"/>
            <a:ext cx="1933956" cy="1142999"/>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smtClean="0">
              <a:ln>
                <a:noFill/>
              </a:ln>
              <a:solidFill>
                <a:prstClr val="black"/>
              </a:solidFill>
              <a:effectLst/>
              <a:uLnTx/>
              <a:uFillTx/>
              <a:latin typeface="Calibri"/>
              <a:ea typeface="+mn-ea"/>
              <a:cs typeface="+mn-cs"/>
            </a:endParaRPr>
          </a:p>
        </p:txBody>
      </p:sp>
      <p:sp>
        <p:nvSpPr>
          <p:cNvPr id="5" name="Title 4"/>
          <p:cNvSpPr>
            <a:spLocks noGrp="1"/>
          </p:cNvSpPr>
          <p:nvPr>
            <p:ph type="title" idx="4294967295"/>
          </p:nvPr>
        </p:nvSpPr>
        <p:spPr>
          <a:xfrm>
            <a:off x="4110469" y="390432"/>
            <a:ext cx="5337883" cy="873125"/>
          </a:xfrm>
        </p:spPr>
        <p:txBody>
          <a:bodyPr>
            <a:normAutofit/>
          </a:bodyPr>
          <a:lstStyle/>
          <a:p>
            <a:r>
              <a:rPr lang="en-US" sz="5400" b="1" dirty="0" smtClean="0">
                <a:latin typeface="+mn-lt"/>
              </a:rPr>
              <a:t>The Ground Work:</a:t>
            </a:r>
            <a:endParaRPr lang="en-US" sz="5400" b="1" dirty="0">
              <a:latin typeface="+mn-lt"/>
            </a:endParaRPr>
          </a:p>
        </p:txBody>
      </p:sp>
      <p:sp>
        <p:nvSpPr>
          <p:cNvPr id="7" name="Content Placeholder 6"/>
          <p:cNvSpPr>
            <a:spLocks noGrp="1"/>
          </p:cNvSpPr>
          <p:nvPr>
            <p:ph idx="4294967295"/>
          </p:nvPr>
        </p:nvSpPr>
        <p:spPr>
          <a:xfrm>
            <a:off x="661080" y="1472365"/>
            <a:ext cx="10879789" cy="5245301"/>
          </a:xfrm>
        </p:spPr>
        <p:txBody>
          <a:bodyPr>
            <a:normAutofit lnSpcReduction="10000"/>
          </a:bodyPr>
          <a:lstStyle/>
          <a:p>
            <a:r>
              <a:rPr lang="en-US" sz="2200" b="1" u="sng" dirty="0" smtClean="0"/>
              <a:t>Degree/Certificate Sort #1</a:t>
            </a:r>
            <a:r>
              <a:rPr lang="en-US" sz="2200" b="1" dirty="0" smtClean="0"/>
              <a:t>:</a:t>
            </a:r>
          </a:p>
          <a:p>
            <a:pPr lvl="6">
              <a:buClr>
                <a:schemeClr val="accent2"/>
              </a:buClr>
              <a:buFont typeface="Arial"/>
              <a:buChar char="•"/>
            </a:pPr>
            <a:r>
              <a:rPr lang="en-US" sz="2000" i="1" dirty="0" smtClean="0"/>
              <a:t>October 12, 2016 </a:t>
            </a:r>
            <a:r>
              <a:rPr lang="mr-IN" sz="2000" i="1" dirty="0" smtClean="0"/>
              <a:t>–</a:t>
            </a:r>
            <a:r>
              <a:rPr lang="en-US" sz="2000" i="1" dirty="0" smtClean="0"/>
              <a:t> Skyline College Flex Day</a:t>
            </a:r>
          </a:p>
          <a:p>
            <a:r>
              <a:rPr lang="en-US" sz="2200" b="1" u="sng" dirty="0"/>
              <a:t>Degree/Certificate Sort </a:t>
            </a:r>
            <a:r>
              <a:rPr lang="en-US" sz="2200" b="1" u="sng" dirty="0" smtClean="0"/>
              <a:t>#2</a:t>
            </a:r>
            <a:r>
              <a:rPr lang="en-US" sz="2200" b="1" dirty="0" smtClean="0"/>
              <a:t>:</a:t>
            </a:r>
            <a:endParaRPr lang="en-US" sz="2200" b="1" dirty="0"/>
          </a:p>
          <a:p>
            <a:pPr lvl="6">
              <a:buClr>
                <a:schemeClr val="accent2"/>
              </a:buClr>
              <a:buFont typeface="Arial"/>
              <a:buChar char="•"/>
            </a:pPr>
            <a:r>
              <a:rPr lang="en-US" sz="2000" i="1" dirty="0" smtClean="0"/>
              <a:t>January </a:t>
            </a:r>
            <a:r>
              <a:rPr lang="en-US" sz="2000" i="1" dirty="0"/>
              <a:t>12, </a:t>
            </a:r>
            <a:r>
              <a:rPr lang="en-US" sz="2000" i="1" dirty="0" smtClean="0"/>
              <a:t>2017 </a:t>
            </a:r>
            <a:r>
              <a:rPr lang="mr-IN" sz="2000" i="1" dirty="0"/>
              <a:t>–</a:t>
            </a:r>
            <a:r>
              <a:rPr lang="en-US" sz="2000" i="1" dirty="0"/>
              <a:t> Skyline College Flex </a:t>
            </a:r>
            <a:r>
              <a:rPr lang="en-US" sz="2000" i="1" dirty="0" smtClean="0"/>
              <a:t>Day</a:t>
            </a:r>
          </a:p>
          <a:p>
            <a:pPr lvl="6">
              <a:buClr>
                <a:schemeClr val="accent2"/>
              </a:buClr>
              <a:buFont typeface="Arial"/>
              <a:buChar char="•"/>
            </a:pPr>
            <a:r>
              <a:rPr lang="en-US" sz="2000" i="1" dirty="0" smtClean="0"/>
              <a:t>January 13, 2017 </a:t>
            </a:r>
            <a:r>
              <a:rPr lang="mr-IN" sz="2000" i="1" dirty="0" smtClean="0"/>
              <a:t>–</a:t>
            </a:r>
            <a:r>
              <a:rPr lang="en-US" sz="2000" i="1" dirty="0" smtClean="0"/>
              <a:t> Skyline College Flex Day</a:t>
            </a:r>
            <a:endParaRPr lang="en-US" sz="2000" i="1" dirty="0"/>
          </a:p>
          <a:p>
            <a:r>
              <a:rPr lang="en-US" sz="2200" b="1" u="sng" dirty="0" smtClean="0"/>
              <a:t>Reverse Sort &amp; Preliminary Discussion of Design Principles</a:t>
            </a:r>
            <a:r>
              <a:rPr lang="en-US" sz="2200" b="1" dirty="0" smtClean="0"/>
              <a:t>:</a:t>
            </a:r>
            <a:endParaRPr lang="en-US" sz="2200" b="1" dirty="0"/>
          </a:p>
          <a:p>
            <a:pPr lvl="6">
              <a:buClr>
                <a:schemeClr val="accent2"/>
              </a:buClr>
              <a:buFont typeface="Arial"/>
              <a:buChar char="•"/>
            </a:pPr>
            <a:r>
              <a:rPr lang="en-US" sz="2000" i="1" dirty="0" smtClean="0"/>
              <a:t>February 10, 2017 </a:t>
            </a:r>
            <a:r>
              <a:rPr lang="mr-IN" sz="2000" i="1" dirty="0"/>
              <a:t>–</a:t>
            </a:r>
            <a:r>
              <a:rPr lang="en-US" sz="2000" i="1" dirty="0"/>
              <a:t> </a:t>
            </a:r>
            <a:r>
              <a:rPr lang="en-US" sz="2000" i="1" dirty="0" smtClean="0"/>
              <a:t>Joint Division Meeting</a:t>
            </a:r>
            <a:endParaRPr lang="en-US" sz="2000" i="1" dirty="0"/>
          </a:p>
          <a:p>
            <a:r>
              <a:rPr lang="en-US" sz="2200" b="1" u="sng" dirty="0" smtClean="0"/>
              <a:t>Finalization of Design Principles</a:t>
            </a:r>
            <a:r>
              <a:rPr lang="en-US" sz="2200" b="1" dirty="0" smtClean="0"/>
              <a:t>:</a:t>
            </a:r>
            <a:endParaRPr lang="en-US" sz="2200" b="1" dirty="0"/>
          </a:p>
          <a:p>
            <a:pPr lvl="6">
              <a:buClr>
                <a:schemeClr val="accent2"/>
              </a:buClr>
              <a:buFont typeface="Arial"/>
              <a:buChar char="•"/>
            </a:pPr>
            <a:r>
              <a:rPr lang="en-US" sz="2000" i="1" dirty="0" smtClean="0"/>
              <a:t>April 14, 2017 </a:t>
            </a:r>
            <a:r>
              <a:rPr lang="mr-IN" sz="2000" i="1" dirty="0"/>
              <a:t>–</a:t>
            </a:r>
            <a:r>
              <a:rPr lang="en-US" sz="2000" i="1" dirty="0"/>
              <a:t> </a:t>
            </a:r>
            <a:r>
              <a:rPr lang="en-US" sz="2000" i="1" dirty="0" smtClean="0"/>
              <a:t>Design Team Meeting</a:t>
            </a:r>
            <a:endParaRPr lang="en-US" sz="2000" i="1" dirty="0"/>
          </a:p>
          <a:p>
            <a:r>
              <a:rPr lang="en-US" sz="2200" b="1" u="sng" dirty="0" smtClean="0"/>
              <a:t>Preliminary Gauge of Meta-majors</a:t>
            </a:r>
            <a:r>
              <a:rPr lang="en-US" sz="2200" b="1" dirty="0" smtClean="0"/>
              <a:t>:</a:t>
            </a:r>
            <a:endParaRPr lang="en-US" sz="2200" b="1" dirty="0"/>
          </a:p>
          <a:p>
            <a:pPr lvl="6">
              <a:buClr>
                <a:schemeClr val="accent2"/>
              </a:buClr>
              <a:buFont typeface="Arial"/>
              <a:buChar char="•"/>
            </a:pPr>
            <a:r>
              <a:rPr lang="en-US" sz="2000" i="1" dirty="0" smtClean="0"/>
              <a:t>April 21, 2017 </a:t>
            </a:r>
            <a:r>
              <a:rPr lang="mr-IN" sz="2000" i="1" dirty="0"/>
              <a:t>–</a:t>
            </a:r>
            <a:r>
              <a:rPr lang="en-US" sz="2000" i="1" dirty="0"/>
              <a:t> </a:t>
            </a:r>
            <a:r>
              <a:rPr lang="en-US" sz="2000" i="1" dirty="0" smtClean="0"/>
              <a:t>Work Team &amp; Design Team Meetings</a:t>
            </a:r>
            <a:endParaRPr lang="en-US" sz="2000" i="1" dirty="0"/>
          </a:p>
          <a:p>
            <a:r>
              <a:rPr lang="en-US" sz="2200" b="1" u="sng" dirty="0"/>
              <a:t>Degree/Certificate </a:t>
            </a:r>
            <a:r>
              <a:rPr lang="en-US" sz="2200" b="1" u="sng" dirty="0" smtClean="0"/>
              <a:t>Mapping</a:t>
            </a:r>
            <a:r>
              <a:rPr lang="en-US" sz="2200" b="1" u="sng" dirty="0"/>
              <a:t> </a:t>
            </a:r>
            <a:r>
              <a:rPr lang="en-US" sz="2200" b="1" u="sng" dirty="0" smtClean="0"/>
              <a:t>#1</a:t>
            </a:r>
            <a:r>
              <a:rPr lang="en-US" sz="2200" b="1" dirty="0" smtClean="0"/>
              <a:t>:</a:t>
            </a:r>
            <a:endParaRPr lang="en-US" sz="2200" b="1" dirty="0"/>
          </a:p>
          <a:p>
            <a:pPr lvl="6">
              <a:buClr>
                <a:schemeClr val="accent2"/>
              </a:buClr>
              <a:buFont typeface="Arial"/>
              <a:buChar char="•"/>
            </a:pPr>
            <a:r>
              <a:rPr lang="en-US" sz="2000" i="1" dirty="0" smtClean="0"/>
              <a:t>May 19, 2017 </a:t>
            </a:r>
            <a:r>
              <a:rPr lang="mr-IN" sz="2000" i="1" dirty="0"/>
              <a:t>–</a:t>
            </a:r>
            <a:r>
              <a:rPr lang="en-US" sz="2000" i="1" dirty="0"/>
              <a:t> </a:t>
            </a:r>
            <a:r>
              <a:rPr lang="en-US" sz="2000" i="1" dirty="0" smtClean="0"/>
              <a:t>All Department Work Session (Degree &amp; Certificate Sequencing)</a:t>
            </a:r>
            <a:endParaRPr lang="en-US" sz="2000" i="1" dirty="0"/>
          </a:p>
          <a:p>
            <a:pPr marL="0">
              <a:buClr>
                <a:schemeClr val="accent2"/>
              </a:buClr>
              <a:buNone/>
            </a:pPr>
            <a:endParaRPr lang="en-US" u="sng" dirty="0"/>
          </a:p>
        </p:txBody>
      </p:sp>
    </p:spTree>
    <p:extLst>
      <p:ext uri="{BB962C8B-B14F-4D97-AF65-F5344CB8AC3E}">
        <p14:creationId xmlns:p14="http://schemas.microsoft.com/office/powerpoint/2010/main" val="1436908585"/>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
                                            <p:txEl>
                                              <p:pRg st="9" end="9"/>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xEl>
                                              <p:pRg st="11" end="11"/>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6844" y="659125"/>
            <a:ext cx="8777241" cy="909155"/>
          </a:xfrm>
        </p:spPr>
        <p:txBody>
          <a:bodyPr>
            <a:noAutofit/>
          </a:bodyPr>
          <a:lstStyle/>
          <a:p>
            <a:r>
              <a:rPr lang="en-US" sz="5400" b="1" dirty="0" smtClean="0">
                <a:latin typeface="+mn-lt"/>
              </a:rPr>
              <a:t>Meta-Major Design Principles</a:t>
            </a:r>
            <a:endParaRPr lang="en-US" sz="5400" b="1" dirty="0">
              <a:latin typeface="+mn-lt"/>
            </a:endParaRPr>
          </a:p>
        </p:txBody>
      </p:sp>
      <p:sp>
        <p:nvSpPr>
          <p:cNvPr id="4" name="Content Placeholder 3"/>
          <p:cNvSpPr>
            <a:spLocks noGrp="1"/>
          </p:cNvSpPr>
          <p:nvPr>
            <p:ph sz="half" idx="1"/>
          </p:nvPr>
        </p:nvSpPr>
        <p:spPr>
          <a:xfrm>
            <a:off x="923600" y="1806821"/>
            <a:ext cx="11044716" cy="4846898"/>
          </a:xfrm>
        </p:spPr>
        <p:txBody>
          <a:bodyPr>
            <a:normAutofit/>
          </a:bodyPr>
          <a:lstStyle/>
          <a:p>
            <a:pPr lvl="2">
              <a:lnSpc>
                <a:spcPct val="120000"/>
              </a:lnSpc>
              <a:buClr>
                <a:schemeClr val="accent2"/>
              </a:buClr>
              <a:buFont typeface="Wingdings" charset="2"/>
              <a:buChar char="v"/>
            </a:pPr>
            <a:r>
              <a:rPr lang="en-US" sz="3400" i="1" dirty="0"/>
              <a:t>Efficiency for </a:t>
            </a:r>
            <a:r>
              <a:rPr lang="en-US" sz="3400" i="1" dirty="0" smtClean="0"/>
              <a:t>Students </a:t>
            </a:r>
          </a:p>
          <a:p>
            <a:pPr lvl="2">
              <a:lnSpc>
                <a:spcPct val="120000"/>
              </a:lnSpc>
              <a:buClr>
                <a:schemeClr val="accent2"/>
              </a:buClr>
              <a:buFont typeface="Wingdings" charset="2"/>
              <a:buChar char="v"/>
            </a:pPr>
            <a:r>
              <a:rPr lang="en-US" sz="3400" i="1" dirty="0" smtClean="0"/>
              <a:t>Focus on Student Perspective/Perception</a:t>
            </a:r>
          </a:p>
          <a:p>
            <a:pPr lvl="2">
              <a:lnSpc>
                <a:spcPct val="120000"/>
              </a:lnSpc>
              <a:buClr>
                <a:schemeClr val="accent2"/>
              </a:buClr>
              <a:buFont typeface="Wingdings" charset="2"/>
              <a:buChar char="v"/>
            </a:pPr>
            <a:r>
              <a:rPr lang="en-US" sz="3400" i="1" dirty="0" smtClean="0"/>
              <a:t>Commonality of Community Contribution and Intellectual </a:t>
            </a:r>
          </a:p>
          <a:p>
            <a:pPr marL="384048" lvl="2" indent="0">
              <a:lnSpc>
                <a:spcPct val="70000"/>
              </a:lnSpc>
              <a:buClr>
                <a:schemeClr val="accent2"/>
              </a:buClr>
              <a:buNone/>
            </a:pPr>
            <a:r>
              <a:rPr lang="en-US" sz="3400" i="1" dirty="0"/>
              <a:t> </a:t>
            </a:r>
            <a:r>
              <a:rPr lang="en-US" sz="3400" i="1" dirty="0" smtClean="0"/>
              <a:t>    Pursuit</a:t>
            </a:r>
          </a:p>
          <a:p>
            <a:pPr lvl="2">
              <a:lnSpc>
                <a:spcPct val="120000"/>
              </a:lnSpc>
              <a:buClr>
                <a:schemeClr val="accent2"/>
              </a:buClr>
              <a:buFont typeface="Wingdings" charset="2"/>
              <a:buChar char="v"/>
            </a:pPr>
            <a:r>
              <a:rPr lang="en-US" sz="3400" i="1" dirty="0"/>
              <a:t> </a:t>
            </a:r>
            <a:r>
              <a:rPr lang="en-US" sz="3400" i="1" dirty="0" smtClean="0"/>
              <a:t>Shared Ways of Knowing</a:t>
            </a:r>
          </a:p>
          <a:p>
            <a:pPr lvl="2">
              <a:lnSpc>
                <a:spcPct val="120000"/>
              </a:lnSpc>
              <a:buClr>
                <a:schemeClr val="accent2"/>
              </a:buClr>
              <a:buFont typeface="Wingdings" charset="2"/>
              <a:buChar char="v"/>
            </a:pPr>
            <a:r>
              <a:rPr lang="en-US" sz="3400" i="1" dirty="0" smtClean="0"/>
              <a:t> Inclusion and Equity</a:t>
            </a:r>
          </a:p>
          <a:p>
            <a:pPr lvl="2">
              <a:lnSpc>
                <a:spcPct val="120000"/>
              </a:lnSpc>
              <a:buClr>
                <a:schemeClr val="accent2"/>
              </a:buClr>
              <a:buFont typeface="Wingdings" charset="2"/>
              <a:buChar char="v"/>
            </a:pPr>
            <a:r>
              <a:rPr lang="en-US" sz="3400" i="1" dirty="0" smtClean="0"/>
              <a:t>Keep an Open Mind</a:t>
            </a:r>
          </a:p>
          <a:p>
            <a:pPr>
              <a:buClr>
                <a:schemeClr val="accent2"/>
              </a:buClr>
              <a:buFont typeface="Wingdings" charset="2"/>
              <a:buChar char="v"/>
            </a:pPr>
            <a:endParaRPr lang="en-US" sz="3200" b="1" i="1" dirty="0" smtClean="0"/>
          </a:p>
          <a:p>
            <a:pPr>
              <a:buClr>
                <a:schemeClr val="accent2"/>
              </a:buClr>
            </a:pPr>
            <a:endParaRPr lang="en-US" sz="3200" b="1" i="1" dirty="0" smtClean="0"/>
          </a:p>
        </p:txBody>
      </p:sp>
      <p:sp>
        <p:nvSpPr>
          <p:cNvPr id="6" name="object 45"/>
          <p:cNvSpPr/>
          <p:nvPr/>
        </p:nvSpPr>
        <p:spPr>
          <a:xfrm>
            <a:off x="0" y="147828"/>
            <a:ext cx="1933956" cy="1142999"/>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smtClean="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00667174"/>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9646" y="211681"/>
            <a:ext cx="8504311" cy="832903"/>
          </a:xfrm>
        </p:spPr>
        <p:txBody>
          <a:bodyPr/>
          <a:lstStyle/>
          <a:p>
            <a:r>
              <a:rPr lang="en-US" b="1" dirty="0" smtClean="0">
                <a:latin typeface="+mn-lt"/>
              </a:rPr>
              <a:t>Meta-Major Work Team Process:</a:t>
            </a:r>
            <a:endParaRPr lang="en-US" b="1" dirty="0">
              <a:latin typeface="+mn-lt"/>
            </a:endParaRPr>
          </a:p>
        </p:txBody>
      </p:sp>
      <p:sp>
        <p:nvSpPr>
          <p:cNvPr id="3" name="Content Placeholder 2"/>
          <p:cNvSpPr>
            <a:spLocks noGrp="1"/>
          </p:cNvSpPr>
          <p:nvPr>
            <p:ph idx="1"/>
          </p:nvPr>
        </p:nvSpPr>
        <p:spPr>
          <a:xfrm>
            <a:off x="500283" y="1845733"/>
            <a:ext cx="11198649" cy="4389249"/>
          </a:xfrm>
        </p:spPr>
        <p:txBody>
          <a:bodyPr>
            <a:normAutofit/>
          </a:bodyPr>
          <a:lstStyle/>
          <a:p>
            <a:pPr marL="0" indent="0">
              <a:buNone/>
            </a:pPr>
            <a:endParaRPr lang="en-US" sz="1200" b="1" u="sng" dirty="0" smtClean="0"/>
          </a:p>
          <a:p>
            <a:pPr marL="0" indent="0">
              <a:buNone/>
            </a:pPr>
            <a:r>
              <a:rPr lang="en-US" sz="3600" b="1" u="sng" dirty="0" smtClean="0"/>
              <a:t>Design Principle</a:t>
            </a:r>
            <a:r>
              <a:rPr lang="en-US" sz="3600" b="1" dirty="0" smtClean="0"/>
              <a:t>:  </a:t>
            </a:r>
            <a:r>
              <a:rPr lang="en-US" sz="3600" i="1" dirty="0" smtClean="0">
                <a:effectLst>
                  <a:glow rad="101600">
                    <a:schemeClr val="accent1">
                      <a:satMod val="175000"/>
                      <a:alpha val="40000"/>
                    </a:schemeClr>
                  </a:glow>
                </a:effectLst>
              </a:rPr>
              <a:t>Efficiency for Students</a:t>
            </a:r>
          </a:p>
          <a:p>
            <a:pPr marL="0" indent="0">
              <a:buNone/>
            </a:pPr>
            <a:endParaRPr lang="en-US" sz="1200" i="1" dirty="0" smtClean="0"/>
          </a:p>
          <a:p>
            <a:pPr lvl="3">
              <a:buClr>
                <a:schemeClr val="accent2"/>
              </a:buClr>
              <a:buFont typeface="Arial"/>
              <a:buChar char="•"/>
            </a:pPr>
            <a:r>
              <a:rPr lang="en-US" sz="3000" i="1" dirty="0" smtClean="0"/>
              <a:t>The Degree/Certificate sequences generated by faculty were catalogued into a pivot table and analyzed using a social graph.</a:t>
            </a:r>
            <a:endParaRPr lang="en-US" sz="3000" i="1" dirty="0"/>
          </a:p>
          <a:p>
            <a:pPr marL="0" indent="0">
              <a:buNone/>
            </a:pPr>
            <a:r>
              <a:rPr lang="en-US" sz="3600" b="1" u="sng" dirty="0" smtClean="0"/>
              <a:t>Results</a:t>
            </a:r>
            <a:r>
              <a:rPr lang="en-US" sz="3600" b="1" dirty="0" smtClean="0"/>
              <a:t>: </a:t>
            </a:r>
          </a:p>
          <a:p>
            <a:pPr lvl="3">
              <a:lnSpc>
                <a:spcPct val="110000"/>
              </a:lnSpc>
              <a:buClr>
                <a:schemeClr val="accent2"/>
              </a:buClr>
              <a:buFont typeface="Arial"/>
              <a:buChar char="•"/>
            </a:pPr>
            <a:r>
              <a:rPr lang="en-US" sz="3000" dirty="0"/>
              <a:t> </a:t>
            </a:r>
            <a:r>
              <a:rPr lang="en-US" sz="3000" dirty="0" smtClean="0"/>
              <a:t>Meta-major groupings emerged based on shared courses</a:t>
            </a:r>
          </a:p>
          <a:p>
            <a:pPr lvl="3">
              <a:lnSpc>
                <a:spcPct val="110000"/>
              </a:lnSpc>
              <a:buClr>
                <a:schemeClr val="accent2"/>
              </a:buClr>
              <a:buFont typeface="Arial"/>
              <a:buChar char="•"/>
            </a:pPr>
            <a:r>
              <a:rPr lang="en-US" sz="3000" dirty="0" smtClean="0"/>
              <a:t> Four groups identified with some outliers</a:t>
            </a:r>
            <a:endParaRPr lang="en-US" sz="3000" dirty="0"/>
          </a:p>
        </p:txBody>
      </p:sp>
      <p:sp>
        <p:nvSpPr>
          <p:cNvPr id="4" name="TextBox 3"/>
          <p:cNvSpPr txBox="1"/>
          <p:nvPr/>
        </p:nvSpPr>
        <p:spPr>
          <a:xfrm>
            <a:off x="3309566" y="1019920"/>
            <a:ext cx="6869275" cy="646331"/>
          </a:xfrm>
          <a:prstGeom prst="rect">
            <a:avLst/>
          </a:prstGeom>
          <a:noFill/>
        </p:spPr>
        <p:txBody>
          <a:bodyPr wrap="square" rtlCol="0">
            <a:spAutoFit/>
          </a:bodyPr>
          <a:lstStyle/>
          <a:p>
            <a:r>
              <a:rPr lang="en-US" dirty="0" smtClean="0">
                <a:solidFill>
                  <a:srgbClr val="FF0000"/>
                </a:solidFill>
              </a:rPr>
              <a:t> </a:t>
            </a:r>
            <a:r>
              <a:rPr lang="en-US" sz="3600" b="1" i="1" dirty="0" smtClean="0">
                <a:solidFill>
                  <a:schemeClr val="accent2"/>
                </a:solidFill>
              </a:rPr>
              <a:t>Data Analysis &amp; Emergent Groups</a:t>
            </a:r>
            <a:endParaRPr lang="en-US" sz="3600" b="1" i="1" dirty="0">
              <a:solidFill>
                <a:schemeClr val="accent2"/>
              </a:solidFill>
            </a:endParaRPr>
          </a:p>
        </p:txBody>
      </p:sp>
      <p:sp>
        <p:nvSpPr>
          <p:cNvPr id="5" name="object 45"/>
          <p:cNvSpPr/>
          <p:nvPr/>
        </p:nvSpPr>
        <p:spPr>
          <a:xfrm>
            <a:off x="0" y="147828"/>
            <a:ext cx="1933956" cy="1142999"/>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smtClean="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43380628"/>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mary1.45.jpg"/>
          <p:cNvPicPr>
            <a:picLocks noGrp="1" noChangeAspect="1"/>
          </p:cNvPicPr>
          <p:nvPr>
            <p:ph idx="4294967295"/>
          </p:nvPr>
        </p:nvPicPr>
        <p:blipFill rotWithShape="1">
          <a:blip r:embed="rId2" cstate="print">
            <a:extLst>
              <a:ext uri="{28A0092B-C50C-407E-A947-70E740481C1C}">
                <a14:useLocalDpi xmlns:a14="http://schemas.microsoft.com/office/drawing/2010/main" val="0"/>
              </a:ext>
            </a:extLst>
          </a:blip>
          <a:srcRect l="15577" t="41266" r="18368" b="24879"/>
          <a:stretch/>
        </p:blipFill>
        <p:spPr>
          <a:xfrm>
            <a:off x="1608667" y="232832"/>
            <a:ext cx="10583333" cy="6053668"/>
          </a:xfrm>
        </p:spPr>
      </p:pic>
      <p:sp>
        <p:nvSpPr>
          <p:cNvPr id="4" name="object 45"/>
          <p:cNvSpPr/>
          <p:nvPr/>
        </p:nvSpPr>
        <p:spPr>
          <a:xfrm>
            <a:off x="0" y="147828"/>
            <a:ext cx="1756833" cy="1142999"/>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smtClean="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1284082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1.png"/></Relationships>
</file>

<file path=ppt/theme/_rels/theme4.xml.rels><?xml version="1.0" encoding="UTF-8" standalone="yes"?>
<Relationships xmlns="http://schemas.openxmlformats.org/package/2006/relationships"><Relationship Id="rId1" Type="http://schemas.openxmlformats.org/officeDocument/2006/relationships/image" Target="../media/image1.png"/></Relationships>
</file>

<file path=ppt/theme/_rels/theme5.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Retrospect">
  <a:themeElements>
    <a:clrScheme name="Custom 4">
      <a:dk1>
        <a:sysClr val="windowText" lastClr="000000"/>
      </a:dk1>
      <a:lt1>
        <a:sysClr val="window" lastClr="FFFFFF"/>
      </a:lt1>
      <a:dk2>
        <a:srgbClr val="696464"/>
      </a:dk2>
      <a:lt2>
        <a:srgbClr val="E9E5DC"/>
      </a:lt2>
      <a:accent1>
        <a:srgbClr val="FDB813"/>
      </a:accent1>
      <a:accent2>
        <a:srgbClr val="AF232A"/>
      </a:accent2>
      <a:accent3>
        <a:srgbClr val="A28E6A"/>
      </a:accent3>
      <a:accent4>
        <a:srgbClr val="956251"/>
      </a:accent4>
      <a:accent5>
        <a:srgbClr val="918485"/>
      </a:accent5>
      <a:accent6>
        <a:srgbClr val="855D5D"/>
      </a:accent6>
      <a:hlink>
        <a:srgbClr val="CC9900"/>
      </a:hlink>
      <a:folHlink>
        <a:srgbClr val="96A9A9"/>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02006FA4-1611-4B07-AF7F-85CF6D20EB3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PhotoPortfolio">
  <a:themeElements>
    <a:clrScheme name="PhotoPortfolio">
      <a:dk1>
        <a:srgbClr val="72675A"/>
      </a:dk1>
      <a:lt1>
        <a:srgbClr val="184472"/>
      </a:lt1>
      <a:dk2>
        <a:srgbClr val="626262"/>
      </a:dk2>
      <a:lt2>
        <a:srgbClr val="C1C1C1"/>
      </a:lt2>
      <a:accent1>
        <a:srgbClr val="95ABBF"/>
      </a:accent1>
      <a:accent2>
        <a:srgbClr val="8FAC7A"/>
      </a:accent2>
      <a:accent3>
        <a:srgbClr val="C6C190"/>
      </a:accent3>
      <a:accent4>
        <a:srgbClr val="C2B18B"/>
      </a:accent4>
      <a:accent5>
        <a:srgbClr val="D9A774"/>
      </a:accent5>
      <a:accent6>
        <a:srgbClr val="B78367"/>
      </a:accent6>
      <a:hlink>
        <a:srgbClr val="0000FF"/>
      </a:hlink>
      <a:folHlink>
        <a:srgbClr val="FF00FF"/>
      </a:folHlink>
    </a:clrScheme>
    <a:fontScheme name="PhotoPortfolio">
      <a:majorFont>
        <a:latin typeface="Baskerville"/>
        <a:ea typeface="Baskerville"/>
        <a:cs typeface="Baskerville"/>
      </a:majorFont>
      <a:minorFont>
        <a:latin typeface="Cochin"/>
        <a:ea typeface="Cochin"/>
        <a:cs typeface="Cochin"/>
      </a:minorFont>
    </a:fontScheme>
    <a:fmtScheme name="PhotoPortfol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0000"/>
              </a:srgbClr>
            </a:outerShdw>
          </a:effectLst>
        </a:effectStyle>
        <a:effectStyle>
          <a:effectLst>
            <a:outerShdw blurRad="50800" dist="38100" dir="5400000" rotWithShape="0">
              <a:srgbClr val="000000">
                <a:alpha val="40000"/>
              </a:srgbClr>
            </a:outerShdw>
          </a:effectLst>
        </a:effectStyle>
        <a:effectStyle>
          <a:effectLst>
            <a:outerShdw blurRad="50800" dist="38100" dir="5400000" rotWithShape="0">
              <a:srgbClr val="000000">
                <a:alpha val="4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38100" dir="5400000" rotWithShape="0">
            <a:srgbClr val="000000">
              <a:alpha val="4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j-lt"/>
            <a:ea typeface="+mj-ea"/>
            <a:cs typeface="+mj-cs"/>
            <a:sym typeface="Baskervill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50800" cap="flat">
          <a:solidFill>
            <a:srgbClr val="515151"/>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72675A"/>
            </a:solidFill>
            <a:effectLst/>
            <a:uFillTx/>
            <a:latin typeface="+mj-lt"/>
            <a:ea typeface="+mj-ea"/>
            <a:cs typeface="+mj-cs"/>
            <a:sym typeface="Baskervill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1_PhotoPortfolio">
  <a:themeElements>
    <a:clrScheme name="PhotoPortfolio">
      <a:dk1>
        <a:srgbClr val="72675A"/>
      </a:dk1>
      <a:lt1>
        <a:srgbClr val="184472"/>
      </a:lt1>
      <a:dk2>
        <a:srgbClr val="626262"/>
      </a:dk2>
      <a:lt2>
        <a:srgbClr val="C1C1C1"/>
      </a:lt2>
      <a:accent1>
        <a:srgbClr val="95ABBF"/>
      </a:accent1>
      <a:accent2>
        <a:srgbClr val="8FAC7A"/>
      </a:accent2>
      <a:accent3>
        <a:srgbClr val="C6C190"/>
      </a:accent3>
      <a:accent4>
        <a:srgbClr val="C2B18B"/>
      </a:accent4>
      <a:accent5>
        <a:srgbClr val="D9A774"/>
      </a:accent5>
      <a:accent6>
        <a:srgbClr val="B78367"/>
      </a:accent6>
      <a:hlink>
        <a:srgbClr val="0000FF"/>
      </a:hlink>
      <a:folHlink>
        <a:srgbClr val="FF00FF"/>
      </a:folHlink>
    </a:clrScheme>
    <a:fontScheme name="PhotoPortfolio">
      <a:majorFont>
        <a:latin typeface="Baskerville"/>
        <a:ea typeface="Baskerville"/>
        <a:cs typeface="Baskerville"/>
      </a:majorFont>
      <a:minorFont>
        <a:latin typeface="Cochin"/>
        <a:ea typeface="Cochin"/>
        <a:cs typeface="Cochin"/>
      </a:minorFont>
    </a:fontScheme>
    <a:fmtScheme name="PhotoPortfol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0000"/>
              </a:srgbClr>
            </a:outerShdw>
          </a:effectLst>
        </a:effectStyle>
        <a:effectStyle>
          <a:effectLst>
            <a:outerShdw blurRad="50800" dist="38100" dir="5400000" rotWithShape="0">
              <a:srgbClr val="000000">
                <a:alpha val="40000"/>
              </a:srgbClr>
            </a:outerShdw>
          </a:effectLst>
        </a:effectStyle>
        <a:effectStyle>
          <a:effectLst>
            <a:outerShdw blurRad="50800" dist="38100" dir="5400000" rotWithShape="0">
              <a:srgbClr val="000000">
                <a:alpha val="4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38100" dir="5400000" rotWithShape="0">
            <a:srgbClr val="000000">
              <a:alpha val="4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j-lt"/>
            <a:ea typeface="+mj-ea"/>
            <a:cs typeface="+mj-cs"/>
            <a:sym typeface="Baskervill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50800" cap="flat">
          <a:solidFill>
            <a:srgbClr val="515151"/>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72675A"/>
            </a:solidFill>
            <a:effectLst/>
            <a:uFillTx/>
            <a:latin typeface="+mj-lt"/>
            <a:ea typeface="+mj-ea"/>
            <a:cs typeface="+mj-cs"/>
            <a:sym typeface="Baskervill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5.xml><?xml version="1.0" encoding="utf-8"?>
<a:theme xmlns:a="http://schemas.openxmlformats.org/drawingml/2006/main" name="2_PhotoPortfolio">
  <a:themeElements>
    <a:clrScheme name="PhotoPortfolio">
      <a:dk1>
        <a:srgbClr val="72675A"/>
      </a:dk1>
      <a:lt1>
        <a:srgbClr val="184472"/>
      </a:lt1>
      <a:dk2>
        <a:srgbClr val="626262"/>
      </a:dk2>
      <a:lt2>
        <a:srgbClr val="C1C1C1"/>
      </a:lt2>
      <a:accent1>
        <a:srgbClr val="95ABBF"/>
      </a:accent1>
      <a:accent2>
        <a:srgbClr val="8FAC7A"/>
      </a:accent2>
      <a:accent3>
        <a:srgbClr val="C6C190"/>
      </a:accent3>
      <a:accent4>
        <a:srgbClr val="C2B18B"/>
      </a:accent4>
      <a:accent5>
        <a:srgbClr val="D9A774"/>
      </a:accent5>
      <a:accent6>
        <a:srgbClr val="B78367"/>
      </a:accent6>
      <a:hlink>
        <a:srgbClr val="0000FF"/>
      </a:hlink>
      <a:folHlink>
        <a:srgbClr val="FF00FF"/>
      </a:folHlink>
    </a:clrScheme>
    <a:fontScheme name="PhotoPortfolio">
      <a:majorFont>
        <a:latin typeface="Baskerville"/>
        <a:ea typeface="Baskerville"/>
        <a:cs typeface="Baskerville"/>
      </a:majorFont>
      <a:minorFont>
        <a:latin typeface="Cochin"/>
        <a:ea typeface="Cochin"/>
        <a:cs typeface="Cochin"/>
      </a:minorFont>
    </a:fontScheme>
    <a:fmtScheme name="PhotoPortfol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0000"/>
              </a:srgbClr>
            </a:outerShdw>
          </a:effectLst>
        </a:effectStyle>
        <a:effectStyle>
          <a:effectLst>
            <a:outerShdw blurRad="50800" dist="38100" dir="5400000" rotWithShape="0">
              <a:srgbClr val="000000">
                <a:alpha val="40000"/>
              </a:srgbClr>
            </a:outerShdw>
          </a:effectLst>
        </a:effectStyle>
        <a:effectStyle>
          <a:effectLst>
            <a:outerShdw blurRad="50800" dist="38100" dir="5400000" rotWithShape="0">
              <a:srgbClr val="000000">
                <a:alpha val="4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38100" dir="5400000" rotWithShape="0">
            <a:srgbClr val="000000">
              <a:alpha val="4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j-lt"/>
            <a:ea typeface="+mj-ea"/>
            <a:cs typeface="+mj-cs"/>
            <a:sym typeface="Baskervill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50800" cap="flat">
          <a:solidFill>
            <a:srgbClr val="515151"/>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72675A"/>
            </a:solidFill>
            <a:effectLst/>
            <a:uFillTx/>
            <a:latin typeface="+mj-lt"/>
            <a:ea typeface="+mj-ea"/>
            <a:cs typeface="+mj-cs"/>
            <a:sym typeface="Baskervill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41836</TotalTime>
  <Words>703</Words>
  <Application>Microsoft Office PowerPoint</Application>
  <PresentationFormat>Widescreen</PresentationFormat>
  <Paragraphs>124</Paragraphs>
  <Slides>17</Slides>
  <Notes>6</Notes>
  <HiddenSlides>0</HiddenSlides>
  <MMClips>0</MMClips>
  <ScaleCrop>false</ScaleCrop>
  <HeadingPairs>
    <vt:vector size="6" baseType="variant">
      <vt:variant>
        <vt:lpstr>Fonts Used</vt:lpstr>
      </vt:variant>
      <vt:variant>
        <vt:i4>10</vt:i4>
      </vt:variant>
      <vt:variant>
        <vt:lpstr>Theme</vt:lpstr>
      </vt:variant>
      <vt:variant>
        <vt:i4>5</vt:i4>
      </vt:variant>
      <vt:variant>
        <vt:lpstr>Slide Titles</vt:lpstr>
      </vt:variant>
      <vt:variant>
        <vt:i4>17</vt:i4>
      </vt:variant>
    </vt:vector>
  </HeadingPairs>
  <TitlesOfParts>
    <vt:vector size="32" baseType="lpstr">
      <vt:lpstr>Arial</vt:lpstr>
      <vt:lpstr>Baskerville</vt:lpstr>
      <vt:lpstr>Bradley Hand ITC TT-Bold</vt:lpstr>
      <vt:lpstr>Calibri</vt:lpstr>
      <vt:lpstr>Calibri Light</vt:lpstr>
      <vt:lpstr>Cochin</vt:lpstr>
      <vt:lpstr>Helvetica</vt:lpstr>
      <vt:lpstr>Mangal</vt:lpstr>
      <vt:lpstr>Tahoma</vt:lpstr>
      <vt:lpstr>Wingdings</vt:lpstr>
      <vt:lpstr>Retrospect</vt:lpstr>
      <vt:lpstr>Office Theme</vt:lpstr>
      <vt:lpstr>PhotoPortfolio</vt:lpstr>
      <vt:lpstr>1_PhotoPortfolio</vt:lpstr>
      <vt:lpstr>2_PhotoPortfolio</vt:lpstr>
      <vt:lpstr>PowerPoint Presentation</vt:lpstr>
      <vt:lpstr>PowerPoint Presentation</vt:lpstr>
      <vt:lpstr>Confronting Skyline’s Brutal Truths</vt:lpstr>
      <vt:lpstr>PowerPoint Presentation</vt:lpstr>
      <vt:lpstr>Meta-Major Work Team Task:</vt:lpstr>
      <vt:lpstr>The Ground Work:</vt:lpstr>
      <vt:lpstr>Meta-Major Design Principles</vt:lpstr>
      <vt:lpstr>Meta-Major Work Team Process:</vt:lpstr>
      <vt:lpstr>PowerPoint Presentation</vt:lpstr>
      <vt:lpstr>Meta-Major Work Team Process:</vt:lpstr>
      <vt:lpstr>Meta-Major Work Team Process:</vt:lpstr>
      <vt:lpstr>Meta-Major Work Team Process:</vt:lpstr>
      <vt:lpstr>PowerPoint Presentation</vt:lpstr>
      <vt:lpstr>PowerPoint Presentation</vt:lpstr>
      <vt:lpstr>Meta-Majors (Student View)</vt:lpstr>
      <vt:lpstr>Meta-Majors (Student View)</vt:lpstr>
      <vt:lpstr>PowerPoint Presentation</vt:lpstr>
    </vt:vector>
  </TitlesOfParts>
  <Company>SMCCD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Hernandez, Monique</dc:creator>
  <cp:lastModifiedBy>Perlas, Char</cp:lastModifiedBy>
  <cp:revision>94</cp:revision>
  <cp:lastPrinted>2016-06-16T00:31:09Z</cp:lastPrinted>
  <dcterms:created xsi:type="dcterms:W3CDTF">2016-06-15T21:25:47Z</dcterms:created>
  <dcterms:modified xsi:type="dcterms:W3CDTF">2019-01-18T15:34:01Z</dcterms:modified>
</cp:coreProperties>
</file>