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9" r:id="rId6"/>
    <p:sldId id="262" r:id="rId7"/>
    <p:sldId id="259" r:id="rId8"/>
    <p:sldId id="267" r:id="rId9"/>
    <p:sldId id="263" r:id="rId10"/>
    <p:sldId id="261" r:id="rId11"/>
    <p:sldId id="264" r:id="rId12"/>
    <p:sldId id="265" r:id="rId13"/>
    <p:sldId id="266" r:id="rId14"/>
    <p:sldId id="26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0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ngel, Karen" userId="b1bdb765-af5a-4eea-b146-a3f1b2df645c" providerId="ADAL" clId="{12AE8ED0-BC1E-45B3-934E-0D38F833276A}"/>
    <pc:docChg chg="undo custSel addSld delSld modSld sldOrd">
      <pc:chgData name="Engel, Karen" userId="b1bdb765-af5a-4eea-b146-a3f1b2df645c" providerId="ADAL" clId="{12AE8ED0-BC1E-45B3-934E-0D38F833276A}" dt="2023-03-07T20:51:54.302" v="756" actId="403"/>
      <pc:docMkLst>
        <pc:docMk/>
      </pc:docMkLst>
      <pc:sldChg chg="del">
        <pc:chgData name="Engel, Karen" userId="b1bdb765-af5a-4eea-b146-a3f1b2df645c" providerId="ADAL" clId="{12AE8ED0-BC1E-45B3-934E-0D38F833276A}" dt="2023-03-06T23:16:35.709" v="0" actId="2696"/>
        <pc:sldMkLst>
          <pc:docMk/>
          <pc:sldMk cId="2346184227" sldId="257"/>
        </pc:sldMkLst>
      </pc:sldChg>
      <pc:sldChg chg="modSp ord">
        <pc:chgData name="Engel, Karen" userId="b1bdb765-af5a-4eea-b146-a3f1b2df645c" providerId="ADAL" clId="{12AE8ED0-BC1E-45B3-934E-0D38F833276A}" dt="2023-03-06T23:19:38.938" v="61" actId="14100"/>
        <pc:sldMkLst>
          <pc:docMk/>
          <pc:sldMk cId="1513610609" sldId="259"/>
        </pc:sldMkLst>
        <pc:picChg chg="mod">
          <ac:chgData name="Engel, Karen" userId="b1bdb765-af5a-4eea-b146-a3f1b2df645c" providerId="ADAL" clId="{12AE8ED0-BC1E-45B3-934E-0D38F833276A}" dt="2023-03-06T23:19:38.938" v="61" actId="14100"/>
          <ac:picMkLst>
            <pc:docMk/>
            <pc:sldMk cId="1513610609" sldId="259"/>
            <ac:picMk id="3" creationId="{D7B082BF-A37D-4843-ACA1-280C2EDE7E37}"/>
          </ac:picMkLst>
        </pc:picChg>
      </pc:sldChg>
      <pc:sldChg chg="del">
        <pc:chgData name="Engel, Karen" userId="b1bdb765-af5a-4eea-b146-a3f1b2df645c" providerId="ADAL" clId="{12AE8ED0-BC1E-45B3-934E-0D38F833276A}" dt="2023-03-07T00:03:40.438" v="690" actId="2696"/>
        <pc:sldMkLst>
          <pc:docMk/>
          <pc:sldMk cId="3885672562" sldId="260"/>
        </pc:sldMkLst>
      </pc:sldChg>
      <pc:sldChg chg="addSp modSp">
        <pc:chgData name="Engel, Karen" userId="b1bdb765-af5a-4eea-b146-a3f1b2df645c" providerId="ADAL" clId="{12AE8ED0-BC1E-45B3-934E-0D38F833276A}" dt="2023-03-06T23:49:04.225" v="359" actId="1038"/>
        <pc:sldMkLst>
          <pc:docMk/>
          <pc:sldMk cId="3613752852" sldId="261"/>
        </pc:sldMkLst>
        <pc:spChg chg="add mod">
          <ac:chgData name="Engel, Karen" userId="b1bdb765-af5a-4eea-b146-a3f1b2df645c" providerId="ADAL" clId="{12AE8ED0-BC1E-45B3-934E-0D38F833276A}" dt="2023-03-06T23:46:48.865" v="293" actId="20577"/>
          <ac:spMkLst>
            <pc:docMk/>
            <pc:sldMk cId="3613752852" sldId="261"/>
            <ac:spMk id="18" creationId="{5BDAD65B-6D78-4409-992D-4E6F8DE778D6}"/>
          </ac:spMkLst>
        </pc:spChg>
        <pc:spChg chg="add mod">
          <ac:chgData name="Engel, Karen" userId="b1bdb765-af5a-4eea-b146-a3f1b2df645c" providerId="ADAL" clId="{12AE8ED0-BC1E-45B3-934E-0D38F833276A}" dt="2023-03-06T23:49:04.225" v="359" actId="1038"/>
          <ac:spMkLst>
            <pc:docMk/>
            <pc:sldMk cId="3613752852" sldId="261"/>
            <ac:spMk id="19" creationId="{9DFA0BBF-0B93-4FB6-926D-72129A15129F}"/>
          </ac:spMkLst>
        </pc:spChg>
        <pc:spChg chg="mod">
          <ac:chgData name="Engel, Karen" userId="b1bdb765-af5a-4eea-b146-a3f1b2df645c" providerId="ADAL" clId="{12AE8ED0-BC1E-45B3-934E-0D38F833276A}" dt="2023-03-06T23:47:04.369" v="295" actId="207"/>
          <ac:spMkLst>
            <pc:docMk/>
            <pc:sldMk cId="3613752852" sldId="261"/>
            <ac:spMk id="21" creationId="{47756ED3-D4D6-462E-AF82-1968AE7FB812}"/>
          </ac:spMkLst>
        </pc:spChg>
        <pc:spChg chg="mod">
          <ac:chgData name="Engel, Karen" userId="b1bdb765-af5a-4eea-b146-a3f1b2df645c" providerId="ADAL" clId="{12AE8ED0-BC1E-45B3-934E-0D38F833276A}" dt="2023-03-06T23:48:27.909" v="298" actId="207"/>
          <ac:spMkLst>
            <pc:docMk/>
            <pc:sldMk cId="3613752852" sldId="261"/>
            <ac:spMk id="22" creationId="{3603BCD0-3D3F-444F-A5CE-667613B6D590}"/>
          </ac:spMkLst>
        </pc:spChg>
        <pc:spChg chg="mod">
          <ac:chgData name="Engel, Karen" userId="b1bdb765-af5a-4eea-b146-a3f1b2df645c" providerId="ADAL" clId="{12AE8ED0-BC1E-45B3-934E-0D38F833276A}" dt="2023-03-06T23:48:17.004" v="297" actId="207"/>
          <ac:spMkLst>
            <pc:docMk/>
            <pc:sldMk cId="3613752852" sldId="261"/>
            <ac:spMk id="24" creationId="{9B564FB6-B616-49DF-B2BF-F07FAB328B21}"/>
          </ac:spMkLst>
        </pc:spChg>
      </pc:sldChg>
      <pc:sldChg chg="addSp modSp ord">
        <pc:chgData name="Engel, Karen" userId="b1bdb765-af5a-4eea-b146-a3f1b2df645c" providerId="ADAL" clId="{12AE8ED0-BC1E-45B3-934E-0D38F833276A}" dt="2023-03-06T23:45:26.902" v="228" actId="20577"/>
        <pc:sldMkLst>
          <pc:docMk/>
          <pc:sldMk cId="3913583028" sldId="263"/>
        </pc:sldMkLst>
        <pc:spChg chg="mod">
          <ac:chgData name="Engel, Karen" userId="b1bdb765-af5a-4eea-b146-a3f1b2df645c" providerId="ADAL" clId="{12AE8ED0-BC1E-45B3-934E-0D38F833276A}" dt="2023-03-06T23:41:44.689" v="66" actId="207"/>
          <ac:spMkLst>
            <pc:docMk/>
            <pc:sldMk cId="3913583028" sldId="263"/>
            <ac:spMk id="21" creationId="{47756ED3-D4D6-462E-AF82-1968AE7FB812}"/>
          </ac:spMkLst>
        </pc:spChg>
        <pc:spChg chg="mod">
          <ac:chgData name="Engel, Karen" userId="b1bdb765-af5a-4eea-b146-a3f1b2df645c" providerId="ADAL" clId="{12AE8ED0-BC1E-45B3-934E-0D38F833276A}" dt="2023-03-06T23:42:21.619" v="68" actId="404"/>
          <ac:spMkLst>
            <pc:docMk/>
            <pc:sldMk cId="3913583028" sldId="263"/>
            <ac:spMk id="22" creationId="{3603BCD0-3D3F-444F-A5CE-667613B6D590}"/>
          </ac:spMkLst>
        </pc:spChg>
        <pc:spChg chg="add mod">
          <ac:chgData name="Engel, Karen" userId="b1bdb765-af5a-4eea-b146-a3f1b2df645c" providerId="ADAL" clId="{12AE8ED0-BC1E-45B3-934E-0D38F833276A}" dt="2023-03-06T23:44:57.851" v="187" actId="1037"/>
          <ac:spMkLst>
            <pc:docMk/>
            <pc:sldMk cId="3913583028" sldId="263"/>
            <ac:spMk id="27" creationId="{7F5CEE26-C704-4C61-BB6C-FC47B70DAE72}"/>
          </ac:spMkLst>
        </pc:spChg>
        <pc:spChg chg="add mod">
          <ac:chgData name="Engel, Karen" userId="b1bdb765-af5a-4eea-b146-a3f1b2df645c" providerId="ADAL" clId="{12AE8ED0-BC1E-45B3-934E-0D38F833276A}" dt="2023-03-06T23:45:26.902" v="228" actId="20577"/>
          <ac:spMkLst>
            <pc:docMk/>
            <pc:sldMk cId="3913583028" sldId="263"/>
            <ac:spMk id="28" creationId="{64395639-0F4A-4613-B6A7-6D1164A7DA53}"/>
          </ac:spMkLst>
        </pc:spChg>
      </pc:sldChg>
      <pc:sldChg chg="addSp modSp">
        <pc:chgData name="Engel, Karen" userId="b1bdb765-af5a-4eea-b146-a3f1b2df645c" providerId="ADAL" clId="{12AE8ED0-BC1E-45B3-934E-0D38F833276A}" dt="2023-03-06T23:55:41.357" v="465" actId="20577"/>
        <pc:sldMkLst>
          <pc:docMk/>
          <pc:sldMk cId="3415641505" sldId="264"/>
        </pc:sldMkLst>
        <pc:spChg chg="add mod">
          <ac:chgData name="Engel, Karen" userId="b1bdb765-af5a-4eea-b146-a3f1b2df645c" providerId="ADAL" clId="{12AE8ED0-BC1E-45B3-934E-0D38F833276A}" dt="2023-03-06T23:52:29.494" v="364" actId="1076"/>
          <ac:spMkLst>
            <pc:docMk/>
            <pc:sldMk cId="3415641505" sldId="264"/>
            <ac:spMk id="15" creationId="{675EC7D2-9A04-4263-BAE1-BB9725C57635}"/>
          </ac:spMkLst>
        </pc:spChg>
        <pc:spChg chg="add mod">
          <ac:chgData name="Engel, Karen" userId="b1bdb765-af5a-4eea-b146-a3f1b2df645c" providerId="ADAL" clId="{12AE8ED0-BC1E-45B3-934E-0D38F833276A}" dt="2023-03-06T23:53:41.883" v="381" actId="20577"/>
          <ac:spMkLst>
            <pc:docMk/>
            <pc:sldMk cId="3415641505" sldId="264"/>
            <ac:spMk id="17" creationId="{D35B4820-F8EE-4317-B732-511A65D3CB2C}"/>
          </ac:spMkLst>
        </pc:spChg>
        <pc:spChg chg="add mod">
          <ac:chgData name="Engel, Karen" userId="b1bdb765-af5a-4eea-b146-a3f1b2df645c" providerId="ADAL" clId="{12AE8ED0-BC1E-45B3-934E-0D38F833276A}" dt="2023-03-06T23:55:41.357" v="465" actId="20577"/>
          <ac:spMkLst>
            <pc:docMk/>
            <pc:sldMk cId="3415641505" sldId="264"/>
            <ac:spMk id="18" creationId="{FBE0DA17-A1A7-4218-80AB-0F70356B0259}"/>
          </ac:spMkLst>
        </pc:spChg>
        <pc:spChg chg="mod">
          <ac:chgData name="Engel, Karen" userId="b1bdb765-af5a-4eea-b146-a3f1b2df645c" providerId="ADAL" clId="{12AE8ED0-BC1E-45B3-934E-0D38F833276A}" dt="2023-03-06T23:54:04.506" v="390" actId="1076"/>
          <ac:spMkLst>
            <pc:docMk/>
            <pc:sldMk cId="3415641505" sldId="264"/>
            <ac:spMk id="20" creationId="{3F173AF2-2EEB-4DE8-9E9B-8841907D0029}"/>
          </ac:spMkLst>
        </pc:spChg>
        <pc:spChg chg="mod">
          <ac:chgData name="Engel, Karen" userId="b1bdb765-af5a-4eea-b146-a3f1b2df645c" providerId="ADAL" clId="{12AE8ED0-BC1E-45B3-934E-0D38F833276A}" dt="2023-03-06T23:51:38.973" v="361" actId="207"/>
          <ac:spMkLst>
            <pc:docMk/>
            <pc:sldMk cId="3415641505" sldId="264"/>
            <ac:spMk id="21" creationId="{47756ED3-D4D6-462E-AF82-1968AE7FB812}"/>
          </ac:spMkLst>
        </pc:spChg>
        <pc:spChg chg="mod">
          <ac:chgData name="Engel, Karen" userId="b1bdb765-af5a-4eea-b146-a3f1b2df645c" providerId="ADAL" clId="{12AE8ED0-BC1E-45B3-934E-0D38F833276A}" dt="2023-03-06T23:52:57.976" v="366" actId="207"/>
          <ac:spMkLst>
            <pc:docMk/>
            <pc:sldMk cId="3415641505" sldId="264"/>
            <ac:spMk id="22" creationId="{3603BCD0-3D3F-444F-A5CE-667613B6D590}"/>
          </ac:spMkLst>
        </pc:spChg>
        <pc:spChg chg="mod">
          <ac:chgData name="Engel, Karen" userId="b1bdb765-af5a-4eea-b146-a3f1b2df645c" providerId="ADAL" clId="{12AE8ED0-BC1E-45B3-934E-0D38F833276A}" dt="2023-03-06T23:52:05.975" v="362" actId="207"/>
          <ac:spMkLst>
            <pc:docMk/>
            <pc:sldMk cId="3415641505" sldId="264"/>
            <ac:spMk id="24" creationId="{9B564FB6-B616-49DF-B2BF-F07FAB328B21}"/>
          </ac:spMkLst>
        </pc:spChg>
      </pc:sldChg>
      <pc:sldChg chg="addSp modSp">
        <pc:chgData name="Engel, Karen" userId="b1bdb765-af5a-4eea-b146-a3f1b2df645c" providerId="ADAL" clId="{12AE8ED0-BC1E-45B3-934E-0D38F833276A}" dt="2023-03-07T00:02:03.577" v="609" actId="1076"/>
        <pc:sldMkLst>
          <pc:docMk/>
          <pc:sldMk cId="1507989765" sldId="265"/>
        </pc:sldMkLst>
        <pc:spChg chg="mod">
          <ac:chgData name="Engel, Karen" userId="b1bdb765-af5a-4eea-b146-a3f1b2df645c" providerId="ADAL" clId="{12AE8ED0-BC1E-45B3-934E-0D38F833276A}" dt="2023-03-06T23:59:48.451" v="574" actId="207"/>
          <ac:spMkLst>
            <pc:docMk/>
            <pc:sldMk cId="1507989765" sldId="265"/>
            <ac:spMk id="13" creationId="{A60CE6DC-B43C-4850-886C-FC05819AC705}"/>
          </ac:spMkLst>
        </pc:spChg>
        <pc:spChg chg="mod">
          <ac:chgData name="Engel, Karen" userId="b1bdb765-af5a-4eea-b146-a3f1b2df645c" providerId="ADAL" clId="{12AE8ED0-BC1E-45B3-934E-0D38F833276A}" dt="2023-03-07T00:01:42.782" v="607" actId="207"/>
          <ac:spMkLst>
            <pc:docMk/>
            <pc:sldMk cId="1507989765" sldId="265"/>
            <ac:spMk id="18" creationId="{FC4D898F-8B4D-4C5E-8BBB-2219611B8BFC}"/>
          </ac:spMkLst>
        </pc:spChg>
        <pc:spChg chg="mod">
          <ac:chgData name="Engel, Karen" userId="b1bdb765-af5a-4eea-b146-a3f1b2df645c" providerId="ADAL" clId="{12AE8ED0-BC1E-45B3-934E-0D38F833276A}" dt="2023-03-07T00:00:27.721" v="605" actId="207"/>
          <ac:spMkLst>
            <pc:docMk/>
            <pc:sldMk cId="1507989765" sldId="265"/>
            <ac:spMk id="21" creationId="{47756ED3-D4D6-462E-AF82-1968AE7FB812}"/>
          </ac:spMkLst>
        </pc:spChg>
        <pc:spChg chg="add mod">
          <ac:chgData name="Engel, Karen" userId="b1bdb765-af5a-4eea-b146-a3f1b2df645c" providerId="ADAL" clId="{12AE8ED0-BC1E-45B3-934E-0D38F833276A}" dt="2023-03-07T00:00:06.357" v="604" actId="1038"/>
          <ac:spMkLst>
            <pc:docMk/>
            <pc:sldMk cId="1507989765" sldId="265"/>
            <ac:spMk id="25" creationId="{6773452C-A7F3-4E1C-87FC-BDA4BA114104}"/>
          </ac:spMkLst>
        </pc:spChg>
        <pc:spChg chg="add mod">
          <ac:chgData name="Engel, Karen" userId="b1bdb765-af5a-4eea-b146-a3f1b2df645c" providerId="ADAL" clId="{12AE8ED0-BC1E-45B3-934E-0D38F833276A}" dt="2023-03-07T00:02:03.577" v="609" actId="1076"/>
          <ac:spMkLst>
            <pc:docMk/>
            <pc:sldMk cId="1507989765" sldId="265"/>
            <ac:spMk id="27" creationId="{C86A162A-E4C7-4E3B-91DF-41ABA7148908}"/>
          </ac:spMkLst>
        </pc:spChg>
      </pc:sldChg>
      <pc:sldChg chg="delSp modSp add">
        <pc:chgData name="Engel, Karen" userId="b1bdb765-af5a-4eea-b146-a3f1b2df645c" providerId="ADAL" clId="{12AE8ED0-BC1E-45B3-934E-0D38F833276A}" dt="2023-03-07T00:02:36.040" v="611" actId="207"/>
        <pc:sldMkLst>
          <pc:docMk/>
          <pc:sldMk cId="4031201160" sldId="266"/>
        </pc:sldMkLst>
        <pc:spChg chg="del">
          <ac:chgData name="Engel, Karen" userId="b1bdb765-af5a-4eea-b146-a3f1b2df645c" providerId="ADAL" clId="{12AE8ED0-BC1E-45B3-934E-0D38F833276A}" dt="2023-03-06T23:18:40.693" v="54" actId="478"/>
          <ac:spMkLst>
            <pc:docMk/>
            <pc:sldMk cId="4031201160" sldId="266"/>
            <ac:spMk id="13" creationId="{A60CE6DC-B43C-4850-886C-FC05819AC705}"/>
          </ac:spMkLst>
        </pc:spChg>
        <pc:spChg chg="mod">
          <ac:chgData name="Engel, Karen" userId="b1bdb765-af5a-4eea-b146-a3f1b2df645c" providerId="ADAL" clId="{12AE8ED0-BC1E-45B3-934E-0D38F833276A}" dt="2023-03-06T23:16:49.444" v="7" actId="20577"/>
          <ac:spMkLst>
            <pc:docMk/>
            <pc:sldMk cId="4031201160" sldId="266"/>
            <ac:spMk id="14" creationId="{C67BB39A-B5FD-4715-929C-D2F37092482F}"/>
          </ac:spMkLst>
        </pc:spChg>
        <pc:spChg chg="mod">
          <ac:chgData name="Engel, Karen" userId="b1bdb765-af5a-4eea-b146-a3f1b2df645c" providerId="ADAL" clId="{12AE8ED0-BC1E-45B3-934E-0D38F833276A}" dt="2023-03-07T00:02:36.040" v="611" actId="207"/>
          <ac:spMkLst>
            <pc:docMk/>
            <pc:sldMk cId="4031201160" sldId="266"/>
            <ac:spMk id="15" creationId="{D3BA8DE2-F22D-4EE7-ABA2-69E20E1774C3}"/>
          </ac:spMkLst>
        </pc:spChg>
        <pc:spChg chg="del">
          <ac:chgData name="Engel, Karen" userId="b1bdb765-af5a-4eea-b146-a3f1b2df645c" providerId="ADAL" clId="{12AE8ED0-BC1E-45B3-934E-0D38F833276A}" dt="2023-03-06T23:18:46.527" v="57" actId="478"/>
          <ac:spMkLst>
            <pc:docMk/>
            <pc:sldMk cId="4031201160" sldId="266"/>
            <ac:spMk id="16" creationId="{D4F087DA-E3EC-448A-B410-4C9DF3F5A92F}"/>
          </ac:spMkLst>
        </pc:spChg>
        <pc:spChg chg="del">
          <ac:chgData name="Engel, Karen" userId="b1bdb765-af5a-4eea-b146-a3f1b2df645c" providerId="ADAL" clId="{12AE8ED0-BC1E-45B3-934E-0D38F833276A}" dt="2023-03-06T23:18:44.552" v="56" actId="478"/>
          <ac:spMkLst>
            <pc:docMk/>
            <pc:sldMk cId="4031201160" sldId="266"/>
            <ac:spMk id="17" creationId="{EE892EEB-1BE5-44D2-8CA2-398CCB9791BF}"/>
          </ac:spMkLst>
        </pc:spChg>
        <pc:spChg chg="mod">
          <ac:chgData name="Engel, Karen" userId="b1bdb765-af5a-4eea-b146-a3f1b2df645c" providerId="ADAL" clId="{12AE8ED0-BC1E-45B3-934E-0D38F833276A}" dt="2023-03-06T23:18:27.152" v="53" actId="14100"/>
          <ac:spMkLst>
            <pc:docMk/>
            <pc:sldMk cId="4031201160" sldId="266"/>
            <ac:spMk id="18" creationId="{FC4D898F-8B4D-4C5E-8BBB-2219611B8BFC}"/>
          </ac:spMkLst>
        </pc:spChg>
        <pc:spChg chg="mod">
          <ac:chgData name="Engel, Karen" userId="b1bdb765-af5a-4eea-b146-a3f1b2df645c" providerId="ADAL" clId="{12AE8ED0-BC1E-45B3-934E-0D38F833276A}" dt="2023-03-06T23:17:38.927" v="29" actId="1076"/>
          <ac:spMkLst>
            <pc:docMk/>
            <pc:sldMk cId="4031201160" sldId="266"/>
            <ac:spMk id="20" creationId="{3F173AF2-2EEB-4DE8-9E9B-8841907D0029}"/>
          </ac:spMkLst>
        </pc:spChg>
        <pc:spChg chg="del">
          <ac:chgData name="Engel, Karen" userId="b1bdb765-af5a-4eea-b146-a3f1b2df645c" providerId="ADAL" clId="{12AE8ED0-BC1E-45B3-934E-0D38F833276A}" dt="2023-03-06T23:18:42.804" v="55" actId="478"/>
          <ac:spMkLst>
            <pc:docMk/>
            <pc:sldMk cId="4031201160" sldId="266"/>
            <ac:spMk id="21" creationId="{47756ED3-D4D6-462E-AF82-1968AE7FB812}"/>
          </ac:spMkLst>
        </pc:spChg>
      </pc:sldChg>
      <pc:sldChg chg="addSp modSp add">
        <pc:chgData name="Engel, Karen" userId="b1bdb765-af5a-4eea-b146-a3f1b2df645c" providerId="ADAL" clId="{12AE8ED0-BC1E-45B3-934E-0D38F833276A}" dt="2023-03-06T23:58:30.812" v="573" actId="1076"/>
        <pc:sldMkLst>
          <pc:docMk/>
          <pc:sldMk cId="2025172663" sldId="267"/>
        </pc:sldMkLst>
        <pc:spChg chg="add mod">
          <ac:chgData name="Engel, Karen" userId="b1bdb765-af5a-4eea-b146-a3f1b2df645c" providerId="ADAL" clId="{12AE8ED0-BC1E-45B3-934E-0D38F833276A}" dt="2023-03-06T23:58:15.562" v="569" actId="20577"/>
          <ac:spMkLst>
            <pc:docMk/>
            <pc:sldMk cId="2025172663" sldId="267"/>
            <ac:spMk id="3" creationId="{079B17B4-CA6B-45E7-A203-FCD9DCBF2A1C}"/>
          </ac:spMkLst>
        </pc:spChg>
        <pc:graphicFrameChg chg="add mod modGraphic">
          <ac:chgData name="Engel, Karen" userId="b1bdb765-af5a-4eea-b146-a3f1b2df645c" providerId="ADAL" clId="{12AE8ED0-BC1E-45B3-934E-0D38F833276A}" dt="2023-03-06T23:58:30.812" v="573" actId="1076"/>
          <ac:graphicFrameMkLst>
            <pc:docMk/>
            <pc:sldMk cId="2025172663" sldId="267"/>
            <ac:graphicFrameMk id="2" creationId="{7AD8DE41-2D7C-4EC0-B663-413E9345151B}"/>
          </ac:graphicFrameMkLst>
        </pc:graphicFrameChg>
      </pc:sldChg>
      <pc:sldChg chg="addSp modSp add">
        <pc:chgData name="Engel, Karen" userId="b1bdb765-af5a-4eea-b146-a3f1b2df645c" providerId="ADAL" clId="{12AE8ED0-BC1E-45B3-934E-0D38F833276A}" dt="2023-03-07T00:03:35.500" v="689" actId="20577"/>
        <pc:sldMkLst>
          <pc:docMk/>
          <pc:sldMk cId="2425184605" sldId="268"/>
        </pc:sldMkLst>
        <pc:spChg chg="add mod">
          <ac:chgData name="Engel, Karen" userId="b1bdb765-af5a-4eea-b146-a3f1b2df645c" providerId="ADAL" clId="{12AE8ED0-BC1E-45B3-934E-0D38F833276A}" dt="2023-03-07T00:03:15.477" v="645" actId="20577"/>
          <ac:spMkLst>
            <pc:docMk/>
            <pc:sldMk cId="2425184605" sldId="268"/>
            <ac:spMk id="2" creationId="{1F7E4D57-FB64-453A-874B-7CD9BCC22167}"/>
          </ac:spMkLst>
        </pc:spChg>
        <pc:spChg chg="add mod">
          <ac:chgData name="Engel, Karen" userId="b1bdb765-af5a-4eea-b146-a3f1b2df645c" providerId="ADAL" clId="{12AE8ED0-BC1E-45B3-934E-0D38F833276A}" dt="2023-03-07T00:03:35.500" v="689" actId="20577"/>
          <ac:spMkLst>
            <pc:docMk/>
            <pc:sldMk cId="2425184605" sldId="268"/>
            <ac:spMk id="3" creationId="{DAA79955-B295-467B-BB52-DB80C1F9F2A9}"/>
          </ac:spMkLst>
        </pc:spChg>
      </pc:sldChg>
      <pc:sldChg chg="addSp delSp modSp add">
        <pc:chgData name="Engel, Karen" userId="b1bdb765-af5a-4eea-b146-a3f1b2df645c" providerId="ADAL" clId="{12AE8ED0-BC1E-45B3-934E-0D38F833276A}" dt="2023-03-07T20:51:54.302" v="756" actId="403"/>
        <pc:sldMkLst>
          <pc:docMk/>
          <pc:sldMk cId="3146039945" sldId="269"/>
        </pc:sldMkLst>
        <pc:spChg chg="mod">
          <ac:chgData name="Engel, Karen" userId="b1bdb765-af5a-4eea-b146-a3f1b2df645c" providerId="ADAL" clId="{12AE8ED0-BC1E-45B3-934E-0D38F833276A}" dt="2023-03-07T20:51:22.869" v="747" actId="20577"/>
          <ac:spMkLst>
            <pc:docMk/>
            <pc:sldMk cId="3146039945" sldId="269"/>
            <ac:spMk id="2" creationId="{711DBC22-187D-4AAB-8E5A-FA6195CFEFCA}"/>
          </ac:spMkLst>
        </pc:spChg>
        <pc:spChg chg="del">
          <ac:chgData name="Engel, Karen" userId="b1bdb765-af5a-4eea-b146-a3f1b2df645c" providerId="ADAL" clId="{12AE8ED0-BC1E-45B3-934E-0D38F833276A}" dt="2023-03-07T20:41:18.606" v="692" actId="478"/>
          <ac:spMkLst>
            <pc:docMk/>
            <pc:sldMk cId="3146039945" sldId="269"/>
            <ac:spMk id="3" creationId="{BC676661-6BC9-494F-A867-634988EDAAEF}"/>
          </ac:spMkLst>
        </pc:spChg>
        <pc:graphicFrameChg chg="add del">
          <ac:chgData name="Engel, Karen" userId="b1bdb765-af5a-4eea-b146-a3f1b2df645c" providerId="ADAL" clId="{12AE8ED0-BC1E-45B3-934E-0D38F833276A}" dt="2023-03-07T20:41:23.208" v="694"/>
          <ac:graphicFrameMkLst>
            <pc:docMk/>
            <pc:sldMk cId="3146039945" sldId="269"/>
            <ac:graphicFrameMk id="4" creationId="{5C8B3C4C-9781-4D36-9F02-8D2BEC8F9BB2}"/>
          </ac:graphicFrameMkLst>
        </pc:graphicFrameChg>
        <pc:graphicFrameChg chg="add del mod modGraphic">
          <ac:chgData name="Engel, Karen" userId="b1bdb765-af5a-4eea-b146-a3f1b2df645c" providerId="ADAL" clId="{12AE8ED0-BC1E-45B3-934E-0D38F833276A}" dt="2023-03-07T20:50:47.190" v="698" actId="478"/>
          <ac:graphicFrameMkLst>
            <pc:docMk/>
            <pc:sldMk cId="3146039945" sldId="269"/>
            <ac:graphicFrameMk id="5" creationId="{F84D161F-1C92-47EB-88BB-2CA85A1A2E58}"/>
          </ac:graphicFrameMkLst>
        </pc:graphicFrameChg>
        <pc:graphicFrameChg chg="add del">
          <ac:chgData name="Engel, Karen" userId="b1bdb765-af5a-4eea-b146-a3f1b2df645c" providerId="ADAL" clId="{12AE8ED0-BC1E-45B3-934E-0D38F833276A}" dt="2023-03-07T20:50:49.165" v="700"/>
          <ac:graphicFrameMkLst>
            <pc:docMk/>
            <pc:sldMk cId="3146039945" sldId="269"/>
            <ac:graphicFrameMk id="6" creationId="{9474DBEC-4279-4BF5-B01E-AB6FB7F2B328}"/>
          </ac:graphicFrameMkLst>
        </pc:graphicFrameChg>
        <pc:graphicFrameChg chg="add mod modGraphic">
          <ac:chgData name="Engel, Karen" userId="b1bdb765-af5a-4eea-b146-a3f1b2df645c" providerId="ADAL" clId="{12AE8ED0-BC1E-45B3-934E-0D38F833276A}" dt="2023-03-07T20:51:54.302" v="756" actId="403"/>
          <ac:graphicFrameMkLst>
            <pc:docMk/>
            <pc:sldMk cId="3146039945" sldId="269"/>
            <ac:graphicFrameMk id="7" creationId="{3747EFB1-0D14-43B2-A679-063EEF3319F8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20330-23EB-4325-8451-99B94013EE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BA6382-FD58-4033-9C47-BE8B979D28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8E1BF9-38B9-4AFF-A07F-4FB79EE74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42FA-DEC6-4879-986B-4091BBF21915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B4F14-8A9E-4495-B6BE-957D98DFF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086E00-D98E-4EBC-9174-FAC334835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EB7-27EF-4481-800D-4E063B0D5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560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5669A-9636-4CB8-BCC0-540744932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4A729A-96C5-49CE-B0ED-275CD097DC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7558D-4BE1-4462-BE52-EA039B2DC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42FA-DEC6-4879-986B-4091BBF21915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F4F4A-65FD-4ECB-97C3-50254FB2E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674D8-BC03-49ED-B8B2-36C201445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EB7-27EF-4481-800D-4E063B0D5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02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BEDACD-6787-478A-A35D-87D551CE4F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CA3DEC-7AB8-4687-81C2-74FA3CA144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09A01-5E00-468E-B364-40C622EA8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42FA-DEC6-4879-986B-4091BBF21915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4B08A-E958-4F27-954F-6DC1F4708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ED83B-9113-4C59-A401-F314EFE4C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EB7-27EF-4481-800D-4E063B0D5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34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FC6F9-2E83-4499-976A-B4B378B33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85661-F916-4EED-B56C-7E1B13E54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04763-2345-4348-B919-A33AC791F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42FA-DEC6-4879-986B-4091BBF21915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7B838-7B78-4F5E-9F1F-44BF6B5FA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E4DDBB-B683-44E4-B198-B3579F58C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EB7-27EF-4481-800D-4E063B0D5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39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CD558-2A06-4BD9-B59A-9798897EC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CDE2D6-DD2D-4928-9455-6F73C4F30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8E1029-2488-4AB1-BB62-79AED83A7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42FA-DEC6-4879-986B-4091BBF21915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67B89C-9F3D-4B91-AAEA-D299FC6E6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E6136-4F3C-4200-A108-C1CBD7D5D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EB7-27EF-4481-800D-4E063B0D5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50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14B59-D0A9-4C1A-8DA3-591DA94B6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620F9-8A33-4E73-891E-A427C06302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A58997-E154-42DF-875B-09BCBFFCC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403D7-9491-4724-B4BD-6DC8581CD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42FA-DEC6-4879-986B-4091BBF21915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8D89CF-CDB0-4DA2-97EB-6208E41F7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E3D324-A877-4883-89DC-5A3364E7A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EB7-27EF-4481-800D-4E063B0D5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086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D5FE6-CB9D-451D-8EC7-6B5B800CF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97CAFB-B43A-446D-B4D7-B2EE0BBC0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3260C1-FE95-4E51-A612-0D4554F69A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260832-4490-4534-A277-E7D8E11938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8A7F31-40AE-4006-B373-926BA575DB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7C716D-5A44-44B9-A77E-0D2EE12D5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42FA-DEC6-4879-986B-4091BBF21915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AAEDC8-0092-4B02-AC24-EEBACCA5E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207426-FF43-4950-8172-8E63CBDA9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EB7-27EF-4481-800D-4E063B0D5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584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6CB11-9618-41B0-BA47-D34F4EEC9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1652A6-F0F0-4520-AE5D-CAD746C43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42FA-DEC6-4879-986B-4091BBF21915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6E58E6-6F41-465C-B4D0-E89360388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161206-FE9E-44D0-B91B-41E4944B8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EB7-27EF-4481-800D-4E063B0D5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92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663FEE-A34D-484B-8C5A-471D64E60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42FA-DEC6-4879-986B-4091BBF21915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8646A4-AE01-4470-BA35-5E0B8DB74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DCC42A-AF04-4669-9A99-493B68007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EB7-27EF-4481-800D-4E063B0D5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60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9F3C0-CE5D-47B6-B55F-DF8BF8456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6571C-FEF5-4F2E-9DB2-4A2A11520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A39DC9-B139-4ED0-B43D-37359838FC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73EE7-BC05-4C4D-A432-841A74713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42FA-DEC6-4879-986B-4091BBF21915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635714-2EFC-45C5-8496-4851BAE56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BF9D35-CCCF-48DD-AD74-500D4E6D0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EB7-27EF-4481-800D-4E063B0D5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48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E0356-5476-4CB2-9247-4AA950202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C49ED3-E86C-48BF-AA05-90D50AACBC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DE6CAD-A05D-4D3F-9DC6-B6E9D2421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FFEB74-5FE8-4F72-9171-1A2FA10E3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442FA-DEC6-4879-986B-4091BBF21915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98C38A-74BB-4F4A-BC3D-81354E690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DD01EA-428B-401B-80A9-AED467016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72EB7-27EF-4481-800D-4E063B0D5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15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B60169-0940-4539-B05E-5289F14CC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3FC0F4-B854-4A3D-A454-776A7BF76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6D2B8-3BB5-4EF4-AAE5-9511429382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442FA-DEC6-4879-986B-4091BBF21915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9DD61-9CBA-4A00-BEA4-2971F5F17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CAE05-D644-4650-A0AA-8DE2EB265F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72EB7-27EF-4481-800D-4E063B0D52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450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6E1AA-0FBC-475D-A100-E79BA4AE99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Evening Students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205271-9009-421A-A428-D77BFE2066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Spring 2023</a:t>
            </a:r>
          </a:p>
          <a:p>
            <a:endParaRPr lang="en-US" dirty="0"/>
          </a:p>
          <a:p>
            <a:r>
              <a:rPr lang="en-US" dirty="0"/>
              <a:t>As of March 7, 2023</a:t>
            </a:r>
          </a:p>
        </p:txBody>
      </p:sp>
    </p:spTree>
    <p:extLst>
      <p:ext uri="{BB962C8B-B14F-4D97-AF65-F5344CB8AC3E}">
        <p14:creationId xmlns:p14="http://schemas.microsoft.com/office/powerpoint/2010/main" val="2267664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5177EE5-E1F3-4E33-AC47-604E0A447B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298" y="0"/>
            <a:ext cx="7879404" cy="6858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67BB39A-B5FD-4715-929C-D2F37092482F}"/>
              </a:ext>
            </a:extLst>
          </p:cNvPr>
          <p:cNvSpPr txBox="1"/>
          <p:nvPr/>
        </p:nvSpPr>
        <p:spPr>
          <a:xfrm>
            <a:off x="10552090" y="472611"/>
            <a:ext cx="10724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Friday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3BA8DE2-F22D-4EE7-ABA2-69E20E1774C3}"/>
              </a:ext>
            </a:extLst>
          </p:cNvPr>
          <p:cNvSpPr>
            <a:spLocks noChangeAspect="1"/>
          </p:cNvSpPr>
          <p:nvPr/>
        </p:nvSpPr>
        <p:spPr>
          <a:xfrm>
            <a:off x="6178282" y="2956716"/>
            <a:ext cx="423294" cy="36576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34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F173AF2-2EEB-4DE8-9E9B-8841907D0029}"/>
              </a:ext>
            </a:extLst>
          </p:cNvPr>
          <p:cNvSpPr>
            <a:spLocks noChangeAspect="1"/>
          </p:cNvSpPr>
          <p:nvPr/>
        </p:nvSpPr>
        <p:spPr>
          <a:xfrm>
            <a:off x="5807389" y="3972503"/>
            <a:ext cx="288611" cy="27432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/>
              <a:t>30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CC79B6-F631-45F0-B150-2FCD25E4B158}"/>
              </a:ext>
            </a:extLst>
          </p:cNvPr>
          <p:cNvSpPr>
            <a:spLocks noChangeAspect="1"/>
          </p:cNvSpPr>
          <p:nvPr/>
        </p:nvSpPr>
        <p:spPr>
          <a:xfrm>
            <a:off x="6164202" y="5629994"/>
            <a:ext cx="384814" cy="3657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/>
              <a:t>40</a:t>
            </a:r>
            <a:endParaRPr lang="en-US" sz="1600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C4D898F-8B4D-4C5E-8BBB-2219611B8BFC}"/>
              </a:ext>
            </a:extLst>
          </p:cNvPr>
          <p:cNvSpPr>
            <a:spLocks noChangeAspect="1"/>
          </p:cNvSpPr>
          <p:nvPr/>
        </p:nvSpPr>
        <p:spPr>
          <a:xfrm>
            <a:off x="6653301" y="2086172"/>
            <a:ext cx="288611" cy="27432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/>
              <a:t>24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31201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E4D57-FB64-453A-874B-7CD9BCC22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student 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79955-B295-467B-BB52-DB80C1F9F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Survey of evening students?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184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DBC22-187D-4AAB-8E5A-FA6195CFE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Spring 2023 Evening Enrollment Data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747EFB1-0D14-43B2-A679-063EEF3319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279535"/>
              </p:ext>
            </p:extLst>
          </p:nvPr>
        </p:nvGraphicFramePr>
        <p:xfrm>
          <a:off x="993228" y="1623848"/>
          <a:ext cx="10515600" cy="3594538"/>
        </p:xfrm>
        <a:graphic>
          <a:graphicData uri="http://schemas.openxmlformats.org/drawingml/2006/table">
            <a:tbl>
              <a:tblPr/>
              <a:tblGrid>
                <a:gridCol w="1223384">
                  <a:extLst>
                    <a:ext uri="{9D8B030D-6E8A-4147-A177-3AD203B41FA5}">
                      <a16:colId xmlns:a16="http://schemas.microsoft.com/office/drawing/2014/main" val="137909557"/>
                    </a:ext>
                  </a:extLst>
                </a:gridCol>
                <a:gridCol w="1072179">
                  <a:extLst>
                    <a:ext uri="{9D8B030D-6E8A-4147-A177-3AD203B41FA5}">
                      <a16:colId xmlns:a16="http://schemas.microsoft.com/office/drawing/2014/main" val="2882804516"/>
                    </a:ext>
                  </a:extLst>
                </a:gridCol>
                <a:gridCol w="1072179">
                  <a:extLst>
                    <a:ext uri="{9D8B030D-6E8A-4147-A177-3AD203B41FA5}">
                      <a16:colId xmlns:a16="http://schemas.microsoft.com/office/drawing/2014/main" val="3388695514"/>
                    </a:ext>
                  </a:extLst>
                </a:gridCol>
                <a:gridCol w="1072179">
                  <a:extLst>
                    <a:ext uri="{9D8B030D-6E8A-4147-A177-3AD203B41FA5}">
                      <a16:colId xmlns:a16="http://schemas.microsoft.com/office/drawing/2014/main" val="2823602737"/>
                    </a:ext>
                  </a:extLst>
                </a:gridCol>
                <a:gridCol w="879737">
                  <a:extLst>
                    <a:ext uri="{9D8B030D-6E8A-4147-A177-3AD203B41FA5}">
                      <a16:colId xmlns:a16="http://schemas.microsoft.com/office/drawing/2014/main" val="3224703025"/>
                    </a:ext>
                  </a:extLst>
                </a:gridCol>
                <a:gridCol w="1649506">
                  <a:extLst>
                    <a:ext uri="{9D8B030D-6E8A-4147-A177-3AD203B41FA5}">
                      <a16:colId xmlns:a16="http://schemas.microsoft.com/office/drawing/2014/main" val="232707716"/>
                    </a:ext>
                  </a:extLst>
                </a:gridCol>
                <a:gridCol w="1773218">
                  <a:extLst>
                    <a:ext uri="{9D8B030D-6E8A-4147-A177-3AD203B41FA5}">
                      <a16:colId xmlns:a16="http://schemas.microsoft.com/office/drawing/2014/main" val="3565546300"/>
                    </a:ext>
                  </a:extLst>
                </a:gridCol>
                <a:gridCol w="1773218">
                  <a:extLst>
                    <a:ext uri="{9D8B030D-6E8A-4147-A177-3AD203B41FA5}">
                      <a16:colId xmlns:a16="http://schemas.microsoft.com/office/drawing/2014/main" val="187232734"/>
                    </a:ext>
                  </a:extLst>
                </a:gridCol>
              </a:tblGrid>
              <a:tr h="21518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Term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46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Cañada College Unduplicated Headcount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46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Enrollments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46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Total unique sections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46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Evening or Saturday Sections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46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Enrolled in At Least One Evening </a:t>
                      </a:r>
                      <a:r>
                        <a:rPr lang="en-US" sz="10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And/Or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Saturday Section at Cañada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46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All Enrollments at Cañada are Exclusively in Evening </a:t>
                      </a:r>
                      <a:r>
                        <a:rPr lang="en-US" sz="10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And/Or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Saturday Sections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46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Cañada Students Who Are Active Members of the WRKADLT Cohort (Regardless of Time/Day of Enrollments)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4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372086"/>
                  </a:ext>
                </a:extLst>
              </a:tr>
              <a:tr h="51535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Spring 2023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5833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10,285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448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1227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660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105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21521"/>
                  </a:ext>
                </a:extLst>
              </a:tr>
              <a:tr h="9273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Percentages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</a:rPr>
                        <a:t>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494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039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hart 1" descr="image002">
            <a:extLst>
              <a:ext uri="{FF2B5EF4-FFF2-40B4-BE49-F238E27FC236}">
                <a16:creationId xmlns:a16="http://schemas.microsoft.com/office/drawing/2014/main" id="{71743C19-099B-41C0-B3A1-3C14AAF052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593" y="359131"/>
            <a:ext cx="9512499" cy="641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5530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7B082BF-A37D-4843-ACA1-280C2EDE7E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944" y="585627"/>
            <a:ext cx="10807564" cy="6084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610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AD8DE41-2D7C-4EC0-B663-413E93451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553233"/>
              </p:ext>
            </p:extLst>
          </p:nvPr>
        </p:nvGraphicFramePr>
        <p:xfrm>
          <a:off x="6013172" y="834887"/>
          <a:ext cx="4502428" cy="54541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51214">
                  <a:extLst>
                    <a:ext uri="{9D8B030D-6E8A-4147-A177-3AD203B41FA5}">
                      <a16:colId xmlns:a16="http://schemas.microsoft.com/office/drawing/2014/main" val="2382562857"/>
                    </a:ext>
                  </a:extLst>
                </a:gridCol>
                <a:gridCol w="2251214">
                  <a:extLst>
                    <a:ext uri="{9D8B030D-6E8A-4147-A177-3AD203B41FA5}">
                      <a16:colId xmlns:a16="http://schemas.microsoft.com/office/drawing/2014/main" val="2454265614"/>
                    </a:ext>
                  </a:extLst>
                </a:gridCol>
              </a:tblGrid>
              <a:tr h="152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ACTG-100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ESL-400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4072704200"/>
                  </a:ext>
                </a:extLst>
              </a:tr>
              <a:tr h="152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ACTG-121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ESL-837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624216316"/>
                  </a:ext>
                </a:extLst>
              </a:tr>
              <a:tr h="152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ACTG-131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ESL-912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363327139"/>
                  </a:ext>
                </a:extLst>
              </a:tr>
              <a:tr h="152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ACTG-200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ESL-913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3550312403"/>
                  </a:ext>
                </a:extLst>
              </a:tr>
              <a:tr h="152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ART-131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ESL-914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686274561"/>
                  </a:ext>
                </a:extLst>
              </a:tr>
              <a:tr h="152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BUS.-100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ESL-922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1589690808"/>
                  </a:ext>
                </a:extLst>
              </a:tr>
              <a:tr h="152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BUS.-201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ESL-923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1202918511"/>
                  </a:ext>
                </a:extLst>
              </a:tr>
              <a:tr h="152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COMM-130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ESL-924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4112391246"/>
                  </a:ext>
                </a:extLst>
              </a:tr>
              <a:tr h="152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CRER-137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ETHN-108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1595323610"/>
                  </a:ext>
                </a:extLst>
              </a:tr>
              <a:tr h="152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ECE.-366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PHIL-100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687237563"/>
                  </a:ext>
                </a:extLst>
              </a:tr>
              <a:tr h="152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ECON-100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PSYC-205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2314583969"/>
                  </a:ext>
                </a:extLst>
              </a:tr>
              <a:tr h="152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ENGL-100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SOCI-205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2176346423"/>
                  </a:ext>
                </a:extLst>
              </a:tr>
              <a:tr h="152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ENGL-105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SPAN-120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1675247668"/>
                  </a:ext>
                </a:extLst>
              </a:tr>
              <a:tr h="152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ENGL-110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SPAN-122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3129996665"/>
                  </a:ext>
                </a:extLst>
              </a:tr>
              <a:tr h="152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ENGL-161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SPAN-131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268108681"/>
                  </a:ext>
                </a:extLst>
              </a:tr>
              <a:tr h="15209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ENGL-162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SPAN-132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4141429573"/>
                  </a:ext>
                </a:extLst>
              </a:tr>
              <a:tr h="152093">
                <a:tc>
                  <a:txBody>
                    <a:bodyPr/>
                    <a:lstStyle/>
                    <a:p>
                      <a:endParaRPr lang="en-US" sz="3200"/>
                    </a:p>
                  </a:txBody>
                  <a:tcPr marL="5274" marR="5274" marT="527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SPAN-140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74" marR="5274" marT="5274" marB="0" anchor="b"/>
                </a:tc>
                <a:extLst>
                  <a:ext uri="{0D108BD9-81ED-4DB2-BD59-A6C34878D82A}">
                    <a16:rowId xmlns:a16="http://schemas.microsoft.com/office/drawing/2014/main" val="40880886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79B17B4-CA6B-45E7-A203-FCD9DCBF2A1C}"/>
              </a:ext>
            </a:extLst>
          </p:cNvPr>
          <p:cNvSpPr txBox="1"/>
          <p:nvPr/>
        </p:nvSpPr>
        <p:spPr>
          <a:xfrm>
            <a:off x="775252" y="834887"/>
            <a:ext cx="3567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Classes that might be room agnostic</a:t>
            </a:r>
          </a:p>
        </p:txBody>
      </p:sp>
    </p:spTree>
    <p:extLst>
      <p:ext uri="{BB962C8B-B14F-4D97-AF65-F5344CB8AC3E}">
        <p14:creationId xmlns:p14="http://schemas.microsoft.com/office/powerpoint/2010/main" val="2025172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5177EE5-E1F3-4E33-AC47-604E0A447B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298" y="0"/>
            <a:ext cx="7879404" cy="6858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67BB39A-B5FD-4715-929C-D2F37092482F}"/>
              </a:ext>
            </a:extLst>
          </p:cNvPr>
          <p:cNvSpPr txBox="1"/>
          <p:nvPr/>
        </p:nvSpPr>
        <p:spPr>
          <a:xfrm>
            <a:off x="10312801" y="472611"/>
            <a:ext cx="13866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Monday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4F087DA-E3EC-448A-B410-4C9DF3F5A92F}"/>
              </a:ext>
            </a:extLst>
          </p:cNvPr>
          <p:cNvSpPr>
            <a:spLocks noChangeAspect="1"/>
          </p:cNvSpPr>
          <p:nvPr/>
        </p:nvSpPr>
        <p:spPr>
          <a:xfrm>
            <a:off x="6645219" y="472611"/>
            <a:ext cx="673425" cy="6400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74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F173AF2-2EEB-4DE8-9E9B-8841907D0029}"/>
              </a:ext>
            </a:extLst>
          </p:cNvPr>
          <p:cNvSpPr>
            <a:spLocks noChangeAspect="1"/>
          </p:cNvSpPr>
          <p:nvPr/>
        </p:nvSpPr>
        <p:spPr>
          <a:xfrm>
            <a:off x="5699487" y="-243962"/>
            <a:ext cx="1250644" cy="118872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133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7756ED3-D4D6-462E-AF82-1968AE7FB812}"/>
              </a:ext>
            </a:extLst>
          </p:cNvPr>
          <p:cNvSpPr>
            <a:spLocks noChangeAspect="1"/>
          </p:cNvSpPr>
          <p:nvPr/>
        </p:nvSpPr>
        <p:spPr>
          <a:xfrm>
            <a:off x="5071077" y="2877278"/>
            <a:ext cx="384814" cy="36576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b="1" dirty="0">
                <a:solidFill>
                  <a:schemeClr val="tx1"/>
                </a:solidFill>
              </a:rPr>
              <a:t>32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603BCD0-3D3F-444F-A5CE-667613B6D590}"/>
              </a:ext>
            </a:extLst>
          </p:cNvPr>
          <p:cNvSpPr>
            <a:spLocks noChangeAspect="1"/>
          </p:cNvSpPr>
          <p:nvPr/>
        </p:nvSpPr>
        <p:spPr>
          <a:xfrm>
            <a:off x="6789525" y="2070998"/>
            <a:ext cx="192407" cy="18288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b="1" dirty="0">
                <a:solidFill>
                  <a:schemeClr val="tx1"/>
                </a:solidFill>
              </a:rPr>
              <a:t>19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CC79B6-F631-45F0-B150-2FCD25E4B158}"/>
              </a:ext>
            </a:extLst>
          </p:cNvPr>
          <p:cNvSpPr>
            <a:spLocks noChangeAspect="1"/>
          </p:cNvSpPr>
          <p:nvPr/>
        </p:nvSpPr>
        <p:spPr>
          <a:xfrm>
            <a:off x="6164202" y="5629994"/>
            <a:ext cx="384814" cy="3657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/>
              <a:t>40</a:t>
            </a:r>
            <a:endParaRPr lang="en-US" sz="1600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B564FB6-B616-49DF-B2BF-F07FAB328B21}"/>
              </a:ext>
            </a:extLst>
          </p:cNvPr>
          <p:cNvSpPr>
            <a:spLocks noChangeAspect="1"/>
          </p:cNvSpPr>
          <p:nvPr/>
        </p:nvSpPr>
        <p:spPr>
          <a:xfrm>
            <a:off x="4856271" y="2747378"/>
            <a:ext cx="96204" cy="9144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/>
              <a:t>24</a:t>
            </a:r>
            <a:endParaRPr lang="en-US" sz="1600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B879A65-9F0E-42B7-81D4-307187192451}"/>
              </a:ext>
            </a:extLst>
          </p:cNvPr>
          <p:cNvSpPr>
            <a:spLocks noChangeAspect="1"/>
          </p:cNvSpPr>
          <p:nvPr/>
        </p:nvSpPr>
        <p:spPr>
          <a:xfrm>
            <a:off x="5564739" y="4056879"/>
            <a:ext cx="577222" cy="54864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59</a:t>
            </a:r>
            <a:endParaRPr lang="en-US" sz="160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26E3C66-D6D7-4FB3-92F6-A367C0F9A9DB}"/>
              </a:ext>
            </a:extLst>
          </p:cNvPr>
          <p:cNvSpPr>
            <a:spLocks noChangeAspect="1"/>
          </p:cNvSpPr>
          <p:nvPr/>
        </p:nvSpPr>
        <p:spPr>
          <a:xfrm>
            <a:off x="6549015" y="3158677"/>
            <a:ext cx="192407" cy="1828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" dirty="0"/>
              <a:t>16</a:t>
            </a:r>
            <a:endParaRPr lang="en-US" sz="160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F5CEE26-C704-4C61-BB6C-FC47B70DAE72}"/>
              </a:ext>
            </a:extLst>
          </p:cNvPr>
          <p:cNvSpPr>
            <a:spLocks noChangeAspect="1"/>
          </p:cNvSpPr>
          <p:nvPr/>
        </p:nvSpPr>
        <p:spPr>
          <a:xfrm>
            <a:off x="6271439" y="481681"/>
            <a:ext cx="481019" cy="457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50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4395639-0F4A-4613-B6A7-6D1164A7DA53}"/>
              </a:ext>
            </a:extLst>
          </p:cNvPr>
          <p:cNvSpPr>
            <a:spLocks noChangeAspect="1"/>
          </p:cNvSpPr>
          <p:nvPr/>
        </p:nvSpPr>
        <p:spPr>
          <a:xfrm>
            <a:off x="6941925" y="908310"/>
            <a:ext cx="192407" cy="18288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b="1" dirty="0">
                <a:solidFill>
                  <a:schemeClr val="tx1"/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3913583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5177EE5-E1F3-4E33-AC47-604E0A447B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298" y="0"/>
            <a:ext cx="7879404" cy="6858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67BB39A-B5FD-4715-929C-D2F37092482F}"/>
              </a:ext>
            </a:extLst>
          </p:cNvPr>
          <p:cNvSpPr txBox="1"/>
          <p:nvPr/>
        </p:nvSpPr>
        <p:spPr>
          <a:xfrm>
            <a:off x="10325528" y="472611"/>
            <a:ext cx="13612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Tuesday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3BA8DE2-F22D-4EE7-ABA2-69E20E1774C3}"/>
              </a:ext>
            </a:extLst>
          </p:cNvPr>
          <p:cNvSpPr>
            <a:spLocks noChangeAspect="1"/>
          </p:cNvSpPr>
          <p:nvPr/>
        </p:nvSpPr>
        <p:spPr>
          <a:xfrm>
            <a:off x="5745717" y="2651760"/>
            <a:ext cx="1799006" cy="15544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173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4F087DA-E3EC-448A-B410-4C9DF3F5A92F}"/>
              </a:ext>
            </a:extLst>
          </p:cNvPr>
          <p:cNvSpPr>
            <a:spLocks noChangeAspect="1"/>
          </p:cNvSpPr>
          <p:nvPr/>
        </p:nvSpPr>
        <p:spPr>
          <a:xfrm>
            <a:off x="6067999" y="382957"/>
            <a:ext cx="577221" cy="54864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57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892EEB-1BE5-44D2-8CA2-398CCB9791BF}"/>
              </a:ext>
            </a:extLst>
          </p:cNvPr>
          <p:cNvSpPr>
            <a:spLocks noChangeAspect="1"/>
          </p:cNvSpPr>
          <p:nvPr/>
        </p:nvSpPr>
        <p:spPr>
          <a:xfrm>
            <a:off x="6645220" y="657277"/>
            <a:ext cx="481018" cy="45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52</a:t>
            </a:r>
            <a:endParaRPr lang="en-US" sz="1600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F173AF2-2EEB-4DE8-9E9B-8841907D0029}"/>
              </a:ext>
            </a:extLst>
          </p:cNvPr>
          <p:cNvSpPr>
            <a:spLocks noChangeAspect="1"/>
          </p:cNvSpPr>
          <p:nvPr/>
        </p:nvSpPr>
        <p:spPr>
          <a:xfrm>
            <a:off x="5120395" y="3797842"/>
            <a:ext cx="1250644" cy="118872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130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7756ED3-D4D6-462E-AF82-1968AE7FB812}"/>
              </a:ext>
            </a:extLst>
          </p:cNvPr>
          <p:cNvSpPr>
            <a:spLocks noChangeAspect="1"/>
          </p:cNvSpPr>
          <p:nvPr/>
        </p:nvSpPr>
        <p:spPr>
          <a:xfrm>
            <a:off x="5071077" y="2877278"/>
            <a:ext cx="384814" cy="36576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35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603BCD0-3D3F-444F-A5CE-667613B6D590}"/>
              </a:ext>
            </a:extLst>
          </p:cNvPr>
          <p:cNvSpPr>
            <a:spLocks noChangeAspect="1"/>
          </p:cNvSpPr>
          <p:nvPr/>
        </p:nvSpPr>
        <p:spPr>
          <a:xfrm>
            <a:off x="6789525" y="2070998"/>
            <a:ext cx="192407" cy="18288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/>
              <a:t>24</a:t>
            </a:r>
            <a:endParaRPr lang="en-US" sz="1600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CC79B6-F631-45F0-B150-2FCD25E4B158}"/>
              </a:ext>
            </a:extLst>
          </p:cNvPr>
          <p:cNvSpPr>
            <a:spLocks noChangeAspect="1"/>
          </p:cNvSpPr>
          <p:nvPr/>
        </p:nvSpPr>
        <p:spPr>
          <a:xfrm>
            <a:off x="6164202" y="5629994"/>
            <a:ext cx="384814" cy="3657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/>
              <a:t>40</a:t>
            </a:r>
            <a:endParaRPr lang="en-US" sz="1600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B564FB6-B616-49DF-B2BF-F07FAB328B21}"/>
              </a:ext>
            </a:extLst>
          </p:cNvPr>
          <p:cNvSpPr>
            <a:spLocks noChangeAspect="1"/>
          </p:cNvSpPr>
          <p:nvPr/>
        </p:nvSpPr>
        <p:spPr>
          <a:xfrm>
            <a:off x="4856271" y="2747378"/>
            <a:ext cx="96204" cy="91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24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A79233C8-587A-48FE-9316-87DB82C365CC}"/>
              </a:ext>
            </a:extLst>
          </p:cNvPr>
          <p:cNvSpPr>
            <a:spLocks noChangeAspect="1"/>
          </p:cNvSpPr>
          <p:nvPr/>
        </p:nvSpPr>
        <p:spPr>
          <a:xfrm>
            <a:off x="6036198" y="1530079"/>
            <a:ext cx="288611" cy="27432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" dirty="0"/>
              <a:t>30</a:t>
            </a:r>
            <a:endParaRPr lang="en-US" sz="1600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5BDAD65B-6D78-4409-992D-4E6F8DE778D6}"/>
              </a:ext>
            </a:extLst>
          </p:cNvPr>
          <p:cNvSpPr>
            <a:spLocks noChangeAspect="1"/>
          </p:cNvSpPr>
          <p:nvPr/>
        </p:nvSpPr>
        <p:spPr>
          <a:xfrm>
            <a:off x="6692678" y="2690621"/>
            <a:ext cx="577223" cy="5486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1"/>
                </a:solidFill>
              </a:rPr>
              <a:t>59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9DFA0BBF-0B93-4FB6-926D-72129A15129F}"/>
              </a:ext>
            </a:extLst>
          </p:cNvPr>
          <p:cNvSpPr>
            <a:spLocks noChangeAspect="1"/>
          </p:cNvSpPr>
          <p:nvPr/>
        </p:nvSpPr>
        <p:spPr>
          <a:xfrm>
            <a:off x="6089169" y="1637774"/>
            <a:ext cx="192407" cy="18288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/>
              <a:t>24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613752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5177EE5-E1F3-4E33-AC47-604E0A447B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298" y="0"/>
            <a:ext cx="7879404" cy="6858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67BB39A-B5FD-4715-929C-D2F37092482F}"/>
              </a:ext>
            </a:extLst>
          </p:cNvPr>
          <p:cNvSpPr txBox="1"/>
          <p:nvPr/>
        </p:nvSpPr>
        <p:spPr>
          <a:xfrm>
            <a:off x="10188589" y="472611"/>
            <a:ext cx="18816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Wednesday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4F087DA-E3EC-448A-B410-4C9DF3F5A92F}"/>
              </a:ext>
            </a:extLst>
          </p:cNvPr>
          <p:cNvSpPr>
            <a:spLocks noChangeAspect="1"/>
          </p:cNvSpPr>
          <p:nvPr/>
        </p:nvSpPr>
        <p:spPr>
          <a:xfrm>
            <a:off x="6616826" y="365760"/>
            <a:ext cx="1154445" cy="10972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125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F173AF2-2EEB-4DE8-9E9B-8841907D0029}"/>
              </a:ext>
            </a:extLst>
          </p:cNvPr>
          <p:cNvSpPr>
            <a:spLocks noChangeAspect="1"/>
          </p:cNvSpPr>
          <p:nvPr/>
        </p:nvSpPr>
        <p:spPr>
          <a:xfrm>
            <a:off x="5949553" y="81431"/>
            <a:ext cx="962035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98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7756ED3-D4D6-462E-AF82-1968AE7FB812}"/>
              </a:ext>
            </a:extLst>
          </p:cNvPr>
          <p:cNvSpPr>
            <a:spLocks noChangeAspect="1"/>
          </p:cNvSpPr>
          <p:nvPr/>
        </p:nvSpPr>
        <p:spPr>
          <a:xfrm>
            <a:off x="5071077" y="2877278"/>
            <a:ext cx="481018" cy="457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52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603BCD0-3D3F-444F-A5CE-667613B6D590}"/>
              </a:ext>
            </a:extLst>
          </p:cNvPr>
          <p:cNvSpPr>
            <a:spLocks noChangeAspect="1"/>
          </p:cNvSpPr>
          <p:nvPr/>
        </p:nvSpPr>
        <p:spPr>
          <a:xfrm>
            <a:off x="6789525" y="2070998"/>
            <a:ext cx="288611" cy="27432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23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CC79B6-F631-45F0-B150-2FCD25E4B158}"/>
              </a:ext>
            </a:extLst>
          </p:cNvPr>
          <p:cNvSpPr>
            <a:spLocks noChangeAspect="1"/>
          </p:cNvSpPr>
          <p:nvPr/>
        </p:nvSpPr>
        <p:spPr>
          <a:xfrm>
            <a:off x="6164203" y="5629994"/>
            <a:ext cx="192407" cy="1828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/>
              <a:t>24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B564FB6-B616-49DF-B2BF-F07FAB328B21}"/>
              </a:ext>
            </a:extLst>
          </p:cNvPr>
          <p:cNvSpPr>
            <a:spLocks noChangeAspect="1"/>
          </p:cNvSpPr>
          <p:nvPr/>
        </p:nvSpPr>
        <p:spPr>
          <a:xfrm>
            <a:off x="4856271" y="2747378"/>
            <a:ext cx="96204" cy="91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/>
              <a:t>24</a:t>
            </a:r>
            <a:endParaRPr lang="en-US" sz="1600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B879A65-9F0E-42B7-81D4-307187192451}"/>
              </a:ext>
            </a:extLst>
          </p:cNvPr>
          <p:cNvSpPr>
            <a:spLocks noChangeAspect="1"/>
          </p:cNvSpPr>
          <p:nvPr/>
        </p:nvSpPr>
        <p:spPr>
          <a:xfrm>
            <a:off x="5564739" y="4056879"/>
            <a:ext cx="384814" cy="3657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/>
              <a:t>40</a:t>
            </a:r>
            <a:endParaRPr lang="en-US" sz="1600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26E3C66-D6D7-4FB3-92F6-A367C0F9A9DB}"/>
              </a:ext>
            </a:extLst>
          </p:cNvPr>
          <p:cNvSpPr>
            <a:spLocks noChangeAspect="1"/>
          </p:cNvSpPr>
          <p:nvPr/>
        </p:nvSpPr>
        <p:spPr>
          <a:xfrm>
            <a:off x="6549015" y="3158677"/>
            <a:ext cx="192407" cy="1828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" dirty="0"/>
              <a:t>16</a:t>
            </a:r>
            <a:endParaRPr lang="en-US" sz="1600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23CE9D6-B826-4EC4-A124-0AA163B50662}"/>
              </a:ext>
            </a:extLst>
          </p:cNvPr>
          <p:cNvSpPr>
            <a:spLocks noChangeAspect="1"/>
          </p:cNvSpPr>
          <p:nvPr/>
        </p:nvSpPr>
        <p:spPr>
          <a:xfrm>
            <a:off x="5952821" y="1621518"/>
            <a:ext cx="192407" cy="1828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" dirty="0"/>
              <a:t>16</a:t>
            </a:r>
            <a:endParaRPr lang="en-US" sz="1600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75EC7D2-9A04-4263-BAE1-BB9725C57635}"/>
              </a:ext>
            </a:extLst>
          </p:cNvPr>
          <p:cNvSpPr>
            <a:spLocks noChangeAspect="1"/>
          </p:cNvSpPr>
          <p:nvPr/>
        </p:nvSpPr>
        <p:spPr>
          <a:xfrm>
            <a:off x="6640861" y="3267192"/>
            <a:ext cx="96204" cy="9144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/>
              <a:t>24</a:t>
            </a:r>
            <a:endParaRPr lang="en-US" sz="1600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35B4820-F8EE-4317-B732-511A65D3CB2C}"/>
              </a:ext>
            </a:extLst>
          </p:cNvPr>
          <p:cNvSpPr>
            <a:spLocks noChangeAspect="1"/>
          </p:cNvSpPr>
          <p:nvPr/>
        </p:nvSpPr>
        <p:spPr>
          <a:xfrm>
            <a:off x="6101953" y="233831"/>
            <a:ext cx="769628" cy="73152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84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BE0DA17-A1A7-4218-80AB-0F70356B0259}"/>
              </a:ext>
            </a:extLst>
          </p:cNvPr>
          <p:cNvSpPr>
            <a:spLocks noChangeAspect="1"/>
          </p:cNvSpPr>
          <p:nvPr/>
        </p:nvSpPr>
        <p:spPr>
          <a:xfrm>
            <a:off x="7220124" y="1197883"/>
            <a:ext cx="192407" cy="18288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24</a:t>
            </a:r>
          </a:p>
        </p:txBody>
      </p:sp>
    </p:spTree>
    <p:extLst>
      <p:ext uri="{BB962C8B-B14F-4D97-AF65-F5344CB8AC3E}">
        <p14:creationId xmlns:p14="http://schemas.microsoft.com/office/powerpoint/2010/main" val="3415641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5177EE5-E1F3-4E33-AC47-604E0A447B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298" y="0"/>
            <a:ext cx="7879404" cy="6858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C67BB39A-B5FD-4715-929C-D2F37092482F}"/>
              </a:ext>
            </a:extLst>
          </p:cNvPr>
          <p:cNvSpPr txBox="1"/>
          <p:nvPr/>
        </p:nvSpPr>
        <p:spPr>
          <a:xfrm>
            <a:off x="10331547" y="472611"/>
            <a:ext cx="15135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Thursday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3BA8DE2-F22D-4EE7-ABA2-69E20E1774C3}"/>
              </a:ext>
            </a:extLst>
          </p:cNvPr>
          <p:cNvSpPr>
            <a:spLocks noChangeAspect="1"/>
          </p:cNvSpPr>
          <p:nvPr/>
        </p:nvSpPr>
        <p:spPr>
          <a:xfrm>
            <a:off x="6125369" y="2855771"/>
            <a:ext cx="952414" cy="8229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92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4F087DA-E3EC-448A-B410-4C9DF3F5A92F}"/>
              </a:ext>
            </a:extLst>
          </p:cNvPr>
          <p:cNvSpPr>
            <a:spLocks noChangeAspect="1"/>
          </p:cNvSpPr>
          <p:nvPr/>
        </p:nvSpPr>
        <p:spPr>
          <a:xfrm>
            <a:off x="6246571" y="611557"/>
            <a:ext cx="288611" cy="27432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" dirty="0"/>
              <a:t>30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EE892EEB-1BE5-44D2-8CA2-398CCB9791BF}"/>
              </a:ext>
            </a:extLst>
          </p:cNvPr>
          <p:cNvSpPr>
            <a:spLocks noChangeAspect="1"/>
          </p:cNvSpPr>
          <p:nvPr/>
        </p:nvSpPr>
        <p:spPr>
          <a:xfrm>
            <a:off x="6645220" y="657277"/>
            <a:ext cx="673426" cy="6400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72</a:t>
            </a:r>
            <a:endParaRPr lang="en-US" sz="1600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F173AF2-2EEB-4DE8-9E9B-8841907D0029}"/>
              </a:ext>
            </a:extLst>
          </p:cNvPr>
          <p:cNvSpPr>
            <a:spLocks noChangeAspect="1"/>
          </p:cNvSpPr>
          <p:nvPr/>
        </p:nvSpPr>
        <p:spPr>
          <a:xfrm>
            <a:off x="5120395" y="3797842"/>
            <a:ext cx="1250644" cy="118872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130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7756ED3-D4D6-462E-AF82-1968AE7FB812}"/>
              </a:ext>
            </a:extLst>
          </p:cNvPr>
          <p:cNvSpPr>
            <a:spLocks noChangeAspect="1"/>
          </p:cNvSpPr>
          <p:nvPr/>
        </p:nvSpPr>
        <p:spPr>
          <a:xfrm>
            <a:off x="5071078" y="2877278"/>
            <a:ext cx="288611" cy="27432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" dirty="0"/>
              <a:t>26</a:t>
            </a:r>
            <a:endParaRPr lang="en-US" sz="1600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FCC79B6-F631-45F0-B150-2FCD25E4B158}"/>
              </a:ext>
            </a:extLst>
          </p:cNvPr>
          <p:cNvSpPr>
            <a:spLocks noChangeAspect="1"/>
          </p:cNvSpPr>
          <p:nvPr/>
        </p:nvSpPr>
        <p:spPr>
          <a:xfrm>
            <a:off x="6164202" y="5629994"/>
            <a:ext cx="384814" cy="36576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/>
              <a:t>40</a:t>
            </a:r>
            <a:endParaRPr lang="en-US" sz="1600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60CE6DC-B43C-4850-886C-FC05819AC705}"/>
              </a:ext>
            </a:extLst>
          </p:cNvPr>
          <p:cNvSpPr>
            <a:spLocks noChangeAspect="1"/>
          </p:cNvSpPr>
          <p:nvPr/>
        </p:nvSpPr>
        <p:spPr>
          <a:xfrm>
            <a:off x="5398019" y="3316756"/>
            <a:ext cx="192407" cy="18288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" dirty="0"/>
              <a:t>16</a:t>
            </a:r>
            <a:endParaRPr lang="en-US" sz="1600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C4D898F-8B4D-4C5E-8BBB-2219611B8BFC}"/>
              </a:ext>
            </a:extLst>
          </p:cNvPr>
          <p:cNvSpPr>
            <a:spLocks noChangeAspect="1"/>
          </p:cNvSpPr>
          <p:nvPr/>
        </p:nvSpPr>
        <p:spPr>
          <a:xfrm>
            <a:off x="6653300" y="2086172"/>
            <a:ext cx="384814" cy="36576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38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773452C-A7F3-4E1C-87FC-BDA4BA114104}"/>
              </a:ext>
            </a:extLst>
          </p:cNvPr>
          <p:cNvSpPr>
            <a:spLocks noChangeAspect="1"/>
          </p:cNvSpPr>
          <p:nvPr/>
        </p:nvSpPr>
        <p:spPr>
          <a:xfrm>
            <a:off x="6522190" y="2877278"/>
            <a:ext cx="481018" cy="4572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52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86A162A-E4C7-4E3B-91DF-41ABA7148908}"/>
              </a:ext>
            </a:extLst>
          </p:cNvPr>
          <p:cNvSpPr>
            <a:spLocks noChangeAspect="1"/>
          </p:cNvSpPr>
          <p:nvPr/>
        </p:nvSpPr>
        <p:spPr>
          <a:xfrm>
            <a:off x="7039185" y="746466"/>
            <a:ext cx="288611" cy="27432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" dirty="0"/>
              <a:t>26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07989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5" ma:contentTypeDescription="Create a new document." ma:contentTypeScope="" ma:versionID="900dfa885e66ede44dac9437f05f45e0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a0393aa21a56e339b5acabf351bccbce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bc55ecc-363e-43e9-bfac-4ba2e86f45e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B4F4C2-9428-448E-8231-4170986CE3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476E54F-AE48-4F95-9F27-E8D820665E38}">
  <ds:schemaRefs>
    <ds:schemaRef ds:uri="bb5bbb0b-6c89-44d7-be61-0adfe653f983"/>
    <ds:schemaRef ds:uri="http://purl.org/dc/elements/1.1/"/>
    <ds:schemaRef ds:uri="http://purl.org/dc/dcmitype/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2bc55ecc-363e-43e9-bfac-4ba2e86f45ee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7C1DDDB-E492-467B-893C-7CF0F19B06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4474</TotalTime>
  <Words>200</Words>
  <Application>Microsoft Office PowerPoint</Application>
  <PresentationFormat>Widescreen</PresentationFormat>
  <Paragraphs>117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Evening Students</vt:lpstr>
      <vt:lpstr>Spring 2023 Evening Enrollment Data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Understanding student motivation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Engel, Karen</dc:creator>
  <cp:lastModifiedBy>Engel, Karen</cp:lastModifiedBy>
  <cp:revision>12</cp:revision>
  <dcterms:created xsi:type="dcterms:W3CDTF">2023-03-03T22:00:02Z</dcterms:created>
  <dcterms:modified xsi:type="dcterms:W3CDTF">2023-03-07T20:53:22Z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