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0106-2728-40B5-86C6-E6384AC42EC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6D27-D2A7-44EF-9A61-989BFDA1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8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0106-2728-40B5-86C6-E6384AC42EC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6D27-D2A7-44EF-9A61-989BFDA1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30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0106-2728-40B5-86C6-E6384AC42EC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6D27-D2A7-44EF-9A61-989BFDA1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0106-2728-40B5-86C6-E6384AC42EC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6D27-D2A7-44EF-9A61-989BFDA1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42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0106-2728-40B5-86C6-E6384AC42EC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6D27-D2A7-44EF-9A61-989BFDA1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6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0106-2728-40B5-86C6-E6384AC42EC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6D27-D2A7-44EF-9A61-989BFDA1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0106-2728-40B5-86C6-E6384AC42EC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6D27-D2A7-44EF-9A61-989BFDA1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8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0106-2728-40B5-86C6-E6384AC42EC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6D27-D2A7-44EF-9A61-989BFDA1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4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0106-2728-40B5-86C6-E6384AC42EC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6D27-D2A7-44EF-9A61-989BFDA1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0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0106-2728-40B5-86C6-E6384AC42EC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6D27-D2A7-44EF-9A61-989BFDA1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7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F0106-2728-40B5-86C6-E6384AC42EC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6D27-D2A7-44EF-9A61-989BFDA1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F0106-2728-40B5-86C6-E6384AC42ECA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76D27-D2A7-44EF-9A61-989BFDA15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8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4739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Challenges</a:t>
            </a:r>
          </a:p>
          <a:p>
            <a:r>
              <a:rPr lang="en-US" dirty="0" smtClean="0"/>
              <a:t>Declining and UNPREDICTABLE enrollment</a:t>
            </a:r>
          </a:p>
          <a:p>
            <a:pPr lvl="1"/>
            <a:r>
              <a:rPr lang="en-US" dirty="0" smtClean="0"/>
              <a:t>Vicious cycle</a:t>
            </a:r>
          </a:p>
          <a:p>
            <a:pPr lvl="1"/>
            <a:r>
              <a:rPr lang="en-US" dirty="0" smtClean="0"/>
              <a:t>No cohort-effect</a:t>
            </a:r>
          </a:p>
          <a:p>
            <a:r>
              <a:rPr lang="en-US" dirty="0" smtClean="0"/>
              <a:t>No real program; no transfer degree AA or AA-T</a:t>
            </a:r>
          </a:p>
          <a:p>
            <a:pPr marL="0" indent="0">
              <a:buNone/>
            </a:pPr>
            <a:r>
              <a:rPr lang="en-US" dirty="0" smtClean="0"/>
              <a:t>Strengths</a:t>
            </a:r>
          </a:p>
          <a:p>
            <a:r>
              <a:rPr lang="en-US" dirty="0" smtClean="0"/>
              <a:t>Curriculum &amp; Content!  A diverse, well-balanced selection of courses designed to meet the interests and needs of general education/transfer students</a:t>
            </a:r>
          </a:p>
          <a:p>
            <a:r>
              <a:rPr lang="en-US" dirty="0" smtClean="0"/>
              <a:t>Honors, GE Pathways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246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Action plans – short term</a:t>
            </a:r>
          </a:p>
          <a:p>
            <a:r>
              <a:rPr lang="en-US" dirty="0" smtClean="0"/>
              <a:t>New voice class this Fall!</a:t>
            </a:r>
          </a:p>
          <a:p>
            <a:r>
              <a:rPr lang="en-US" dirty="0" smtClean="0"/>
              <a:t>See next slide</a:t>
            </a:r>
          </a:p>
          <a:p>
            <a:pPr marL="0" indent="0">
              <a:buNone/>
            </a:pPr>
            <a:r>
              <a:rPr lang="en-US" dirty="0" smtClean="0"/>
              <a:t>Action plan – long term</a:t>
            </a:r>
          </a:p>
          <a:p>
            <a:r>
              <a:rPr lang="en-US" dirty="0" smtClean="0"/>
              <a:t>PERFORMANCE PROGRAM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192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 2016 </a:t>
            </a:r>
            <a:r>
              <a:rPr lang="en-US" dirty="0" smtClean="0"/>
              <a:t>Responses to </a:t>
            </a:r>
            <a:r>
              <a:rPr lang="en-US" dirty="0" err="1" smtClean="0"/>
              <a:t>SPOL</a:t>
            </a:r>
            <a:r>
              <a:rPr lang="en-US" dirty="0" smtClean="0"/>
              <a:t> p.1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Strengths</a:t>
            </a:r>
          </a:p>
          <a:p>
            <a:r>
              <a:rPr lang="en-US" dirty="0" smtClean="0"/>
              <a:t>Curriculum &amp; Content!  A diverse, well-balanced selection of courses designed to meet the interests and needs for general education/transfer </a:t>
            </a:r>
          </a:p>
          <a:p>
            <a:pPr marL="0" indent="0">
              <a:buNone/>
            </a:pPr>
            <a:r>
              <a:rPr lang="en-US" dirty="0" smtClean="0"/>
              <a:t>Summary of action plans</a:t>
            </a:r>
          </a:p>
          <a:p>
            <a:r>
              <a:rPr lang="en-US" dirty="0" smtClean="0"/>
              <a:t>Counseling</a:t>
            </a:r>
          </a:p>
          <a:p>
            <a:r>
              <a:rPr lang="en-US" dirty="0" smtClean="0"/>
              <a:t>Coordinator work to raise awareness/visibility of music classes</a:t>
            </a:r>
          </a:p>
          <a:p>
            <a:pPr marL="0" indent="0">
              <a:buNone/>
            </a:pPr>
            <a:r>
              <a:rPr lang="en-US" dirty="0" smtClean="0"/>
              <a:t>Community &amp; Labor needs</a:t>
            </a:r>
          </a:p>
          <a:p>
            <a:r>
              <a:rPr lang="en-US" dirty="0" smtClean="0"/>
              <a:t>Coordinator to be in community to collect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32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 2016 Responses to </a:t>
            </a:r>
            <a:r>
              <a:rPr lang="en-US" dirty="0" err="1" smtClean="0"/>
              <a:t>SPOL</a:t>
            </a:r>
            <a:r>
              <a:rPr lang="en-US" dirty="0" smtClean="0"/>
              <a:t> p.2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include more data next time</a:t>
            </a:r>
          </a:p>
          <a:p>
            <a:r>
              <a:rPr lang="en-US" dirty="0" smtClean="0"/>
              <a:t>Thank you for your polite response to my </a:t>
            </a:r>
            <a:r>
              <a:rPr lang="en-US" strike="sngStrike" dirty="0" smtClean="0"/>
              <a:t>primal scream about </a:t>
            </a:r>
            <a:r>
              <a:rPr lang="en-US" dirty="0" smtClean="0"/>
              <a:t>critique of </a:t>
            </a:r>
            <a:r>
              <a:rPr lang="en-US" dirty="0" err="1" smtClean="0"/>
              <a:t>SLOs</a:t>
            </a:r>
            <a:r>
              <a:rPr lang="en-US" dirty="0" smtClean="0"/>
              <a:t> as applied to small data sets</a:t>
            </a:r>
          </a:p>
          <a:p>
            <a:r>
              <a:rPr lang="en-US" dirty="0" smtClean="0"/>
              <a:t>More robust PLO assessment plans promised once we have a more robust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24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170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Music 2016</vt:lpstr>
      <vt:lpstr>Music 2016</vt:lpstr>
      <vt:lpstr>Music 2016 Responses to SPOL p.1</vt:lpstr>
      <vt:lpstr>Music 2016 Responses to SPOL p.2</vt:lpstr>
    </vt:vector>
  </TitlesOfParts>
  <Company>SMCCD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2016</dc:title>
  <dc:creator>Meckler, David</dc:creator>
  <cp:lastModifiedBy>Meckler, David</cp:lastModifiedBy>
  <cp:revision>11</cp:revision>
  <dcterms:created xsi:type="dcterms:W3CDTF">2016-05-05T16:00:23Z</dcterms:created>
  <dcterms:modified xsi:type="dcterms:W3CDTF">2016-05-05T16:36:53Z</dcterms:modified>
</cp:coreProperties>
</file>