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56" d="100"/>
          <a:sy n="56" d="100"/>
        </p:scale>
        <p:origin x="34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C4878-9DF3-46C0-B1D9-89230F41E7A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5095-DA53-46AF-98B6-4F490D6DF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68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C4878-9DF3-46C0-B1D9-89230F41E7A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5095-DA53-46AF-98B6-4F490D6DF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966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C4878-9DF3-46C0-B1D9-89230F41E7A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5095-DA53-46AF-98B6-4F490D6DF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6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C4878-9DF3-46C0-B1D9-89230F41E7A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5095-DA53-46AF-98B6-4F490D6DF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208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C4878-9DF3-46C0-B1D9-89230F41E7A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5095-DA53-46AF-98B6-4F490D6DF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891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C4878-9DF3-46C0-B1D9-89230F41E7A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5095-DA53-46AF-98B6-4F490D6DF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04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C4878-9DF3-46C0-B1D9-89230F41E7A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5095-DA53-46AF-98B6-4F490D6DF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07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C4878-9DF3-46C0-B1D9-89230F41E7A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5095-DA53-46AF-98B6-4F490D6DF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42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C4878-9DF3-46C0-B1D9-89230F41E7A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5095-DA53-46AF-98B6-4F490D6DF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475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C4878-9DF3-46C0-B1D9-89230F41E7A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5095-DA53-46AF-98B6-4F490D6DF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13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C4878-9DF3-46C0-B1D9-89230F41E7A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5095-DA53-46AF-98B6-4F490D6DF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041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C4878-9DF3-46C0-B1D9-89230F41E7A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B5095-DA53-46AF-98B6-4F490D6DF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36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Arts Task Force Report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497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Reinvigorating </a:t>
            </a:r>
            <a:r>
              <a:rPr lang="en-US" dirty="0"/>
              <a:t>and promoting the arts </a:t>
            </a:r>
            <a:r>
              <a:rPr lang="en-US" dirty="0" smtClean="0"/>
              <a:t>align</a:t>
            </a:r>
            <a:br>
              <a:rPr lang="en-US" dirty="0" smtClean="0"/>
            </a:br>
            <a:r>
              <a:rPr lang="en-US" dirty="0" smtClean="0"/>
              <a:t>tightly </a:t>
            </a:r>
            <a:r>
              <a:rPr lang="en-US" dirty="0"/>
              <a:t>with the college's mission statement and institutional learning </a:t>
            </a:r>
            <a:r>
              <a:rPr lang="en-US" dirty="0" smtClean="0"/>
              <a:t>outcomes</a:t>
            </a:r>
          </a:p>
          <a:p>
            <a:r>
              <a:rPr lang="en-US" dirty="0" smtClean="0"/>
              <a:t>Equity</a:t>
            </a:r>
            <a:endParaRPr lang="en-US" dirty="0"/>
          </a:p>
          <a:p>
            <a:pPr lvl="0"/>
            <a:r>
              <a:rPr lang="en-US" dirty="0" smtClean="0"/>
              <a:t>Recommended actions for the 2016-17 </a:t>
            </a:r>
            <a:br>
              <a:rPr lang="en-US" dirty="0" smtClean="0"/>
            </a:br>
            <a:r>
              <a:rPr lang="en-US" dirty="0" smtClean="0"/>
              <a:t>academic year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/>
              <a:t>Resources/Career Info/Publicity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/>
              <a:t>Community Relations and Development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/>
              <a:t>Curriculum </a:t>
            </a:r>
            <a:r>
              <a:rPr lang="en-US" sz="2800" dirty="0"/>
              <a:t>and Scheduling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Next steps</a:t>
            </a:r>
            <a:endParaRPr lang="en-US" dirty="0"/>
          </a:p>
        </p:txBody>
      </p:sp>
      <p:pic>
        <p:nvPicPr>
          <p:cNvPr id="1026" name="Picture 2" descr="Image result for einstein playing viol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7718" y="3312017"/>
            <a:ext cx="2663825" cy="3334504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umming bird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7409" y="86486"/>
            <a:ext cx="4471305" cy="2244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758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Arts Task Force Report #1</vt:lpstr>
    </vt:vector>
  </TitlesOfParts>
  <Company>SMCCD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Arts Task Force Report #1, Sep 2016</dc:title>
  <dc:creator>Meckler, David</dc:creator>
  <cp:lastModifiedBy>Meckler, David</cp:lastModifiedBy>
  <cp:revision>4</cp:revision>
  <dcterms:created xsi:type="dcterms:W3CDTF">2016-09-22T17:47:45Z</dcterms:created>
  <dcterms:modified xsi:type="dcterms:W3CDTF">2016-09-22T18:45:40Z</dcterms:modified>
</cp:coreProperties>
</file>