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0" r:id="rId4"/>
    <p:sldId id="257" r:id="rId5"/>
    <p:sldId id="264" r:id="rId6"/>
    <p:sldId id="263" r:id="rId7"/>
    <p:sldId id="258" r:id="rId8"/>
    <p:sldId id="269" r:id="rId9"/>
    <p:sldId id="259" r:id="rId10"/>
    <p:sldId id="268" r:id="rId11"/>
    <p:sldId id="266" r:id="rId12"/>
    <p:sldId id="267" r:id="rId13"/>
    <p:sldId id="265" r:id="rId14"/>
    <p:sldId id="272" r:id="rId15"/>
    <p:sldId id="271" r:id="rId16"/>
    <p:sldId id="270" r:id="rId17"/>
    <p:sldId id="2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00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5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7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7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6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4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1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4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0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A439-549D-4243-8D97-5C606A044DA4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8B531-BBE4-4C5A-B812-049F638F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5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68960" y="-914400"/>
            <a:ext cx="12435840" cy="2235199"/>
          </a:xfrm>
        </p:spPr>
        <p:txBody>
          <a:bodyPr/>
          <a:lstStyle/>
          <a:p>
            <a:r>
              <a:rPr lang="en-US" dirty="0"/>
              <a:t>Fashion Design and Merchandising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49" y="1463040"/>
            <a:ext cx="3614223" cy="5078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66" y="1463040"/>
            <a:ext cx="3965134" cy="50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3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193431"/>
            <a:ext cx="6365631" cy="5064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23" y="3024554"/>
            <a:ext cx="6224954" cy="3833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7031" y="474785"/>
            <a:ext cx="6189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Assisting with decision making for student schedules – Curriculum parties – advising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729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862" y="281354"/>
            <a:ext cx="1095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Curriculum Party- counselor making appointments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98" y="927685"/>
            <a:ext cx="3931626" cy="5662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2" y="1481600"/>
            <a:ext cx="5767754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36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1195754"/>
            <a:ext cx="6564923" cy="5064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85" y="2690446"/>
            <a:ext cx="5363307" cy="3851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6046" y="474785"/>
            <a:ext cx="810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Other speakers present</a:t>
            </a:r>
          </a:p>
        </p:txBody>
      </p:sp>
    </p:spTree>
    <p:extLst>
      <p:ext uri="{BB962C8B-B14F-4D97-AF65-F5344CB8AC3E}">
        <p14:creationId xmlns:p14="http://schemas.microsoft.com/office/powerpoint/2010/main" val="595588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4" y="369276"/>
            <a:ext cx="4863611" cy="6224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62" y="1529861"/>
            <a:ext cx="6840415" cy="5328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2584" y="140678"/>
            <a:ext cx="604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Special events that bring the community to Cañada</a:t>
            </a:r>
          </a:p>
        </p:txBody>
      </p:sp>
    </p:spTree>
    <p:extLst>
      <p:ext uri="{BB962C8B-B14F-4D97-AF65-F5344CB8AC3E}">
        <p14:creationId xmlns:p14="http://schemas.microsoft.com/office/powerpoint/2010/main" val="214900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280" y="650240"/>
            <a:ext cx="108102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Annual Artistry in Fashion – September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Brings about 1000 people to our campus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Provides funds for many $1000 scholarships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7" y="2343011"/>
            <a:ext cx="8534400" cy="4362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27" y="528320"/>
            <a:ext cx="2314993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9569"/>
            <a:ext cx="6101862" cy="5732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5" y="1987061"/>
            <a:ext cx="5064369" cy="4237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3308" y="193431"/>
            <a:ext cx="6963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Feature the success of former students</a:t>
            </a:r>
          </a:p>
          <a:p>
            <a:r>
              <a:rPr lang="en-US" sz="3200" dirty="0"/>
              <a:t>            Business making ballet clothing</a:t>
            </a:r>
          </a:p>
          <a:p>
            <a:r>
              <a:rPr lang="en-US" sz="3200" dirty="0"/>
              <a:t>             Old Navy Technical Designer</a:t>
            </a:r>
          </a:p>
        </p:txBody>
      </p:sp>
    </p:spTree>
    <p:extLst>
      <p:ext uri="{BB962C8B-B14F-4D97-AF65-F5344CB8AC3E}">
        <p14:creationId xmlns:p14="http://schemas.microsoft.com/office/powerpoint/2010/main" val="647638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316522"/>
            <a:ext cx="5404339" cy="5222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8" y="1477108"/>
            <a:ext cx="5767753" cy="5152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1908" y="316521"/>
            <a:ext cx="5996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Celebrate Student Successes </a:t>
            </a:r>
          </a:p>
        </p:txBody>
      </p:sp>
    </p:spTree>
    <p:extLst>
      <p:ext uri="{BB962C8B-B14F-4D97-AF65-F5344CB8AC3E}">
        <p14:creationId xmlns:p14="http://schemas.microsoft.com/office/powerpoint/2010/main" val="2507809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08" y="603504"/>
            <a:ext cx="1124712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Response to Program Review Comments </a:t>
            </a:r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We </a:t>
            </a:r>
            <a:r>
              <a:rPr lang="en-US" sz="3600" dirty="0"/>
              <a:t>will report PLO results on a more regular basis </a:t>
            </a:r>
          </a:p>
          <a:p>
            <a:r>
              <a:rPr lang="en-US" sz="3600" dirty="0"/>
              <a:t>      (capstone course – FASH 162</a:t>
            </a:r>
            <a:r>
              <a:rPr lang="en-US" sz="3600" dirty="0" smtClean="0"/>
              <a:t>)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SLO </a:t>
            </a:r>
            <a:r>
              <a:rPr lang="en-US" sz="3600" dirty="0"/>
              <a:t>assessment – better reporting for course modifications after SLO results are determined.   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FASH 151 online course – after the first online offering the face to face instruction had better success.</a:t>
            </a:r>
          </a:p>
        </p:txBody>
      </p:sp>
    </p:spTree>
    <p:extLst>
      <p:ext uri="{BB962C8B-B14F-4D97-AF65-F5344CB8AC3E}">
        <p14:creationId xmlns:p14="http://schemas.microsoft.com/office/powerpoint/2010/main" val="311724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87" y="344556"/>
            <a:ext cx="116751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Challenges/Opportunities:</a:t>
            </a:r>
            <a:r>
              <a:rPr lang="en-US" sz="3600" dirty="0"/>
              <a:t>	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Continue with good enrollment &amp;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Maintain upgrade with computerized </a:t>
            </a:r>
          </a:p>
          <a:p>
            <a:r>
              <a:rPr lang="en-US" sz="3200" dirty="0"/>
              <a:t>     patternmaking software &amp; hardware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Students not able to complete </a:t>
            </a:r>
          </a:p>
          <a:p>
            <a:r>
              <a:rPr lang="en-US" sz="3200" dirty="0"/>
              <a:t>     certificates/degrees in 2 years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114271"/>
            <a:ext cx="3200400" cy="44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5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 Brochure B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00" y="177800"/>
            <a:ext cx="11912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0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584" y="503583"/>
            <a:ext cx="114498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/>
          </a:p>
          <a:p>
            <a:r>
              <a:rPr lang="en-US" sz="3600" b="1" dirty="0"/>
              <a:t>Program builds skills  -- Illustration, construction, pattern making</a:t>
            </a:r>
          </a:p>
          <a:p>
            <a:endParaRPr lang="en-US" sz="3600" dirty="0"/>
          </a:p>
          <a:p>
            <a:r>
              <a:rPr lang="en-US" sz="3600" b="1" dirty="0"/>
              <a:t>With an understanding of: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how to sell clothing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how to start a fashion business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how to costume plays &amp; movies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global aspects of the apparel industry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changing environmental standards for textile production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360" y="1914749"/>
            <a:ext cx="1330960" cy="336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64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1" y="304800"/>
            <a:ext cx="116549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 program requires the use of “soft skills” </a:t>
            </a:r>
          </a:p>
          <a:p>
            <a:r>
              <a:rPr lang="en-US" sz="3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Management of time &amp; </a:t>
            </a:r>
          </a:p>
          <a:p>
            <a:r>
              <a:rPr lang="en-US" sz="3600" dirty="0"/>
              <a:t>	money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How to organize their lives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Communication skills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Research skills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09" y="1417932"/>
            <a:ext cx="5149491" cy="48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87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55" y="140677"/>
            <a:ext cx="8488407" cy="65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6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1" y="1617784"/>
            <a:ext cx="3738196" cy="5591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38" y="0"/>
            <a:ext cx="4371242" cy="6154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15462"/>
            <a:ext cx="4873869" cy="5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5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185" y="263769"/>
            <a:ext cx="1164101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Courses incorporate academics: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Math/geometry </a:t>
            </a:r>
            <a:r>
              <a:rPr lang="en-US" sz="3200" dirty="0"/>
              <a:t>– pattern making &amp; sewing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History</a:t>
            </a:r>
            <a:r>
              <a:rPr lang="en-US" sz="3200" dirty="0"/>
              <a:t> – how clothing illustrates what was going on during different time periods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Science</a:t>
            </a:r>
            <a:r>
              <a:rPr lang="en-US" sz="3200" dirty="0"/>
              <a:t> required for understanding textiles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Social implications </a:t>
            </a:r>
            <a:r>
              <a:rPr lang="en-US" sz="3200" dirty="0"/>
              <a:t>of clothing – Current movement for gender blending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Technology</a:t>
            </a:r>
            <a:r>
              <a:rPr lang="en-US" sz="3200" dirty="0"/>
              <a:t> – computerized designing, pattern making</a:t>
            </a:r>
          </a:p>
        </p:txBody>
      </p:sp>
    </p:spTree>
    <p:extLst>
      <p:ext uri="{BB962C8B-B14F-4D97-AF65-F5344CB8AC3E}">
        <p14:creationId xmlns:p14="http://schemas.microsoft.com/office/powerpoint/2010/main" val="2843246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599" y="215901"/>
            <a:ext cx="1154430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Promotional methods – internet presence</a:t>
            </a:r>
          </a:p>
          <a:p>
            <a:r>
              <a:rPr lang="en-US" sz="3600" dirty="0"/>
              <a:t>      web site, </a:t>
            </a:r>
            <a:r>
              <a:rPr lang="en-US" sz="3600" dirty="0" err="1"/>
              <a:t>facebook</a:t>
            </a:r>
            <a:r>
              <a:rPr lang="en-US" sz="3600" dirty="0"/>
              <a:t>, blog, Instagram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Flyers in stores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Speaking at high schools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Attending professional groups to </a:t>
            </a:r>
          </a:p>
          <a:p>
            <a:r>
              <a:rPr lang="en-US" sz="3600" dirty="0"/>
              <a:t>      talk about the program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Happy students that tell others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44" y="1357922"/>
            <a:ext cx="4019550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5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079" y="182880"/>
            <a:ext cx="11368599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Program success due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Team work of faculty &amp; assistants</a:t>
            </a:r>
          </a:p>
          <a:p>
            <a:r>
              <a:rPr lang="en-US" sz="32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Faculty specialties in many aspects of fashion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Flexible scheduling for day, night, weekend </a:t>
            </a:r>
          </a:p>
          <a:p>
            <a:r>
              <a:rPr lang="en-US" sz="3200" dirty="0"/>
              <a:t>     &amp; a few summer classes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Extensive lab times for dropping in to </a:t>
            </a:r>
          </a:p>
          <a:p>
            <a:r>
              <a:rPr lang="en-US" sz="3200" dirty="0"/>
              <a:t>     complete work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Active Advisory Board 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69" y="417002"/>
            <a:ext cx="3499338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1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313</Words>
  <Application>Microsoft Office PowerPoint</Application>
  <PresentationFormat>Widescreen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Fashion Design and Merchandising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Fashion Design and Merchandising</dc:title>
  <dc:creator>Ronda</dc:creator>
  <cp:lastModifiedBy>Christine</cp:lastModifiedBy>
  <cp:revision>24</cp:revision>
  <dcterms:created xsi:type="dcterms:W3CDTF">2017-03-18T16:55:49Z</dcterms:created>
  <dcterms:modified xsi:type="dcterms:W3CDTF">2017-08-22T16:08:17Z</dcterms:modified>
</cp:coreProperties>
</file>