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7C7C"/>
    <a:srgbClr val="ED7D31"/>
    <a:srgbClr val="40775E"/>
    <a:srgbClr val="488C77"/>
    <a:srgbClr val="6DA945"/>
    <a:srgbClr val="4472C4"/>
    <a:srgbClr val="A5A5A5"/>
    <a:srgbClr val="FFC000"/>
    <a:srgbClr val="A1B8E1"/>
    <a:srgbClr val="FFD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7701E-7DF6-4459-B87B-A82FC89E241F}" type="doc">
      <dgm:prSet loTypeId="urn:microsoft.com/office/officeart/2005/8/layout/chart3" loCatId="cycle" qsTypeId="urn:microsoft.com/office/officeart/2005/8/quickstyle/simple1" qsCatId="simple" csTypeId="urn:microsoft.com/office/officeart/2005/8/colors/colorful1" csCatId="colorful" phldr="1"/>
      <dgm:spPr/>
    </dgm:pt>
    <dgm:pt modelId="{CA265339-FF37-40F4-8D12-C74B3FD9A12D}">
      <dgm:prSet phldrT="[Text]"/>
      <dgm:spPr/>
      <dgm:t>
        <a:bodyPr/>
        <a:lstStyle/>
        <a:p>
          <a:r>
            <a:rPr lang="en-US" dirty="0" smtClean="0"/>
            <a:t>Faculty</a:t>
          </a:r>
          <a:endParaRPr lang="en-US" dirty="0"/>
        </a:p>
      </dgm:t>
    </dgm:pt>
    <dgm:pt modelId="{1A0C9CE5-3352-48AC-9831-0C9AFF76701A}" type="parTrans" cxnId="{89028502-AC2C-4D66-B84A-060C9274A45C}">
      <dgm:prSet/>
      <dgm:spPr/>
      <dgm:t>
        <a:bodyPr/>
        <a:lstStyle/>
        <a:p>
          <a:endParaRPr lang="en-US"/>
        </a:p>
      </dgm:t>
    </dgm:pt>
    <dgm:pt modelId="{36DE06E0-FAD6-4713-9021-76E68424B6A5}" type="sibTrans" cxnId="{89028502-AC2C-4D66-B84A-060C9274A45C}">
      <dgm:prSet/>
      <dgm:spPr/>
      <dgm:t>
        <a:bodyPr/>
        <a:lstStyle/>
        <a:p>
          <a:endParaRPr lang="en-US"/>
        </a:p>
      </dgm:t>
    </dgm:pt>
    <dgm:pt modelId="{034D55A9-949A-45C4-AC17-74B429C260C6}">
      <dgm:prSet phldrT="[Text]"/>
      <dgm:spPr>
        <a:solidFill>
          <a:srgbClr val="7C7C7C"/>
        </a:solidFill>
      </dgm:spPr>
      <dgm:t>
        <a:bodyPr/>
        <a:lstStyle/>
        <a:p>
          <a:r>
            <a:rPr lang="en-US" dirty="0" smtClean="0"/>
            <a:t>Staff</a:t>
          </a:r>
          <a:endParaRPr lang="en-US" dirty="0"/>
        </a:p>
      </dgm:t>
    </dgm:pt>
    <dgm:pt modelId="{C0B5E807-5A01-4104-9662-C4E5BDBFFC4A}" type="parTrans" cxnId="{1876812D-7D6D-4642-835B-96A9D0E42D97}">
      <dgm:prSet/>
      <dgm:spPr/>
      <dgm:t>
        <a:bodyPr/>
        <a:lstStyle/>
        <a:p>
          <a:endParaRPr lang="en-US"/>
        </a:p>
      </dgm:t>
    </dgm:pt>
    <dgm:pt modelId="{02C6F3C8-C1F8-4ECC-AEA8-BBE706773A6D}" type="sibTrans" cxnId="{1876812D-7D6D-4642-835B-96A9D0E42D97}">
      <dgm:prSet/>
      <dgm:spPr/>
      <dgm:t>
        <a:bodyPr/>
        <a:lstStyle/>
        <a:p>
          <a:endParaRPr lang="en-US"/>
        </a:p>
      </dgm:t>
    </dgm:pt>
    <dgm:pt modelId="{80941BA9-43FE-4981-AB56-19462C1023BF}">
      <dgm:prSet phldrT="[Text]"/>
      <dgm:spPr/>
      <dgm:t>
        <a:bodyPr/>
        <a:lstStyle/>
        <a:p>
          <a:r>
            <a:rPr lang="en-US" dirty="0" smtClean="0"/>
            <a:t>Students</a:t>
          </a:r>
          <a:endParaRPr lang="en-US" dirty="0"/>
        </a:p>
      </dgm:t>
    </dgm:pt>
    <dgm:pt modelId="{3502A14B-51CF-4C9A-8CD6-5F8ECC3F0B8E}" type="parTrans" cxnId="{D59B5310-597E-4BD9-AFB9-AD270538FB51}">
      <dgm:prSet/>
      <dgm:spPr/>
      <dgm:t>
        <a:bodyPr/>
        <a:lstStyle/>
        <a:p>
          <a:endParaRPr lang="en-US"/>
        </a:p>
      </dgm:t>
    </dgm:pt>
    <dgm:pt modelId="{55724C67-28A9-45C1-9FCD-AB268F70720C}" type="sibTrans" cxnId="{D59B5310-597E-4BD9-AFB9-AD270538FB51}">
      <dgm:prSet/>
      <dgm:spPr/>
      <dgm:t>
        <a:bodyPr/>
        <a:lstStyle/>
        <a:p>
          <a:endParaRPr lang="en-US"/>
        </a:p>
      </dgm:t>
    </dgm:pt>
    <dgm:pt modelId="{F90203A3-B971-4623-98ED-1FD827117402}">
      <dgm:prSet phldrT="[Text]"/>
      <dgm:spPr/>
      <dgm:t>
        <a:bodyPr/>
        <a:lstStyle/>
        <a:p>
          <a:r>
            <a:rPr lang="en-US" dirty="0" err="1" smtClean="0"/>
            <a:t>Admini-strators</a:t>
          </a:r>
          <a:endParaRPr lang="en-US" dirty="0"/>
        </a:p>
      </dgm:t>
    </dgm:pt>
    <dgm:pt modelId="{A7574928-3105-48AA-A37D-D46D501F6A21}" type="parTrans" cxnId="{09BE6F77-0368-46F1-8BDB-094E533262E3}">
      <dgm:prSet/>
      <dgm:spPr/>
      <dgm:t>
        <a:bodyPr/>
        <a:lstStyle/>
        <a:p>
          <a:endParaRPr lang="en-US"/>
        </a:p>
      </dgm:t>
    </dgm:pt>
    <dgm:pt modelId="{87764314-F13A-466C-8A07-2F2AE388B7B0}" type="sibTrans" cxnId="{09BE6F77-0368-46F1-8BDB-094E533262E3}">
      <dgm:prSet/>
      <dgm:spPr/>
      <dgm:t>
        <a:bodyPr/>
        <a:lstStyle/>
        <a:p>
          <a:endParaRPr lang="en-US"/>
        </a:p>
      </dgm:t>
    </dgm:pt>
    <dgm:pt modelId="{E2D16FB9-E654-42A6-AC2C-57C56FAF9484}" type="pres">
      <dgm:prSet presAssocID="{D4B7701E-7DF6-4459-B87B-A82FC89E241F}" presName="compositeShape" presStyleCnt="0">
        <dgm:presLayoutVars>
          <dgm:chMax val="7"/>
          <dgm:dir/>
          <dgm:resizeHandles val="exact"/>
        </dgm:presLayoutVars>
      </dgm:prSet>
      <dgm:spPr/>
    </dgm:pt>
    <dgm:pt modelId="{5DA1BF6E-D582-4028-8484-F6FACD079A76}" type="pres">
      <dgm:prSet presAssocID="{D4B7701E-7DF6-4459-B87B-A82FC89E241F}" presName="wedge1" presStyleLbl="node1" presStyleIdx="0" presStyleCnt="4" custLinFactNeighborX="-4009" custLinFactNeighborY="3796"/>
      <dgm:spPr/>
      <dgm:t>
        <a:bodyPr/>
        <a:lstStyle/>
        <a:p>
          <a:endParaRPr lang="en-US"/>
        </a:p>
      </dgm:t>
    </dgm:pt>
    <dgm:pt modelId="{AFD0FD46-2EEC-493A-992C-216407CA26A6}" type="pres">
      <dgm:prSet presAssocID="{D4B7701E-7DF6-4459-B87B-A82FC89E241F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F2844-68B5-475D-A1F9-75A1A9C1D0CA}" type="pres">
      <dgm:prSet presAssocID="{D4B7701E-7DF6-4459-B87B-A82FC89E241F}" presName="wedge2" presStyleLbl="node1" presStyleIdx="1" presStyleCnt="4" custLinFactNeighborY="1324"/>
      <dgm:spPr/>
      <dgm:t>
        <a:bodyPr/>
        <a:lstStyle/>
        <a:p>
          <a:endParaRPr lang="en-US"/>
        </a:p>
      </dgm:t>
    </dgm:pt>
    <dgm:pt modelId="{E7816EA0-81FA-4A8F-A2DE-9BA93D5DAF5A}" type="pres">
      <dgm:prSet presAssocID="{D4B7701E-7DF6-4459-B87B-A82FC89E241F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CE68EF-BD0F-4CE6-8C29-BDFCFBAF4E03}" type="pres">
      <dgm:prSet presAssocID="{D4B7701E-7DF6-4459-B87B-A82FC89E241F}" presName="wedge3" presStyleLbl="node1" presStyleIdx="2" presStyleCnt="4"/>
      <dgm:spPr/>
      <dgm:t>
        <a:bodyPr/>
        <a:lstStyle/>
        <a:p>
          <a:endParaRPr lang="en-US"/>
        </a:p>
      </dgm:t>
    </dgm:pt>
    <dgm:pt modelId="{5AC33D32-AC44-4363-A07F-EE01D3B193DB}" type="pres">
      <dgm:prSet presAssocID="{D4B7701E-7DF6-4459-B87B-A82FC89E241F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F9113A-FB18-4A6E-970A-E9A5E910C243}" type="pres">
      <dgm:prSet presAssocID="{D4B7701E-7DF6-4459-B87B-A82FC89E241F}" presName="wedge4" presStyleLbl="node1" presStyleIdx="3" presStyleCnt="4"/>
      <dgm:spPr/>
      <dgm:t>
        <a:bodyPr/>
        <a:lstStyle/>
        <a:p>
          <a:endParaRPr lang="en-US"/>
        </a:p>
      </dgm:t>
    </dgm:pt>
    <dgm:pt modelId="{86EB666C-F3FB-4D4A-B2BA-5FEF3E6A3CA0}" type="pres">
      <dgm:prSet presAssocID="{D4B7701E-7DF6-4459-B87B-A82FC89E241F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F82E00-1D5C-4D63-A7C0-A3A3ED3B2920}" type="presOf" srcId="{D4B7701E-7DF6-4459-B87B-A82FC89E241F}" destId="{E2D16FB9-E654-42A6-AC2C-57C56FAF9484}" srcOrd="0" destOrd="0" presId="urn:microsoft.com/office/officeart/2005/8/layout/chart3"/>
    <dgm:cxn modelId="{DBFAEBC2-163D-4F14-9131-13E28C6BAFEE}" type="presOf" srcId="{80941BA9-43FE-4981-AB56-19462C1023BF}" destId="{5AC33D32-AC44-4363-A07F-EE01D3B193DB}" srcOrd="1" destOrd="0" presId="urn:microsoft.com/office/officeart/2005/8/layout/chart3"/>
    <dgm:cxn modelId="{5CF601BC-8EA0-4081-8613-589540BBEB23}" type="presOf" srcId="{CA265339-FF37-40F4-8D12-C74B3FD9A12D}" destId="{5DA1BF6E-D582-4028-8484-F6FACD079A76}" srcOrd="0" destOrd="0" presId="urn:microsoft.com/office/officeart/2005/8/layout/chart3"/>
    <dgm:cxn modelId="{C21C76B2-ADAE-4527-A580-1004D09EFB08}" type="presOf" srcId="{F90203A3-B971-4623-98ED-1FD827117402}" destId="{86EB666C-F3FB-4D4A-B2BA-5FEF3E6A3CA0}" srcOrd="1" destOrd="0" presId="urn:microsoft.com/office/officeart/2005/8/layout/chart3"/>
    <dgm:cxn modelId="{0424A5BA-E217-4107-8855-11BDB7B453EB}" type="presOf" srcId="{034D55A9-949A-45C4-AC17-74B429C260C6}" destId="{E7816EA0-81FA-4A8F-A2DE-9BA93D5DAF5A}" srcOrd="1" destOrd="0" presId="urn:microsoft.com/office/officeart/2005/8/layout/chart3"/>
    <dgm:cxn modelId="{81A9AB41-5E69-4BFF-9E3C-E5D174044654}" type="presOf" srcId="{80941BA9-43FE-4981-AB56-19462C1023BF}" destId="{47CE68EF-BD0F-4CE6-8C29-BDFCFBAF4E03}" srcOrd="0" destOrd="0" presId="urn:microsoft.com/office/officeart/2005/8/layout/chart3"/>
    <dgm:cxn modelId="{D59B5310-597E-4BD9-AFB9-AD270538FB51}" srcId="{D4B7701E-7DF6-4459-B87B-A82FC89E241F}" destId="{80941BA9-43FE-4981-AB56-19462C1023BF}" srcOrd="2" destOrd="0" parTransId="{3502A14B-51CF-4C9A-8CD6-5F8ECC3F0B8E}" sibTransId="{55724C67-28A9-45C1-9FCD-AB268F70720C}"/>
    <dgm:cxn modelId="{716D922E-9876-401C-8890-591EF9548880}" type="presOf" srcId="{034D55A9-949A-45C4-AC17-74B429C260C6}" destId="{933F2844-68B5-475D-A1F9-75A1A9C1D0CA}" srcOrd="0" destOrd="0" presId="urn:microsoft.com/office/officeart/2005/8/layout/chart3"/>
    <dgm:cxn modelId="{89028502-AC2C-4D66-B84A-060C9274A45C}" srcId="{D4B7701E-7DF6-4459-B87B-A82FC89E241F}" destId="{CA265339-FF37-40F4-8D12-C74B3FD9A12D}" srcOrd="0" destOrd="0" parTransId="{1A0C9CE5-3352-48AC-9831-0C9AFF76701A}" sibTransId="{36DE06E0-FAD6-4713-9021-76E68424B6A5}"/>
    <dgm:cxn modelId="{1876812D-7D6D-4642-835B-96A9D0E42D97}" srcId="{D4B7701E-7DF6-4459-B87B-A82FC89E241F}" destId="{034D55A9-949A-45C4-AC17-74B429C260C6}" srcOrd="1" destOrd="0" parTransId="{C0B5E807-5A01-4104-9662-C4E5BDBFFC4A}" sibTransId="{02C6F3C8-C1F8-4ECC-AEA8-BBE706773A6D}"/>
    <dgm:cxn modelId="{09BE6F77-0368-46F1-8BDB-094E533262E3}" srcId="{D4B7701E-7DF6-4459-B87B-A82FC89E241F}" destId="{F90203A3-B971-4623-98ED-1FD827117402}" srcOrd="3" destOrd="0" parTransId="{A7574928-3105-48AA-A37D-D46D501F6A21}" sibTransId="{87764314-F13A-466C-8A07-2F2AE388B7B0}"/>
    <dgm:cxn modelId="{5FE2B41E-E16D-4926-BF2F-2EC4EABF439F}" type="presOf" srcId="{CA265339-FF37-40F4-8D12-C74B3FD9A12D}" destId="{AFD0FD46-2EEC-493A-992C-216407CA26A6}" srcOrd="1" destOrd="0" presId="urn:microsoft.com/office/officeart/2005/8/layout/chart3"/>
    <dgm:cxn modelId="{0DD91DEF-2C96-414A-AE6B-E8A0D9FFC8FE}" type="presOf" srcId="{F90203A3-B971-4623-98ED-1FD827117402}" destId="{E6F9113A-FB18-4A6E-970A-E9A5E910C243}" srcOrd="0" destOrd="0" presId="urn:microsoft.com/office/officeart/2005/8/layout/chart3"/>
    <dgm:cxn modelId="{C8891651-4B23-4840-A190-766E7E79C89B}" type="presParOf" srcId="{E2D16FB9-E654-42A6-AC2C-57C56FAF9484}" destId="{5DA1BF6E-D582-4028-8484-F6FACD079A76}" srcOrd="0" destOrd="0" presId="urn:microsoft.com/office/officeart/2005/8/layout/chart3"/>
    <dgm:cxn modelId="{4CBDD7D4-FA01-4AAC-858D-5714E749F2ED}" type="presParOf" srcId="{E2D16FB9-E654-42A6-AC2C-57C56FAF9484}" destId="{AFD0FD46-2EEC-493A-992C-216407CA26A6}" srcOrd="1" destOrd="0" presId="urn:microsoft.com/office/officeart/2005/8/layout/chart3"/>
    <dgm:cxn modelId="{32E33C01-22EF-444B-B72E-15DF0C7ED274}" type="presParOf" srcId="{E2D16FB9-E654-42A6-AC2C-57C56FAF9484}" destId="{933F2844-68B5-475D-A1F9-75A1A9C1D0CA}" srcOrd="2" destOrd="0" presId="urn:microsoft.com/office/officeart/2005/8/layout/chart3"/>
    <dgm:cxn modelId="{8612A79D-A32C-4BD9-B5E9-9059C7A5CB21}" type="presParOf" srcId="{E2D16FB9-E654-42A6-AC2C-57C56FAF9484}" destId="{E7816EA0-81FA-4A8F-A2DE-9BA93D5DAF5A}" srcOrd="3" destOrd="0" presId="urn:microsoft.com/office/officeart/2005/8/layout/chart3"/>
    <dgm:cxn modelId="{42FCAC72-644F-4E6B-A817-70B3D21FEB18}" type="presParOf" srcId="{E2D16FB9-E654-42A6-AC2C-57C56FAF9484}" destId="{47CE68EF-BD0F-4CE6-8C29-BDFCFBAF4E03}" srcOrd="4" destOrd="0" presId="urn:microsoft.com/office/officeart/2005/8/layout/chart3"/>
    <dgm:cxn modelId="{2C048C50-5AAA-4652-BB46-827F5E0B51A5}" type="presParOf" srcId="{E2D16FB9-E654-42A6-AC2C-57C56FAF9484}" destId="{5AC33D32-AC44-4363-A07F-EE01D3B193DB}" srcOrd="5" destOrd="0" presId="urn:microsoft.com/office/officeart/2005/8/layout/chart3"/>
    <dgm:cxn modelId="{66A19525-0126-43A9-BF91-43ED02A78BE3}" type="presParOf" srcId="{E2D16FB9-E654-42A6-AC2C-57C56FAF9484}" destId="{E6F9113A-FB18-4A6E-970A-E9A5E910C243}" srcOrd="6" destOrd="0" presId="urn:microsoft.com/office/officeart/2005/8/layout/chart3"/>
    <dgm:cxn modelId="{834C8CC0-C2D1-47AC-BF1C-32CEAE61AFE5}" type="presParOf" srcId="{E2D16FB9-E654-42A6-AC2C-57C56FAF9484}" destId="{86EB666C-F3FB-4D4A-B2BA-5FEF3E6A3CA0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A2880B-354F-43B9-A355-4F503F2CA369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7C6A4B4-3E85-42CA-84C8-CB1CDDDF5875}">
      <dgm:prSet phldrT="[Text]" custT="1"/>
      <dgm:spPr>
        <a:solidFill>
          <a:srgbClr val="40775E"/>
        </a:solidFill>
      </dgm:spPr>
      <dgm:t>
        <a:bodyPr/>
        <a:lstStyle/>
        <a:p>
          <a:r>
            <a:rPr lang="en-US" sz="2400" dirty="0" smtClean="0"/>
            <a:t>PBC</a:t>
          </a:r>
          <a:endParaRPr lang="en-US" sz="2400" dirty="0"/>
        </a:p>
      </dgm:t>
    </dgm:pt>
    <dgm:pt modelId="{377CBB5B-CD48-43C0-A94D-6B060DD90493}" type="parTrans" cxnId="{F76DDFDD-821B-4634-AF81-F8338A97FB9C}">
      <dgm:prSet/>
      <dgm:spPr/>
      <dgm:t>
        <a:bodyPr/>
        <a:lstStyle/>
        <a:p>
          <a:endParaRPr lang="en-US" sz="1050"/>
        </a:p>
      </dgm:t>
    </dgm:pt>
    <dgm:pt modelId="{6F046F92-DC8F-4134-B38E-8D138A1AD5E2}" type="sibTrans" cxnId="{F76DDFDD-821B-4634-AF81-F8338A97FB9C}">
      <dgm:prSet/>
      <dgm:spPr/>
      <dgm:t>
        <a:bodyPr/>
        <a:lstStyle/>
        <a:p>
          <a:endParaRPr lang="en-US" sz="1050"/>
        </a:p>
      </dgm:t>
    </dgm:pt>
    <dgm:pt modelId="{5FB5F0A8-64E0-4BB2-A0F2-D24C79FB430D}">
      <dgm:prSet phldrT="[Text]" custT="1"/>
      <dgm:spPr>
        <a:solidFill>
          <a:srgbClr val="7C7C7C"/>
        </a:solidFill>
      </dgm:spPr>
      <dgm:t>
        <a:bodyPr/>
        <a:lstStyle/>
        <a:p>
          <a:r>
            <a:rPr lang="en-US" sz="1050" dirty="0" smtClean="0"/>
            <a:t>Staff</a:t>
          </a:r>
          <a:endParaRPr lang="en-US" sz="1050" dirty="0"/>
        </a:p>
      </dgm:t>
    </dgm:pt>
    <dgm:pt modelId="{9CB6961B-99FC-409C-8C10-619E0D969814}" type="parTrans" cxnId="{7DCFB213-779F-4086-B8C6-C0E61BC5820C}">
      <dgm:prSet/>
      <dgm:spPr/>
      <dgm:t>
        <a:bodyPr/>
        <a:lstStyle/>
        <a:p>
          <a:endParaRPr lang="en-US" sz="1050"/>
        </a:p>
      </dgm:t>
    </dgm:pt>
    <dgm:pt modelId="{2D063574-BEA7-40D4-90C4-D9013D2A73A9}" type="sibTrans" cxnId="{7DCFB213-779F-4086-B8C6-C0E61BC5820C}">
      <dgm:prSet/>
      <dgm:spPr/>
      <dgm:t>
        <a:bodyPr/>
        <a:lstStyle/>
        <a:p>
          <a:endParaRPr lang="en-US" sz="1050"/>
        </a:p>
      </dgm:t>
    </dgm:pt>
    <dgm:pt modelId="{B272FCFD-9C54-4C52-AB09-4BB91133177C}">
      <dgm:prSet phldrT="[Text]" custT="1"/>
      <dgm:spPr>
        <a:solidFill>
          <a:srgbClr val="ED7D31"/>
        </a:solidFill>
      </dgm:spPr>
      <dgm:t>
        <a:bodyPr/>
        <a:lstStyle/>
        <a:p>
          <a:r>
            <a:rPr lang="en-US" sz="900" dirty="0" smtClean="0"/>
            <a:t>Faculty</a:t>
          </a:r>
          <a:endParaRPr lang="en-US" sz="900" dirty="0"/>
        </a:p>
      </dgm:t>
    </dgm:pt>
    <dgm:pt modelId="{CCAF8C08-F57F-48AA-B0F0-15B4E5E6BB49}" type="parTrans" cxnId="{F477B9AA-CC3E-4B55-BE5F-2FA66E85E7BC}">
      <dgm:prSet/>
      <dgm:spPr/>
      <dgm:t>
        <a:bodyPr/>
        <a:lstStyle/>
        <a:p>
          <a:endParaRPr lang="en-US" sz="1050"/>
        </a:p>
      </dgm:t>
    </dgm:pt>
    <dgm:pt modelId="{EBBE8673-D5F6-461D-9957-6AF4A750A6CD}" type="sibTrans" cxnId="{F477B9AA-CC3E-4B55-BE5F-2FA66E85E7BC}">
      <dgm:prSet/>
      <dgm:spPr/>
      <dgm:t>
        <a:bodyPr/>
        <a:lstStyle/>
        <a:p>
          <a:endParaRPr lang="en-US" sz="1050"/>
        </a:p>
      </dgm:t>
    </dgm:pt>
    <dgm:pt modelId="{DF3FB784-1979-4AFF-85AF-0E8DF144C1B8}">
      <dgm:prSet phldrT="[Text]" custT="1"/>
      <dgm:spPr/>
      <dgm:t>
        <a:bodyPr/>
        <a:lstStyle/>
        <a:p>
          <a:r>
            <a:rPr lang="en-US" sz="900" dirty="0" smtClean="0"/>
            <a:t>Students</a:t>
          </a:r>
          <a:endParaRPr lang="en-US" sz="900" dirty="0"/>
        </a:p>
      </dgm:t>
    </dgm:pt>
    <dgm:pt modelId="{0ACA68CF-2566-42C3-BDDB-578964DF842D}" type="parTrans" cxnId="{B79DC3CF-5551-4FC8-BBB4-31607EABE8BA}">
      <dgm:prSet/>
      <dgm:spPr/>
      <dgm:t>
        <a:bodyPr/>
        <a:lstStyle/>
        <a:p>
          <a:endParaRPr lang="en-US" sz="1050"/>
        </a:p>
      </dgm:t>
    </dgm:pt>
    <dgm:pt modelId="{5171D448-FD2C-45A4-9A70-EBC80A3AFC20}" type="sibTrans" cxnId="{B79DC3CF-5551-4FC8-BBB4-31607EABE8BA}">
      <dgm:prSet/>
      <dgm:spPr/>
      <dgm:t>
        <a:bodyPr/>
        <a:lstStyle/>
        <a:p>
          <a:endParaRPr lang="en-US" sz="1050"/>
        </a:p>
      </dgm:t>
    </dgm:pt>
    <dgm:pt modelId="{EA812F23-0FC4-4B66-8F91-D904AB911B05}">
      <dgm:prSet phldrT="[Text]" custT="1"/>
      <dgm:spPr/>
      <dgm:t>
        <a:bodyPr/>
        <a:lstStyle/>
        <a:p>
          <a:r>
            <a:rPr lang="en-US" sz="900" dirty="0" err="1" smtClean="0"/>
            <a:t>Admini-strators</a:t>
          </a:r>
          <a:endParaRPr lang="en-US" sz="900" dirty="0"/>
        </a:p>
      </dgm:t>
    </dgm:pt>
    <dgm:pt modelId="{E35EC20E-47F9-4F76-AC42-C25C7512A9B2}" type="parTrans" cxnId="{28F9A22D-126B-4B98-89AF-972E4AE236B2}">
      <dgm:prSet/>
      <dgm:spPr/>
      <dgm:t>
        <a:bodyPr/>
        <a:lstStyle/>
        <a:p>
          <a:endParaRPr lang="en-US" sz="1050"/>
        </a:p>
      </dgm:t>
    </dgm:pt>
    <dgm:pt modelId="{51B3FCEC-8E3E-4BA4-91F1-5C2EAFDF7D46}" type="sibTrans" cxnId="{28F9A22D-126B-4B98-89AF-972E4AE236B2}">
      <dgm:prSet/>
      <dgm:spPr/>
      <dgm:t>
        <a:bodyPr/>
        <a:lstStyle/>
        <a:p>
          <a:endParaRPr lang="en-US" sz="1050"/>
        </a:p>
      </dgm:t>
    </dgm:pt>
    <dgm:pt modelId="{CF8C7705-977B-4C29-91AE-FFA0762356A0}" type="pres">
      <dgm:prSet presAssocID="{2AA2880B-354F-43B9-A355-4F503F2CA36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1DDCC8-087C-418C-BB4F-F51E95DC09B5}" type="pres">
      <dgm:prSet presAssocID="{97C6A4B4-3E85-42CA-84C8-CB1CDDDF5875}" presName="centerShape" presStyleLbl="node0" presStyleIdx="0" presStyleCnt="1"/>
      <dgm:spPr/>
      <dgm:t>
        <a:bodyPr/>
        <a:lstStyle/>
        <a:p>
          <a:endParaRPr lang="en-US"/>
        </a:p>
      </dgm:t>
    </dgm:pt>
    <dgm:pt modelId="{DFC1BC1D-3D70-4A6E-94B3-4DF8C38720C6}" type="pres">
      <dgm:prSet presAssocID="{5FB5F0A8-64E0-4BB2-A0F2-D24C79FB43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C555FC-5CE7-41E0-83BD-0177CC40FDE4}" type="pres">
      <dgm:prSet presAssocID="{5FB5F0A8-64E0-4BB2-A0F2-D24C79FB430D}" presName="dummy" presStyleCnt="0"/>
      <dgm:spPr/>
    </dgm:pt>
    <dgm:pt modelId="{16FD4568-4A6C-4073-A420-34C056058A13}" type="pres">
      <dgm:prSet presAssocID="{2D063574-BEA7-40D4-90C4-D9013D2A73A9}" presName="sibTrans" presStyleLbl="sibTrans2D1" presStyleIdx="0" presStyleCnt="4"/>
      <dgm:spPr/>
      <dgm:t>
        <a:bodyPr/>
        <a:lstStyle/>
        <a:p>
          <a:endParaRPr lang="en-US"/>
        </a:p>
      </dgm:t>
    </dgm:pt>
    <dgm:pt modelId="{B00A8F1D-2626-418F-A878-8D572DD1011C}" type="pres">
      <dgm:prSet presAssocID="{B272FCFD-9C54-4C52-AB09-4BB91133177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A42ADA-F60A-4635-BFEB-67A79D6219FC}" type="pres">
      <dgm:prSet presAssocID="{B272FCFD-9C54-4C52-AB09-4BB91133177C}" presName="dummy" presStyleCnt="0"/>
      <dgm:spPr/>
    </dgm:pt>
    <dgm:pt modelId="{66F5709A-5AE2-4367-A957-06F7278804E1}" type="pres">
      <dgm:prSet presAssocID="{EBBE8673-D5F6-461D-9957-6AF4A750A6CD}" presName="sibTrans" presStyleLbl="sibTrans2D1" presStyleIdx="1" presStyleCnt="4"/>
      <dgm:spPr/>
      <dgm:t>
        <a:bodyPr/>
        <a:lstStyle/>
        <a:p>
          <a:endParaRPr lang="en-US"/>
        </a:p>
      </dgm:t>
    </dgm:pt>
    <dgm:pt modelId="{57A9A60D-AFCD-4ADC-9BF4-6A85F290DC45}" type="pres">
      <dgm:prSet presAssocID="{DF3FB784-1979-4AFF-85AF-0E8DF144C1B8}" presName="node" presStyleLbl="node1" presStyleIdx="2" presStyleCnt="4" custScaleX="1110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B67322-A3AB-4247-A5EA-5F04D943D056}" type="pres">
      <dgm:prSet presAssocID="{DF3FB784-1979-4AFF-85AF-0E8DF144C1B8}" presName="dummy" presStyleCnt="0"/>
      <dgm:spPr/>
    </dgm:pt>
    <dgm:pt modelId="{28496740-CEA9-4643-B04C-31F2A474CEAF}" type="pres">
      <dgm:prSet presAssocID="{5171D448-FD2C-45A4-9A70-EBC80A3AFC20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B816CE4-7C55-4B28-8721-97AF809277D9}" type="pres">
      <dgm:prSet presAssocID="{EA812F23-0FC4-4B66-8F91-D904AB911B0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ED9B5B-B1B0-4FC7-A275-6C7EA05B76D2}" type="pres">
      <dgm:prSet presAssocID="{EA812F23-0FC4-4B66-8F91-D904AB911B05}" presName="dummy" presStyleCnt="0"/>
      <dgm:spPr/>
    </dgm:pt>
    <dgm:pt modelId="{0DDB62E9-CF4F-4821-A1E0-4531591503EB}" type="pres">
      <dgm:prSet presAssocID="{51B3FCEC-8E3E-4BA4-91F1-5C2EAFDF7D46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52D5156B-B2CB-4100-A2E2-02288488EACE}" type="presOf" srcId="{EA812F23-0FC4-4B66-8F91-D904AB911B05}" destId="{BB816CE4-7C55-4B28-8721-97AF809277D9}" srcOrd="0" destOrd="0" presId="urn:microsoft.com/office/officeart/2005/8/layout/radial6"/>
    <dgm:cxn modelId="{7DCFB213-779F-4086-B8C6-C0E61BC5820C}" srcId="{97C6A4B4-3E85-42CA-84C8-CB1CDDDF5875}" destId="{5FB5F0A8-64E0-4BB2-A0F2-D24C79FB430D}" srcOrd="0" destOrd="0" parTransId="{9CB6961B-99FC-409C-8C10-619E0D969814}" sibTransId="{2D063574-BEA7-40D4-90C4-D9013D2A73A9}"/>
    <dgm:cxn modelId="{9E828053-0226-4110-8762-8F91039ADFA2}" type="presOf" srcId="{97C6A4B4-3E85-42CA-84C8-CB1CDDDF5875}" destId="{A81DDCC8-087C-418C-BB4F-F51E95DC09B5}" srcOrd="0" destOrd="0" presId="urn:microsoft.com/office/officeart/2005/8/layout/radial6"/>
    <dgm:cxn modelId="{E7EE0380-5C04-437D-B4A6-2C1018C925A2}" type="presOf" srcId="{B272FCFD-9C54-4C52-AB09-4BB91133177C}" destId="{B00A8F1D-2626-418F-A878-8D572DD1011C}" srcOrd="0" destOrd="0" presId="urn:microsoft.com/office/officeart/2005/8/layout/radial6"/>
    <dgm:cxn modelId="{3912BE07-556D-417F-A7B4-5CCDE99A7E5A}" type="presOf" srcId="{5171D448-FD2C-45A4-9A70-EBC80A3AFC20}" destId="{28496740-CEA9-4643-B04C-31F2A474CEAF}" srcOrd="0" destOrd="0" presId="urn:microsoft.com/office/officeart/2005/8/layout/radial6"/>
    <dgm:cxn modelId="{9D124043-48A1-45F0-9359-380342C0B7AC}" type="presOf" srcId="{DF3FB784-1979-4AFF-85AF-0E8DF144C1B8}" destId="{57A9A60D-AFCD-4ADC-9BF4-6A85F290DC45}" srcOrd="0" destOrd="0" presId="urn:microsoft.com/office/officeart/2005/8/layout/radial6"/>
    <dgm:cxn modelId="{F76DDFDD-821B-4634-AF81-F8338A97FB9C}" srcId="{2AA2880B-354F-43B9-A355-4F503F2CA369}" destId="{97C6A4B4-3E85-42CA-84C8-CB1CDDDF5875}" srcOrd="0" destOrd="0" parTransId="{377CBB5B-CD48-43C0-A94D-6B060DD90493}" sibTransId="{6F046F92-DC8F-4134-B38E-8D138A1AD5E2}"/>
    <dgm:cxn modelId="{F477B9AA-CC3E-4B55-BE5F-2FA66E85E7BC}" srcId="{97C6A4B4-3E85-42CA-84C8-CB1CDDDF5875}" destId="{B272FCFD-9C54-4C52-AB09-4BB91133177C}" srcOrd="1" destOrd="0" parTransId="{CCAF8C08-F57F-48AA-B0F0-15B4E5E6BB49}" sibTransId="{EBBE8673-D5F6-461D-9957-6AF4A750A6CD}"/>
    <dgm:cxn modelId="{1EE2C368-5B16-4EEE-B323-00DDFF6655BC}" type="presOf" srcId="{2AA2880B-354F-43B9-A355-4F503F2CA369}" destId="{CF8C7705-977B-4C29-91AE-FFA0762356A0}" srcOrd="0" destOrd="0" presId="urn:microsoft.com/office/officeart/2005/8/layout/radial6"/>
    <dgm:cxn modelId="{B79DC3CF-5551-4FC8-BBB4-31607EABE8BA}" srcId="{97C6A4B4-3E85-42CA-84C8-CB1CDDDF5875}" destId="{DF3FB784-1979-4AFF-85AF-0E8DF144C1B8}" srcOrd="2" destOrd="0" parTransId="{0ACA68CF-2566-42C3-BDDB-578964DF842D}" sibTransId="{5171D448-FD2C-45A4-9A70-EBC80A3AFC20}"/>
    <dgm:cxn modelId="{28F9A22D-126B-4B98-89AF-972E4AE236B2}" srcId="{97C6A4B4-3E85-42CA-84C8-CB1CDDDF5875}" destId="{EA812F23-0FC4-4B66-8F91-D904AB911B05}" srcOrd="3" destOrd="0" parTransId="{E35EC20E-47F9-4F76-AC42-C25C7512A9B2}" sibTransId="{51B3FCEC-8E3E-4BA4-91F1-5C2EAFDF7D46}"/>
    <dgm:cxn modelId="{15BB8DCB-A886-429B-9E2C-A88837E23479}" type="presOf" srcId="{2D063574-BEA7-40D4-90C4-D9013D2A73A9}" destId="{16FD4568-4A6C-4073-A420-34C056058A13}" srcOrd="0" destOrd="0" presId="urn:microsoft.com/office/officeart/2005/8/layout/radial6"/>
    <dgm:cxn modelId="{E75E0E30-AB7D-4500-97E2-FB8401AC6134}" type="presOf" srcId="{5FB5F0A8-64E0-4BB2-A0F2-D24C79FB430D}" destId="{DFC1BC1D-3D70-4A6E-94B3-4DF8C38720C6}" srcOrd="0" destOrd="0" presId="urn:microsoft.com/office/officeart/2005/8/layout/radial6"/>
    <dgm:cxn modelId="{7F32F31E-4B6C-4A49-A39D-6E60B7C89351}" type="presOf" srcId="{EBBE8673-D5F6-461D-9957-6AF4A750A6CD}" destId="{66F5709A-5AE2-4367-A957-06F7278804E1}" srcOrd="0" destOrd="0" presId="urn:microsoft.com/office/officeart/2005/8/layout/radial6"/>
    <dgm:cxn modelId="{54B9B61A-A63E-480D-B4E4-5C86123DE5B1}" type="presOf" srcId="{51B3FCEC-8E3E-4BA4-91F1-5C2EAFDF7D46}" destId="{0DDB62E9-CF4F-4821-A1E0-4531591503EB}" srcOrd="0" destOrd="0" presId="urn:microsoft.com/office/officeart/2005/8/layout/radial6"/>
    <dgm:cxn modelId="{DC446830-21A9-4632-862A-84D51B7A4ED5}" type="presParOf" srcId="{CF8C7705-977B-4C29-91AE-FFA0762356A0}" destId="{A81DDCC8-087C-418C-BB4F-F51E95DC09B5}" srcOrd="0" destOrd="0" presId="urn:microsoft.com/office/officeart/2005/8/layout/radial6"/>
    <dgm:cxn modelId="{C6094218-DDB2-448D-9630-6DF13C64C95A}" type="presParOf" srcId="{CF8C7705-977B-4C29-91AE-FFA0762356A0}" destId="{DFC1BC1D-3D70-4A6E-94B3-4DF8C38720C6}" srcOrd="1" destOrd="0" presId="urn:microsoft.com/office/officeart/2005/8/layout/radial6"/>
    <dgm:cxn modelId="{7E38644E-79E8-4F14-B51F-79121083B1FC}" type="presParOf" srcId="{CF8C7705-977B-4C29-91AE-FFA0762356A0}" destId="{11C555FC-5CE7-41E0-83BD-0177CC40FDE4}" srcOrd="2" destOrd="0" presId="urn:microsoft.com/office/officeart/2005/8/layout/radial6"/>
    <dgm:cxn modelId="{54E3DA79-D6D8-4E83-86C1-768A22A62DE3}" type="presParOf" srcId="{CF8C7705-977B-4C29-91AE-FFA0762356A0}" destId="{16FD4568-4A6C-4073-A420-34C056058A13}" srcOrd="3" destOrd="0" presId="urn:microsoft.com/office/officeart/2005/8/layout/radial6"/>
    <dgm:cxn modelId="{32CC895E-684F-47F4-B021-72A62FD2469E}" type="presParOf" srcId="{CF8C7705-977B-4C29-91AE-FFA0762356A0}" destId="{B00A8F1D-2626-418F-A878-8D572DD1011C}" srcOrd="4" destOrd="0" presId="urn:microsoft.com/office/officeart/2005/8/layout/radial6"/>
    <dgm:cxn modelId="{2D4754CF-1907-4897-8C5A-B9820928565F}" type="presParOf" srcId="{CF8C7705-977B-4C29-91AE-FFA0762356A0}" destId="{57A42ADA-F60A-4635-BFEB-67A79D6219FC}" srcOrd="5" destOrd="0" presId="urn:microsoft.com/office/officeart/2005/8/layout/radial6"/>
    <dgm:cxn modelId="{F65BA50D-DCD4-4AC9-A737-512A19392027}" type="presParOf" srcId="{CF8C7705-977B-4C29-91AE-FFA0762356A0}" destId="{66F5709A-5AE2-4367-A957-06F7278804E1}" srcOrd="6" destOrd="0" presId="urn:microsoft.com/office/officeart/2005/8/layout/radial6"/>
    <dgm:cxn modelId="{C5F4C57F-C1FE-4159-BE2F-0BF47AB0E52E}" type="presParOf" srcId="{CF8C7705-977B-4C29-91AE-FFA0762356A0}" destId="{57A9A60D-AFCD-4ADC-9BF4-6A85F290DC45}" srcOrd="7" destOrd="0" presId="urn:microsoft.com/office/officeart/2005/8/layout/radial6"/>
    <dgm:cxn modelId="{98BFCD35-847C-47CA-9C80-A2AF8CFB0725}" type="presParOf" srcId="{CF8C7705-977B-4C29-91AE-FFA0762356A0}" destId="{7EB67322-A3AB-4247-A5EA-5F04D943D056}" srcOrd="8" destOrd="0" presId="urn:microsoft.com/office/officeart/2005/8/layout/radial6"/>
    <dgm:cxn modelId="{776813F7-ACB6-45F7-B69F-6B45DD90ABD6}" type="presParOf" srcId="{CF8C7705-977B-4C29-91AE-FFA0762356A0}" destId="{28496740-CEA9-4643-B04C-31F2A474CEAF}" srcOrd="9" destOrd="0" presId="urn:microsoft.com/office/officeart/2005/8/layout/radial6"/>
    <dgm:cxn modelId="{7B0B5213-C38D-4038-9FD1-276EE356C3E8}" type="presParOf" srcId="{CF8C7705-977B-4C29-91AE-FFA0762356A0}" destId="{BB816CE4-7C55-4B28-8721-97AF809277D9}" srcOrd="10" destOrd="0" presId="urn:microsoft.com/office/officeart/2005/8/layout/radial6"/>
    <dgm:cxn modelId="{7427CC72-AD72-4B74-AC34-10527B79FE46}" type="presParOf" srcId="{CF8C7705-977B-4C29-91AE-FFA0762356A0}" destId="{7EED9B5B-B1B0-4FC7-A275-6C7EA05B76D2}" srcOrd="11" destOrd="0" presId="urn:microsoft.com/office/officeart/2005/8/layout/radial6"/>
    <dgm:cxn modelId="{FEB0FB5C-24F3-4570-9B35-5F2B204ACA60}" type="presParOf" srcId="{CF8C7705-977B-4C29-91AE-FFA0762356A0}" destId="{0DDB62E9-CF4F-4821-A1E0-4531591503E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B7701E-7DF6-4459-B87B-A82FC89E241F}" type="doc">
      <dgm:prSet loTypeId="urn:microsoft.com/office/officeart/2005/8/layout/chart3" loCatId="cycle" qsTypeId="urn:microsoft.com/office/officeart/2005/8/quickstyle/simple1" qsCatId="simple" csTypeId="urn:microsoft.com/office/officeart/2005/8/colors/colorful1" csCatId="colorful" phldr="1"/>
      <dgm:spPr/>
    </dgm:pt>
    <dgm:pt modelId="{CA265339-FF37-40F4-8D12-C74B3FD9A12D}">
      <dgm:prSet phldrT="[Text]"/>
      <dgm:spPr/>
      <dgm:t>
        <a:bodyPr/>
        <a:lstStyle/>
        <a:p>
          <a:r>
            <a:rPr lang="en-US" dirty="0" smtClean="0"/>
            <a:t>Faculty</a:t>
          </a:r>
          <a:endParaRPr lang="en-US" dirty="0"/>
        </a:p>
      </dgm:t>
    </dgm:pt>
    <dgm:pt modelId="{1A0C9CE5-3352-48AC-9831-0C9AFF76701A}" type="parTrans" cxnId="{89028502-AC2C-4D66-B84A-060C9274A45C}">
      <dgm:prSet/>
      <dgm:spPr/>
      <dgm:t>
        <a:bodyPr/>
        <a:lstStyle/>
        <a:p>
          <a:endParaRPr lang="en-US"/>
        </a:p>
      </dgm:t>
    </dgm:pt>
    <dgm:pt modelId="{36DE06E0-FAD6-4713-9021-76E68424B6A5}" type="sibTrans" cxnId="{89028502-AC2C-4D66-B84A-060C9274A45C}">
      <dgm:prSet/>
      <dgm:spPr/>
      <dgm:t>
        <a:bodyPr/>
        <a:lstStyle/>
        <a:p>
          <a:endParaRPr lang="en-US"/>
        </a:p>
      </dgm:t>
    </dgm:pt>
    <dgm:pt modelId="{034D55A9-949A-45C4-AC17-74B429C260C6}">
      <dgm:prSet phldrT="[Text]"/>
      <dgm:spPr>
        <a:solidFill>
          <a:srgbClr val="7C7C7C"/>
        </a:solidFill>
      </dgm:spPr>
      <dgm:t>
        <a:bodyPr/>
        <a:lstStyle/>
        <a:p>
          <a:r>
            <a:rPr lang="en-US" dirty="0" smtClean="0"/>
            <a:t>Staff</a:t>
          </a:r>
          <a:endParaRPr lang="en-US" dirty="0"/>
        </a:p>
      </dgm:t>
    </dgm:pt>
    <dgm:pt modelId="{C0B5E807-5A01-4104-9662-C4E5BDBFFC4A}" type="parTrans" cxnId="{1876812D-7D6D-4642-835B-96A9D0E42D97}">
      <dgm:prSet/>
      <dgm:spPr/>
      <dgm:t>
        <a:bodyPr/>
        <a:lstStyle/>
        <a:p>
          <a:endParaRPr lang="en-US"/>
        </a:p>
      </dgm:t>
    </dgm:pt>
    <dgm:pt modelId="{02C6F3C8-C1F8-4ECC-AEA8-BBE706773A6D}" type="sibTrans" cxnId="{1876812D-7D6D-4642-835B-96A9D0E42D97}">
      <dgm:prSet/>
      <dgm:spPr/>
      <dgm:t>
        <a:bodyPr/>
        <a:lstStyle/>
        <a:p>
          <a:endParaRPr lang="en-US"/>
        </a:p>
      </dgm:t>
    </dgm:pt>
    <dgm:pt modelId="{80941BA9-43FE-4981-AB56-19462C1023BF}">
      <dgm:prSet phldrT="[Text]"/>
      <dgm:spPr/>
      <dgm:t>
        <a:bodyPr/>
        <a:lstStyle/>
        <a:p>
          <a:r>
            <a:rPr lang="en-US" dirty="0" smtClean="0"/>
            <a:t>Students</a:t>
          </a:r>
          <a:endParaRPr lang="en-US" dirty="0"/>
        </a:p>
      </dgm:t>
    </dgm:pt>
    <dgm:pt modelId="{3502A14B-51CF-4C9A-8CD6-5F8ECC3F0B8E}" type="parTrans" cxnId="{D59B5310-597E-4BD9-AFB9-AD270538FB51}">
      <dgm:prSet/>
      <dgm:spPr/>
      <dgm:t>
        <a:bodyPr/>
        <a:lstStyle/>
        <a:p>
          <a:endParaRPr lang="en-US"/>
        </a:p>
      </dgm:t>
    </dgm:pt>
    <dgm:pt modelId="{55724C67-28A9-45C1-9FCD-AB268F70720C}" type="sibTrans" cxnId="{D59B5310-597E-4BD9-AFB9-AD270538FB51}">
      <dgm:prSet/>
      <dgm:spPr/>
      <dgm:t>
        <a:bodyPr/>
        <a:lstStyle/>
        <a:p>
          <a:endParaRPr lang="en-US"/>
        </a:p>
      </dgm:t>
    </dgm:pt>
    <dgm:pt modelId="{F90203A3-B971-4623-98ED-1FD827117402}">
      <dgm:prSet phldrT="[Text]"/>
      <dgm:spPr/>
      <dgm:t>
        <a:bodyPr/>
        <a:lstStyle/>
        <a:p>
          <a:r>
            <a:rPr lang="en-US" dirty="0" err="1" smtClean="0"/>
            <a:t>Admini-strators</a:t>
          </a:r>
          <a:endParaRPr lang="en-US" dirty="0"/>
        </a:p>
      </dgm:t>
    </dgm:pt>
    <dgm:pt modelId="{A7574928-3105-48AA-A37D-D46D501F6A21}" type="parTrans" cxnId="{09BE6F77-0368-46F1-8BDB-094E533262E3}">
      <dgm:prSet/>
      <dgm:spPr/>
      <dgm:t>
        <a:bodyPr/>
        <a:lstStyle/>
        <a:p>
          <a:endParaRPr lang="en-US"/>
        </a:p>
      </dgm:t>
    </dgm:pt>
    <dgm:pt modelId="{87764314-F13A-466C-8A07-2F2AE388B7B0}" type="sibTrans" cxnId="{09BE6F77-0368-46F1-8BDB-094E533262E3}">
      <dgm:prSet/>
      <dgm:spPr/>
      <dgm:t>
        <a:bodyPr/>
        <a:lstStyle/>
        <a:p>
          <a:endParaRPr lang="en-US"/>
        </a:p>
      </dgm:t>
    </dgm:pt>
    <dgm:pt modelId="{E2D16FB9-E654-42A6-AC2C-57C56FAF9484}" type="pres">
      <dgm:prSet presAssocID="{D4B7701E-7DF6-4459-B87B-A82FC89E241F}" presName="compositeShape" presStyleCnt="0">
        <dgm:presLayoutVars>
          <dgm:chMax val="7"/>
          <dgm:dir/>
          <dgm:resizeHandles val="exact"/>
        </dgm:presLayoutVars>
      </dgm:prSet>
      <dgm:spPr/>
    </dgm:pt>
    <dgm:pt modelId="{5DA1BF6E-D582-4028-8484-F6FACD079A76}" type="pres">
      <dgm:prSet presAssocID="{D4B7701E-7DF6-4459-B87B-A82FC89E241F}" presName="wedge1" presStyleLbl="node1" presStyleIdx="0" presStyleCnt="4" custLinFactNeighborX="-4009" custLinFactNeighborY="3796"/>
      <dgm:spPr/>
      <dgm:t>
        <a:bodyPr/>
        <a:lstStyle/>
        <a:p>
          <a:endParaRPr lang="en-US"/>
        </a:p>
      </dgm:t>
    </dgm:pt>
    <dgm:pt modelId="{AFD0FD46-2EEC-493A-992C-216407CA26A6}" type="pres">
      <dgm:prSet presAssocID="{D4B7701E-7DF6-4459-B87B-A82FC89E241F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F2844-68B5-475D-A1F9-75A1A9C1D0CA}" type="pres">
      <dgm:prSet presAssocID="{D4B7701E-7DF6-4459-B87B-A82FC89E241F}" presName="wedge2" presStyleLbl="node1" presStyleIdx="1" presStyleCnt="4"/>
      <dgm:spPr/>
      <dgm:t>
        <a:bodyPr/>
        <a:lstStyle/>
        <a:p>
          <a:endParaRPr lang="en-US"/>
        </a:p>
      </dgm:t>
    </dgm:pt>
    <dgm:pt modelId="{E7816EA0-81FA-4A8F-A2DE-9BA93D5DAF5A}" type="pres">
      <dgm:prSet presAssocID="{D4B7701E-7DF6-4459-B87B-A82FC89E241F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CE68EF-BD0F-4CE6-8C29-BDFCFBAF4E03}" type="pres">
      <dgm:prSet presAssocID="{D4B7701E-7DF6-4459-B87B-A82FC89E241F}" presName="wedge3" presStyleLbl="node1" presStyleIdx="2" presStyleCnt="4"/>
      <dgm:spPr/>
      <dgm:t>
        <a:bodyPr/>
        <a:lstStyle/>
        <a:p>
          <a:endParaRPr lang="en-US"/>
        </a:p>
      </dgm:t>
    </dgm:pt>
    <dgm:pt modelId="{5AC33D32-AC44-4363-A07F-EE01D3B193DB}" type="pres">
      <dgm:prSet presAssocID="{D4B7701E-7DF6-4459-B87B-A82FC89E241F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F9113A-FB18-4A6E-970A-E9A5E910C243}" type="pres">
      <dgm:prSet presAssocID="{D4B7701E-7DF6-4459-B87B-A82FC89E241F}" presName="wedge4" presStyleLbl="node1" presStyleIdx="3" presStyleCnt="4"/>
      <dgm:spPr/>
      <dgm:t>
        <a:bodyPr/>
        <a:lstStyle/>
        <a:p>
          <a:endParaRPr lang="en-US"/>
        </a:p>
      </dgm:t>
    </dgm:pt>
    <dgm:pt modelId="{86EB666C-F3FB-4D4A-B2BA-5FEF3E6A3CA0}" type="pres">
      <dgm:prSet presAssocID="{D4B7701E-7DF6-4459-B87B-A82FC89E241F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F82E00-1D5C-4D63-A7C0-A3A3ED3B2920}" type="presOf" srcId="{D4B7701E-7DF6-4459-B87B-A82FC89E241F}" destId="{E2D16FB9-E654-42A6-AC2C-57C56FAF9484}" srcOrd="0" destOrd="0" presId="urn:microsoft.com/office/officeart/2005/8/layout/chart3"/>
    <dgm:cxn modelId="{DBFAEBC2-163D-4F14-9131-13E28C6BAFEE}" type="presOf" srcId="{80941BA9-43FE-4981-AB56-19462C1023BF}" destId="{5AC33D32-AC44-4363-A07F-EE01D3B193DB}" srcOrd="1" destOrd="0" presId="urn:microsoft.com/office/officeart/2005/8/layout/chart3"/>
    <dgm:cxn modelId="{5CF601BC-8EA0-4081-8613-589540BBEB23}" type="presOf" srcId="{CA265339-FF37-40F4-8D12-C74B3FD9A12D}" destId="{5DA1BF6E-D582-4028-8484-F6FACD079A76}" srcOrd="0" destOrd="0" presId="urn:microsoft.com/office/officeart/2005/8/layout/chart3"/>
    <dgm:cxn modelId="{C21C76B2-ADAE-4527-A580-1004D09EFB08}" type="presOf" srcId="{F90203A3-B971-4623-98ED-1FD827117402}" destId="{86EB666C-F3FB-4D4A-B2BA-5FEF3E6A3CA0}" srcOrd="1" destOrd="0" presId="urn:microsoft.com/office/officeart/2005/8/layout/chart3"/>
    <dgm:cxn modelId="{0424A5BA-E217-4107-8855-11BDB7B453EB}" type="presOf" srcId="{034D55A9-949A-45C4-AC17-74B429C260C6}" destId="{E7816EA0-81FA-4A8F-A2DE-9BA93D5DAF5A}" srcOrd="1" destOrd="0" presId="urn:microsoft.com/office/officeart/2005/8/layout/chart3"/>
    <dgm:cxn modelId="{81A9AB41-5E69-4BFF-9E3C-E5D174044654}" type="presOf" srcId="{80941BA9-43FE-4981-AB56-19462C1023BF}" destId="{47CE68EF-BD0F-4CE6-8C29-BDFCFBAF4E03}" srcOrd="0" destOrd="0" presId="urn:microsoft.com/office/officeart/2005/8/layout/chart3"/>
    <dgm:cxn modelId="{D59B5310-597E-4BD9-AFB9-AD270538FB51}" srcId="{D4B7701E-7DF6-4459-B87B-A82FC89E241F}" destId="{80941BA9-43FE-4981-AB56-19462C1023BF}" srcOrd="2" destOrd="0" parTransId="{3502A14B-51CF-4C9A-8CD6-5F8ECC3F0B8E}" sibTransId="{55724C67-28A9-45C1-9FCD-AB268F70720C}"/>
    <dgm:cxn modelId="{716D922E-9876-401C-8890-591EF9548880}" type="presOf" srcId="{034D55A9-949A-45C4-AC17-74B429C260C6}" destId="{933F2844-68B5-475D-A1F9-75A1A9C1D0CA}" srcOrd="0" destOrd="0" presId="urn:microsoft.com/office/officeart/2005/8/layout/chart3"/>
    <dgm:cxn modelId="{89028502-AC2C-4D66-B84A-060C9274A45C}" srcId="{D4B7701E-7DF6-4459-B87B-A82FC89E241F}" destId="{CA265339-FF37-40F4-8D12-C74B3FD9A12D}" srcOrd="0" destOrd="0" parTransId="{1A0C9CE5-3352-48AC-9831-0C9AFF76701A}" sibTransId="{36DE06E0-FAD6-4713-9021-76E68424B6A5}"/>
    <dgm:cxn modelId="{1876812D-7D6D-4642-835B-96A9D0E42D97}" srcId="{D4B7701E-7DF6-4459-B87B-A82FC89E241F}" destId="{034D55A9-949A-45C4-AC17-74B429C260C6}" srcOrd="1" destOrd="0" parTransId="{C0B5E807-5A01-4104-9662-C4E5BDBFFC4A}" sibTransId="{02C6F3C8-C1F8-4ECC-AEA8-BBE706773A6D}"/>
    <dgm:cxn modelId="{09BE6F77-0368-46F1-8BDB-094E533262E3}" srcId="{D4B7701E-7DF6-4459-B87B-A82FC89E241F}" destId="{F90203A3-B971-4623-98ED-1FD827117402}" srcOrd="3" destOrd="0" parTransId="{A7574928-3105-48AA-A37D-D46D501F6A21}" sibTransId="{87764314-F13A-466C-8A07-2F2AE388B7B0}"/>
    <dgm:cxn modelId="{5FE2B41E-E16D-4926-BF2F-2EC4EABF439F}" type="presOf" srcId="{CA265339-FF37-40F4-8D12-C74B3FD9A12D}" destId="{AFD0FD46-2EEC-493A-992C-216407CA26A6}" srcOrd="1" destOrd="0" presId="urn:microsoft.com/office/officeart/2005/8/layout/chart3"/>
    <dgm:cxn modelId="{0DD91DEF-2C96-414A-AE6B-E8A0D9FFC8FE}" type="presOf" srcId="{F90203A3-B971-4623-98ED-1FD827117402}" destId="{E6F9113A-FB18-4A6E-970A-E9A5E910C243}" srcOrd="0" destOrd="0" presId="urn:microsoft.com/office/officeart/2005/8/layout/chart3"/>
    <dgm:cxn modelId="{C8891651-4B23-4840-A190-766E7E79C89B}" type="presParOf" srcId="{E2D16FB9-E654-42A6-AC2C-57C56FAF9484}" destId="{5DA1BF6E-D582-4028-8484-F6FACD079A76}" srcOrd="0" destOrd="0" presId="urn:microsoft.com/office/officeart/2005/8/layout/chart3"/>
    <dgm:cxn modelId="{4CBDD7D4-FA01-4AAC-858D-5714E749F2ED}" type="presParOf" srcId="{E2D16FB9-E654-42A6-AC2C-57C56FAF9484}" destId="{AFD0FD46-2EEC-493A-992C-216407CA26A6}" srcOrd="1" destOrd="0" presId="urn:microsoft.com/office/officeart/2005/8/layout/chart3"/>
    <dgm:cxn modelId="{32E33C01-22EF-444B-B72E-15DF0C7ED274}" type="presParOf" srcId="{E2D16FB9-E654-42A6-AC2C-57C56FAF9484}" destId="{933F2844-68B5-475D-A1F9-75A1A9C1D0CA}" srcOrd="2" destOrd="0" presId="urn:microsoft.com/office/officeart/2005/8/layout/chart3"/>
    <dgm:cxn modelId="{8612A79D-A32C-4BD9-B5E9-9059C7A5CB21}" type="presParOf" srcId="{E2D16FB9-E654-42A6-AC2C-57C56FAF9484}" destId="{E7816EA0-81FA-4A8F-A2DE-9BA93D5DAF5A}" srcOrd="3" destOrd="0" presId="urn:microsoft.com/office/officeart/2005/8/layout/chart3"/>
    <dgm:cxn modelId="{42FCAC72-644F-4E6B-A817-70B3D21FEB18}" type="presParOf" srcId="{E2D16FB9-E654-42A6-AC2C-57C56FAF9484}" destId="{47CE68EF-BD0F-4CE6-8C29-BDFCFBAF4E03}" srcOrd="4" destOrd="0" presId="urn:microsoft.com/office/officeart/2005/8/layout/chart3"/>
    <dgm:cxn modelId="{2C048C50-5AAA-4652-BB46-827F5E0B51A5}" type="presParOf" srcId="{E2D16FB9-E654-42A6-AC2C-57C56FAF9484}" destId="{5AC33D32-AC44-4363-A07F-EE01D3B193DB}" srcOrd="5" destOrd="0" presId="urn:microsoft.com/office/officeart/2005/8/layout/chart3"/>
    <dgm:cxn modelId="{66A19525-0126-43A9-BF91-43ED02A78BE3}" type="presParOf" srcId="{E2D16FB9-E654-42A6-AC2C-57C56FAF9484}" destId="{E6F9113A-FB18-4A6E-970A-E9A5E910C243}" srcOrd="6" destOrd="0" presId="urn:microsoft.com/office/officeart/2005/8/layout/chart3"/>
    <dgm:cxn modelId="{834C8CC0-C2D1-47AC-BF1C-32CEAE61AFE5}" type="presParOf" srcId="{E2D16FB9-E654-42A6-AC2C-57C56FAF9484}" destId="{86EB666C-F3FB-4D4A-B2BA-5FEF3E6A3CA0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B7701E-7DF6-4459-B87B-A82FC89E241F}" type="doc">
      <dgm:prSet loTypeId="urn:microsoft.com/office/officeart/2005/8/layout/chart3" loCatId="cycle" qsTypeId="urn:microsoft.com/office/officeart/2005/8/quickstyle/simple1" qsCatId="simple" csTypeId="urn:microsoft.com/office/officeart/2005/8/colors/colorful1" csCatId="colorful" phldr="1"/>
      <dgm:spPr/>
    </dgm:pt>
    <dgm:pt modelId="{CA265339-FF37-40F4-8D12-C74B3FD9A12D}">
      <dgm:prSet phldrT="[Text]"/>
      <dgm:spPr/>
      <dgm:t>
        <a:bodyPr/>
        <a:lstStyle/>
        <a:p>
          <a:r>
            <a:rPr lang="en-US" dirty="0" smtClean="0"/>
            <a:t>Faculty</a:t>
          </a:r>
          <a:endParaRPr lang="en-US" dirty="0"/>
        </a:p>
      </dgm:t>
    </dgm:pt>
    <dgm:pt modelId="{1A0C9CE5-3352-48AC-9831-0C9AFF76701A}" type="parTrans" cxnId="{89028502-AC2C-4D66-B84A-060C9274A45C}">
      <dgm:prSet/>
      <dgm:spPr/>
      <dgm:t>
        <a:bodyPr/>
        <a:lstStyle/>
        <a:p>
          <a:endParaRPr lang="en-US"/>
        </a:p>
      </dgm:t>
    </dgm:pt>
    <dgm:pt modelId="{36DE06E0-FAD6-4713-9021-76E68424B6A5}" type="sibTrans" cxnId="{89028502-AC2C-4D66-B84A-060C9274A45C}">
      <dgm:prSet/>
      <dgm:spPr/>
      <dgm:t>
        <a:bodyPr/>
        <a:lstStyle/>
        <a:p>
          <a:endParaRPr lang="en-US"/>
        </a:p>
      </dgm:t>
    </dgm:pt>
    <dgm:pt modelId="{034D55A9-949A-45C4-AC17-74B429C260C6}">
      <dgm:prSet phldrT="[Text]"/>
      <dgm:spPr>
        <a:solidFill>
          <a:srgbClr val="7C7C7C"/>
        </a:solidFill>
      </dgm:spPr>
      <dgm:t>
        <a:bodyPr/>
        <a:lstStyle/>
        <a:p>
          <a:r>
            <a:rPr lang="en-US" dirty="0" smtClean="0"/>
            <a:t>Staff</a:t>
          </a:r>
          <a:endParaRPr lang="en-US" dirty="0"/>
        </a:p>
      </dgm:t>
    </dgm:pt>
    <dgm:pt modelId="{C0B5E807-5A01-4104-9662-C4E5BDBFFC4A}" type="parTrans" cxnId="{1876812D-7D6D-4642-835B-96A9D0E42D97}">
      <dgm:prSet/>
      <dgm:spPr/>
      <dgm:t>
        <a:bodyPr/>
        <a:lstStyle/>
        <a:p>
          <a:endParaRPr lang="en-US"/>
        </a:p>
      </dgm:t>
    </dgm:pt>
    <dgm:pt modelId="{02C6F3C8-C1F8-4ECC-AEA8-BBE706773A6D}" type="sibTrans" cxnId="{1876812D-7D6D-4642-835B-96A9D0E42D97}">
      <dgm:prSet/>
      <dgm:spPr/>
      <dgm:t>
        <a:bodyPr/>
        <a:lstStyle/>
        <a:p>
          <a:endParaRPr lang="en-US"/>
        </a:p>
      </dgm:t>
    </dgm:pt>
    <dgm:pt modelId="{80941BA9-43FE-4981-AB56-19462C1023BF}">
      <dgm:prSet phldrT="[Text]"/>
      <dgm:spPr/>
      <dgm:t>
        <a:bodyPr/>
        <a:lstStyle/>
        <a:p>
          <a:r>
            <a:rPr lang="en-US" dirty="0" smtClean="0"/>
            <a:t>Students</a:t>
          </a:r>
          <a:endParaRPr lang="en-US" dirty="0"/>
        </a:p>
      </dgm:t>
    </dgm:pt>
    <dgm:pt modelId="{3502A14B-51CF-4C9A-8CD6-5F8ECC3F0B8E}" type="parTrans" cxnId="{D59B5310-597E-4BD9-AFB9-AD270538FB51}">
      <dgm:prSet/>
      <dgm:spPr/>
      <dgm:t>
        <a:bodyPr/>
        <a:lstStyle/>
        <a:p>
          <a:endParaRPr lang="en-US"/>
        </a:p>
      </dgm:t>
    </dgm:pt>
    <dgm:pt modelId="{55724C67-28A9-45C1-9FCD-AB268F70720C}" type="sibTrans" cxnId="{D59B5310-597E-4BD9-AFB9-AD270538FB51}">
      <dgm:prSet/>
      <dgm:spPr/>
      <dgm:t>
        <a:bodyPr/>
        <a:lstStyle/>
        <a:p>
          <a:endParaRPr lang="en-US"/>
        </a:p>
      </dgm:t>
    </dgm:pt>
    <dgm:pt modelId="{F90203A3-B971-4623-98ED-1FD827117402}">
      <dgm:prSet phldrT="[Text]"/>
      <dgm:spPr/>
      <dgm:t>
        <a:bodyPr/>
        <a:lstStyle/>
        <a:p>
          <a:r>
            <a:rPr lang="en-US" dirty="0" err="1" smtClean="0"/>
            <a:t>Admini-strators</a:t>
          </a:r>
          <a:endParaRPr lang="en-US" dirty="0"/>
        </a:p>
      </dgm:t>
    </dgm:pt>
    <dgm:pt modelId="{A7574928-3105-48AA-A37D-D46D501F6A21}" type="parTrans" cxnId="{09BE6F77-0368-46F1-8BDB-094E533262E3}">
      <dgm:prSet/>
      <dgm:spPr/>
      <dgm:t>
        <a:bodyPr/>
        <a:lstStyle/>
        <a:p>
          <a:endParaRPr lang="en-US"/>
        </a:p>
      </dgm:t>
    </dgm:pt>
    <dgm:pt modelId="{87764314-F13A-466C-8A07-2F2AE388B7B0}" type="sibTrans" cxnId="{09BE6F77-0368-46F1-8BDB-094E533262E3}">
      <dgm:prSet/>
      <dgm:spPr/>
      <dgm:t>
        <a:bodyPr/>
        <a:lstStyle/>
        <a:p>
          <a:endParaRPr lang="en-US"/>
        </a:p>
      </dgm:t>
    </dgm:pt>
    <dgm:pt modelId="{E2D16FB9-E654-42A6-AC2C-57C56FAF9484}" type="pres">
      <dgm:prSet presAssocID="{D4B7701E-7DF6-4459-B87B-A82FC89E241F}" presName="compositeShape" presStyleCnt="0">
        <dgm:presLayoutVars>
          <dgm:chMax val="7"/>
          <dgm:dir/>
          <dgm:resizeHandles val="exact"/>
        </dgm:presLayoutVars>
      </dgm:prSet>
      <dgm:spPr/>
    </dgm:pt>
    <dgm:pt modelId="{5DA1BF6E-D582-4028-8484-F6FACD079A76}" type="pres">
      <dgm:prSet presAssocID="{D4B7701E-7DF6-4459-B87B-A82FC89E241F}" presName="wedge1" presStyleLbl="node1" presStyleIdx="0" presStyleCnt="4" custLinFactNeighborX="-4009" custLinFactNeighborY="3796"/>
      <dgm:spPr/>
      <dgm:t>
        <a:bodyPr/>
        <a:lstStyle/>
        <a:p>
          <a:endParaRPr lang="en-US"/>
        </a:p>
      </dgm:t>
    </dgm:pt>
    <dgm:pt modelId="{AFD0FD46-2EEC-493A-992C-216407CA26A6}" type="pres">
      <dgm:prSet presAssocID="{D4B7701E-7DF6-4459-B87B-A82FC89E241F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3F2844-68B5-475D-A1F9-75A1A9C1D0CA}" type="pres">
      <dgm:prSet presAssocID="{D4B7701E-7DF6-4459-B87B-A82FC89E241F}" presName="wedge2" presStyleLbl="node1" presStyleIdx="1" presStyleCnt="4"/>
      <dgm:spPr/>
      <dgm:t>
        <a:bodyPr/>
        <a:lstStyle/>
        <a:p>
          <a:endParaRPr lang="en-US"/>
        </a:p>
      </dgm:t>
    </dgm:pt>
    <dgm:pt modelId="{E7816EA0-81FA-4A8F-A2DE-9BA93D5DAF5A}" type="pres">
      <dgm:prSet presAssocID="{D4B7701E-7DF6-4459-B87B-A82FC89E241F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CE68EF-BD0F-4CE6-8C29-BDFCFBAF4E03}" type="pres">
      <dgm:prSet presAssocID="{D4B7701E-7DF6-4459-B87B-A82FC89E241F}" presName="wedge3" presStyleLbl="node1" presStyleIdx="2" presStyleCnt="4"/>
      <dgm:spPr/>
      <dgm:t>
        <a:bodyPr/>
        <a:lstStyle/>
        <a:p>
          <a:endParaRPr lang="en-US"/>
        </a:p>
      </dgm:t>
    </dgm:pt>
    <dgm:pt modelId="{5AC33D32-AC44-4363-A07F-EE01D3B193DB}" type="pres">
      <dgm:prSet presAssocID="{D4B7701E-7DF6-4459-B87B-A82FC89E241F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F9113A-FB18-4A6E-970A-E9A5E910C243}" type="pres">
      <dgm:prSet presAssocID="{D4B7701E-7DF6-4459-B87B-A82FC89E241F}" presName="wedge4" presStyleLbl="node1" presStyleIdx="3" presStyleCnt="4"/>
      <dgm:spPr/>
      <dgm:t>
        <a:bodyPr/>
        <a:lstStyle/>
        <a:p>
          <a:endParaRPr lang="en-US"/>
        </a:p>
      </dgm:t>
    </dgm:pt>
    <dgm:pt modelId="{86EB666C-F3FB-4D4A-B2BA-5FEF3E6A3CA0}" type="pres">
      <dgm:prSet presAssocID="{D4B7701E-7DF6-4459-B87B-A82FC89E241F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CF82E00-1D5C-4D63-A7C0-A3A3ED3B2920}" type="presOf" srcId="{D4B7701E-7DF6-4459-B87B-A82FC89E241F}" destId="{E2D16FB9-E654-42A6-AC2C-57C56FAF9484}" srcOrd="0" destOrd="0" presId="urn:microsoft.com/office/officeart/2005/8/layout/chart3"/>
    <dgm:cxn modelId="{DBFAEBC2-163D-4F14-9131-13E28C6BAFEE}" type="presOf" srcId="{80941BA9-43FE-4981-AB56-19462C1023BF}" destId="{5AC33D32-AC44-4363-A07F-EE01D3B193DB}" srcOrd="1" destOrd="0" presId="urn:microsoft.com/office/officeart/2005/8/layout/chart3"/>
    <dgm:cxn modelId="{5CF601BC-8EA0-4081-8613-589540BBEB23}" type="presOf" srcId="{CA265339-FF37-40F4-8D12-C74B3FD9A12D}" destId="{5DA1BF6E-D582-4028-8484-F6FACD079A76}" srcOrd="0" destOrd="0" presId="urn:microsoft.com/office/officeart/2005/8/layout/chart3"/>
    <dgm:cxn modelId="{C21C76B2-ADAE-4527-A580-1004D09EFB08}" type="presOf" srcId="{F90203A3-B971-4623-98ED-1FD827117402}" destId="{86EB666C-F3FB-4D4A-B2BA-5FEF3E6A3CA0}" srcOrd="1" destOrd="0" presId="urn:microsoft.com/office/officeart/2005/8/layout/chart3"/>
    <dgm:cxn modelId="{0424A5BA-E217-4107-8855-11BDB7B453EB}" type="presOf" srcId="{034D55A9-949A-45C4-AC17-74B429C260C6}" destId="{E7816EA0-81FA-4A8F-A2DE-9BA93D5DAF5A}" srcOrd="1" destOrd="0" presId="urn:microsoft.com/office/officeart/2005/8/layout/chart3"/>
    <dgm:cxn modelId="{81A9AB41-5E69-4BFF-9E3C-E5D174044654}" type="presOf" srcId="{80941BA9-43FE-4981-AB56-19462C1023BF}" destId="{47CE68EF-BD0F-4CE6-8C29-BDFCFBAF4E03}" srcOrd="0" destOrd="0" presId="urn:microsoft.com/office/officeart/2005/8/layout/chart3"/>
    <dgm:cxn modelId="{D59B5310-597E-4BD9-AFB9-AD270538FB51}" srcId="{D4B7701E-7DF6-4459-B87B-A82FC89E241F}" destId="{80941BA9-43FE-4981-AB56-19462C1023BF}" srcOrd="2" destOrd="0" parTransId="{3502A14B-51CF-4C9A-8CD6-5F8ECC3F0B8E}" sibTransId="{55724C67-28A9-45C1-9FCD-AB268F70720C}"/>
    <dgm:cxn modelId="{716D922E-9876-401C-8890-591EF9548880}" type="presOf" srcId="{034D55A9-949A-45C4-AC17-74B429C260C6}" destId="{933F2844-68B5-475D-A1F9-75A1A9C1D0CA}" srcOrd="0" destOrd="0" presId="urn:microsoft.com/office/officeart/2005/8/layout/chart3"/>
    <dgm:cxn modelId="{89028502-AC2C-4D66-B84A-060C9274A45C}" srcId="{D4B7701E-7DF6-4459-B87B-A82FC89E241F}" destId="{CA265339-FF37-40F4-8D12-C74B3FD9A12D}" srcOrd="0" destOrd="0" parTransId="{1A0C9CE5-3352-48AC-9831-0C9AFF76701A}" sibTransId="{36DE06E0-FAD6-4713-9021-76E68424B6A5}"/>
    <dgm:cxn modelId="{1876812D-7D6D-4642-835B-96A9D0E42D97}" srcId="{D4B7701E-7DF6-4459-B87B-A82FC89E241F}" destId="{034D55A9-949A-45C4-AC17-74B429C260C6}" srcOrd="1" destOrd="0" parTransId="{C0B5E807-5A01-4104-9662-C4E5BDBFFC4A}" sibTransId="{02C6F3C8-C1F8-4ECC-AEA8-BBE706773A6D}"/>
    <dgm:cxn modelId="{09BE6F77-0368-46F1-8BDB-094E533262E3}" srcId="{D4B7701E-7DF6-4459-B87B-A82FC89E241F}" destId="{F90203A3-B971-4623-98ED-1FD827117402}" srcOrd="3" destOrd="0" parTransId="{A7574928-3105-48AA-A37D-D46D501F6A21}" sibTransId="{87764314-F13A-466C-8A07-2F2AE388B7B0}"/>
    <dgm:cxn modelId="{5FE2B41E-E16D-4926-BF2F-2EC4EABF439F}" type="presOf" srcId="{CA265339-FF37-40F4-8D12-C74B3FD9A12D}" destId="{AFD0FD46-2EEC-493A-992C-216407CA26A6}" srcOrd="1" destOrd="0" presId="urn:microsoft.com/office/officeart/2005/8/layout/chart3"/>
    <dgm:cxn modelId="{0DD91DEF-2C96-414A-AE6B-E8A0D9FFC8FE}" type="presOf" srcId="{F90203A3-B971-4623-98ED-1FD827117402}" destId="{E6F9113A-FB18-4A6E-970A-E9A5E910C243}" srcOrd="0" destOrd="0" presId="urn:microsoft.com/office/officeart/2005/8/layout/chart3"/>
    <dgm:cxn modelId="{C8891651-4B23-4840-A190-766E7E79C89B}" type="presParOf" srcId="{E2D16FB9-E654-42A6-AC2C-57C56FAF9484}" destId="{5DA1BF6E-D582-4028-8484-F6FACD079A76}" srcOrd="0" destOrd="0" presId="urn:microsoft.com/office/officeart/2005/8/layout/chart3"/>
    <dgm:cxn modelId="{4CBDD7D4-FA01-4AAC-858D-5714E749F2ED}" type="presParOf" srcId="{E2D16FB9-E654-42A6-AC2C-57C56FAF9484}" destId="{AFD0FD46-2EEC-493A-992C-216407CA26A6}" srcOrd="1" destOrd="0" presId="urn:microsoft.com/office/officeart/2005/8/layout/chart3"/>
    <dgm:cxn modelId="{32E33C01-22EF-444B-B72E-15DF0C7ED274}" type="presParOf" srcId="{E2D16FB9-E654-42A6-AC2C-57C56FAF9484}" destId="{933F2844-68B5-475D-A1F9-75A1A9C1D0CA}" srcOrd="2" destOrd="0" presId="urn:microsoft.com/office/officeart/2005/8/layout/chart3"/>
    <dgm:cxn modelId="{8612A79D-A32C-4BD9-B5E9-9059C7A5CB21}" type="presParOf" srcId="{E2D16FB9-E654-42A6-AC2C-57C56FAF9484}" destId="{E7816EA0-81FA-4A8F-A2DE-9BA93D5DAF5A}" srcOrd="3" destOrd="0" presId="urn:microsoft.com/office/officeart/2005/8/layout/chart3"/>
    <dgm:cxn modelId="{42FCAC72-644F-4E6B-A817-70B3D21FEB18}" type="presParOf" srcId="{E2D16FB9-E654-42A6-AC2C-57C56FAF9484}" destId="{47CE68EF-BD0F-4CE6-8C29-BDFCFBAF4E03}" srcOrd="4" destOrd="0" presId="urn:microsoft.com/office/officeart/2005/8/layout/chart3"/>
    <dgm:cxn modelId="{2C048C50-5AAA-4652-BB46-827F5E0B51A5}" type="presParOf" srcId="{E2D16FB9-E654-42A6-AC2C-57C56FAF9484}" destId="{5AC33D32-AC44-4363-A07F-EE01D3B193DB}" srcOrd="5" destOrd="0" presId="urn:microsoft.com/office/officeart/2005/8/layout/chart3"/>
    <dgm:cxn modelId="{66A19525-0126-43A9-BF91-43ED02A78BE3}" type="presParOf" srcId="{E2D16FB9-E654-42A6-AC2C-57C56FAF9484}" destId="{E6F9113A-FB18-4A6E-970A-E9A5E910C243}" srcOrd="6" destOrd="0" presId="urn:microsoft.com/office/officeart/2005/8/layout/chart3"/>
    <dgm:cxn modelId="{834C8CC0-C2D1-47AC-BF1C-32CEAE61AFE5}" type="presParOf" srcId="{E2D16FB9-E654-42A6-AC2C-57C56FAF9484}" destId="{86EB666C-F3FB-4D4A-B2BA-5FEF3E6A3CA0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1BF6E-D582-4028-8484-F6FACD079A76}">
      <dsp:nvSpPr>
        <dsp:cNvPr id="0" name=""/>
        <dsp:cNvSpPr/>
      </dsp:nvSpPr>
      <dsp:spPr>
        <a:xfrm>
          <a:off x="386512" y="162922"/>
          <a:ext cx="1453019" cy="1453019"/>
        </a:xfrm>
        <a:prstGeom prst="pie">
          <a:avLst>
            <a:gd name="adj1" fmla="val 1620000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Faculty</a:t>
          </a:r>
          <a:endParaRPr lang="en-US" sz="1100" kern="1200" dirty="0"/>
        </a:p>
      </dsp:txBody>
      <dsp:txXfrm>
        <a:off x="1129628" y="431730"/>
        <a:ext cx="536233" cy="432446"/>
      </dsp:txXfrm>
    </dsp:sp>
    <dsp:sp modelId="{933F2844-68B5-475D-A1F9-75A1A9C1D0CA}">
      <dsp:nvSpPr>
        <dsp:cNvPr id="0" name=""/>
        <dsp:cNvSpPr/>
      </dsp:nvSpPr>
      <dsp:spPr>
        <a:xfrm>
          <a:off x="383529" y="188237"/>
          <a:ext cx="1453019" cy="1453019"/>
        </a:xfrm>
        <a:prstGeom prst="pie">
          <a:avLst>
            <a:gd name="adj1" fmla="val 0"/>
            <a:gd name="adj2" fmla="val 5400000"/>
          </a:avLst>
        </a:prstGeom>
        <a:solidFill>
          <a:srgbClr val="7C7C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Staff</a:t>
          </a:r>
          <a:endParaRPr lang="en-US" sz="1100" kern="1200" dirty="0"/>
        </a:p>
      </dsp:txBody>
      <dsp:txXfrm>
        <a:off x="1135986" y="940694"/>
        <a:ext cx="536233" cy="432446"/>
      </dsp:txXfrm>
    </dsp:sp>
    <dsp:sp modelId="{47CE68EF-BD0F-4CE6-8C29-BDFCFBAF4E0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5400000"/>
            <a:gd name="adj2" fmla="val 10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Students</a:t>
          </a:r>
          <a:endParaRPr lang="en-US" sz="1100" kern="1200" dirty="0"/>
        </a:p>
      </dsp:txBody>
      <dsp:txXfrm>
        <a:off x="547859" y="921456"/>
        <a:ext cx="536233" cy="432446"/>
      </dsp:txXfrm>
    </dsp:sp>
    <dsp:sp modelId="{E6F9113A-FB18-4A6E-970A-E9A5E910C24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108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Admini-strators</a:t>
          </a:r>
          <a:endParaRPr lang="en-US" sz="1100" kern="1200" dirty="0"/>
        </a:p>
      </dsp:txBody>
      <dsp:txXfrm>
        <a:off x="547859" y="437116"/>
        <a:ext cx="536233" cy="4324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DB62E9-CF4F-4821-A1E0-4531591503EB}">
      <dsp:nvSpPr>
        <dsp:cNvPr id="0" name=""/>
        <dsp:cNvSpPr/>
      </dsp:nvSpPr>
      <dsp:spPr>
        <a:xfrm>
          <a:off x="1142777" y="257607"/>
          <a:ext cx="1714962" cy="1714962"/>
        </a:xfrm>
        <a:prstGeom prst="blockArc">
          <a:avLst>
            <a:gd name="adj1" fmla="val 10800000"/>
            <a:gd name="adj2" fmla="val 16200000"/>
            <a:gd name="adj3" fmla="val 464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496740-CEA9-4643-B04C-31F2A474CEAF}">
      <dsp:nvSpPr>
        <dsp:cNvPr id="0" name=""/>
        <dsp:cNvSpPr/>
      </dsp:nvSpPr>
      <dsp:spPr>
        <a:xfrm>
          <a:off x="1142777" y="257607"/>
          <a:ext cx="1714962" cy="1714962"/>
        </a:xfrm>
        <a:prstGeom prst="blockArc">
          <a:avLst>
            <a:gd name="adj1" fmla="val 5400000"/>
            <a:gd name="adj2" fmla="val 10800000"/>
            <a:gd name="adj3" fmla="val 4644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F5709A-5AE2-4367-A957-06F7278804E1}">
      <dsp:nvSpPr>
        <dsp:cNvPr id="0" name=""/>
        <dsp:cNvSpPr/>
      </dsp:nvSpPr>
      <dsp:spPr>
        <a:xfrm>
          <a:off x="1142777" y="257607"/>
          <a:ext cx="1714962" cy="1714962"/>
        </a:xfrm>
        <a:prstGeom prst="blockArc">
          <a:avLst>
            <a:gd name="adj1" fmla="val 0"/>
            <a:gd name="adj2" fmla="val 5400000"/>
            <a:gd name="adj3" fmla="val 464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FD4568-4A6C-4073-A420-34C056058A13}">
      <dsp:nvSpPr>
        <dsp:cNvPr id="0" name=""/>
        <dsp:cNvSpPr/>
      </dsp:nvSpPr>
      <dsp:spPr>
        <a:xfrm>
          <a:off x="1142777" y="257607"/>
          <a:ext cx="1714962" cy="1714962"/>
        </a:xfrm>
        <a:prstGeom prst="blockArc">
          <a:avLst>
            <a:gd name="adj1" fmla="val 16200000"/>
            <a:gd name="adj2" fmla="val 0"/>
            <a:gd name="adj3" fmla="val 464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1DDCC8-087C-418C-BB4F-F51E95DC09B5}">
      <dsp:nvSpPr>
        <dsp:cNvPr id="0" name=""/>
        <dsp:cNvSpPr/>
      </dsp:nvSpPr>
      <dsp:spPr>
        <a:xfrm>
          <a:off x="1605188" y="720018"/>
          <a:ext cx="790141" cy="790141"/>
        </a:xfrm>
        <a:prstGeom prst="ellipse">
          <a:avLst/>
        </a:prstGeom>
        <a:solidFill>
          <a:srgbClr val="40775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PBC</a:t>
          </a:r>
          <a:endParaRPr lang="en-US" sz="2400" kern="1200" dirty="0"/>
        </a:p>
      </dsp:txBody>
      <dsp:txXfrm>
        <a:off x="1720901" y="835731"/>
        <a:ext cx="558715" cy="558715"/>
      </dsp:txXfrm>
    </dsp:sp>
    <dsp:sp modelId="{DFC1BC1D-3D70-4A6E-94B3-4DF8C38720C6}">
      <dsp:nvSpPr>
        <dsp:cNvPr id="0" name=""/>
        <dsp:cNvSpPr/>
      </dsp:nvSpPr>
      <dsp:spPr>
        <a:xfrm>
          <a:off x="1723709" y="969"/>
          <a:ext cx="553098" cy="553098"/>
        </a:xfrm>
        <a:prstGeom prst="ellipse">
          <a:avLst/>
        </a:prstGeom>
        <a:solidFill>
          <a:srgbClr val="7C7C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Staff</a:t>
          </a:r>
          <a:endParaRPr lang="en-US" sz="1050" kern="1200" dirty="0"/>
        </a:p>
      </dsp:txBody>
      <dsp:txXfrm>
        <a:off x="1804708" y="81968"/>
        <a:ext cx="391100" cy="391100"/>
      </dsp:txXfrm>
    </dsp:sp>
    <dsp:sp modelId="{B00A8F1D-2626-418F-A878-8D572DD1011C}">
      <dsp:nvSpPr>
        <dsp:cNvPr id="0" name=""/>
        <dsp:cNvSpPr/>
      </dsp:nvSpPr>
      <dsp:spPr>
        <a:xfrm>
          <a:off x="2561279" y="838539"/>
          <a:ext cx="553098" cy="553098"/>
        </a:xfrm>
        <a:prstGeom prst="ellipse">
          <a:avLst/>
        </a:prstGeom>
        <a:solidFill>
          <a:srgbClr val="ED7D3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Faculty</a:t>
          </a:r>
          <a:endParaRPr lang="en-US" sz="900" kern="1200" dirty="0"/>
        </a:p>
      </dsp:txBody>
      <dsp:txXfrm>
        <a:off x="2642278" y="919538"/>
        <a:ext cx="391100" cy="391100"/>
      </dsp:txXfrm>
    </dsp:sp>
    <dsp:sp modelId="{57A9A60D-AFCD-4ADC-9BF4-6A85F290DC45}">
      <dsp:nvSpPr>
        <dsp:cNvPr id="0" name=""/>
        <dsp:cNvSpPr/>
      </dsp:nvSpPr>
      <dsp:spPr>
        <a:xfrm>
          <a:off x="1693112" y="1676109"/>
          <a:ext cx="614293" cy="5530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Students</a:t>
          </a:r>
          <a:endParaRPr lang="en-US" sz="900" kern="1200" dirty="0"/>
        </a:p>
      </dsp:txBody>
      <dsp:txXfrm>
        <a:off x="1783073" y="1757108"/>
        <a:ext cx="434371" cy="391100"/>
      </dsp:txXfrm>
    </dsp:sp>
    <dsp:sp modelId="{BB816CE4-7C55-4B28-8721-97AF809277D9}">
      <dsp:nvSpPr>
        <dsp:cNvPr id="0" name=""/>
        <dsp:cNvSpPr/>
      </dsp:nvSpPr>
      <dsp:spPr>
        <a:xfrm>
          <a:off x="886139" y="838539"/>
          <a:ext cx="553098" cy="55309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err="1" smtClean="0"/>
            <a:t>Admini-strators</a:t>
          </a:r>
          <a:endParaRPr lang="en-US" sz="900" kern="1200" dirty="0"/>
        </a:p>
      </dsp:txBody>
      <dsp:txXfrm>
        <a:off x="967138" y="919538"/>
        <a:ext cx="391100" cy="3911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1BF6E-D582-4028-8484-F6FACD079A76}">
      <dsp:nvSpPr>
        <dsp:cNvPr id="0" name=""/>
        <dsp:cNvSpPr/>
      </dsp:nvSpPr>
      <dsp:spPr>
        <a:xfrm>
          <a:off x="386512" y="162922"/>
          <a:ext cx="1453019" cy="1453019"/>
        </a:xfrm>
        <a:prstGeom prst="pie">
          <a:avLst>
            <a:gd name="adj1" fmla="val 1620000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Faculty</a:t>
          </a:r>
          <a:endParaRPr lang="en-US" sz="1100" kern="1200" dirty="0"/>
        </a:p>
      </dsp:txBody>
      <dsp:txXfrm>
        <a:off x="1129628" y="431730"/>
        <a:ext cx="536233" cy="432446"/>
      </dsp:txXfrm>
    </dsp:sp>
    <dsp:sp modelId="{933F2844-68B5-475D-A1F9-75A1A9C1D0CA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0"/>
            <a:gd name="adj2" fmla="val 5400000"/>
          </a:avLst>
        </a:prstGeom>
        <a:solidFill>
          <a:srgbClr val="7C7C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Staff</a:t>
          </a:r>
          <a:endParaRPr lang="en-US" sz="1100" kern="1200" dirty="0"/>
        </a:p>
      </dsp:txBody>
      <dsp:txXfrm>
        <a:off x="1135986" y="921456"/>
        <a:ext cx="536233" cy="432446"/>
      </dsp:txXfrm>
    </dsp:sp>
    <dsp:sp modelId="{47CE68EF-BD0F-4CE6-8C29-BDFCFBAF4E0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5400000"/>
            <a:gd name="adj2" fmla="val 10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Students</a:t>
          </a:r>
          <a:endParaRPr lang="en-US" sz="1100" kern="1200" dirty="0"/>
        </a:p>
      </dsp:txBody>
      <dsp:txXfrm>
        <a:off x="547859" y="921456"/>
        <a:ext cx="536233" cy="432446"/>
      </dsp:txXfrm>
    </dsp:sp>
    <dsp:sp modelId="{E6F9113A-FB18-4A6E-970A-E9A5E910C24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108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Admini-strators</a:t>
          </a:r>
          <a:endParaRPr lang="en-US" sz="1100" kern="1200" dirty="0"/>
        </a:p>
      </dsp:txBody>
      <dsp:txXfrm>
        <a:off x="547859" y="437116"/>
        <a:ext cx="536233" cy="4324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1BF6E-D582-4028-8484-F6FACD079A76}">
      <dsp:nvSpPr>
        <dsp:cNvPr id="0" name=""/>
        <dsp:cNvSpPr/>
      </dsp:nvSpPr>
      <dsp:spPr>
        <a:xfrm>
          <a:off x="386512" y="162922"/>
          <a:ext cx="1453019" cy="1453019"/>
        </a:xfrm>
        <a:prstGeom prst="pie">
          <a:avLst>
            <a:gd name="adj1" fmla="val 1620000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Faculty</a:t>
          </a:r>
          <a:endParaRPr lang="en-US" sz="1100" kern="1200" dirty="0"/>
        </a:p>
      </dsp:txBody>
      <dsp:txXfrm>
        <a:off x="1129628" y="431730"/>
        <a:ext cx="536233" cy="432446"/>
      </dsp:txXfrm>
    </dsp:sp>
    <dsp:sp modelId="{933F2844-68B5-475D-A1F9-75A1A9C1D0CA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0"/>
            <a:gd name="adj2" fmla="val 5400000"/>
          </a:avLst>
        </a:prstGeom>
        <a:solidFill>
          <a:srgbClr val="7C7C7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Staff</a:t>
          </a:r>
          <a:endParaRPr lang="en-US" sz="1100" kern="1200" dirty="0"/>
        </a:p>
      </dsp:txBody>
      <dsp:txXfrm>
        <a:off x="1135986" y="921456"/>
        <a:ext cx="536233" cy="432446"/>
      </dsp:txXfrm>
    </dsp:sp>
    <dsp:sp modelId="{47CE68EF-BD0F-4CE6-8C29-BDFCFBAF4E0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5400000"/>
            <a:gd name="adj2" fmla="val 10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Students</a:t>
          </a:r>
          <a:endParaRPr lang="en-US" sz="1100" kern="1200" dirty="0"/>
        </a:p>
      </dsp:txBody>
      <dsp:txXfrm>
        <a:off x="547859" y="921456"/>
        <a:ext cx="536233" cy="432446"/>
      </dsp:txXfrm>
    </dsp:sp>
    <dsp:sp modelId="{E6F9113A-FB18-4A6E-970A-E9A5E910C243}">
      <dsp:nvSpPr>
        <dsp:cNvPr id="0" name=""/>
        <dsp:cNvSpPr/>
      </dsp:nvSpPr>
      <dsp:spPr>
        <a:xfrm>
          <a:off x="383529" y="168999"/>
          <a:ext cx="1453019" cy="1453019"/>
        </a:xfrm>
        <a:prstGeom prst="pie">
          <a:avLst>
            <a:gd name="adj1" fmla="val 108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/>
            <a:t>Admini-strators</a:t>
          </a:r>
          <a:endParaRPr lang="en-US" sz="1100" kern="1200" dirty="0"/>
        </a:p>
      </dsp:txBody>
      <dsp:txXfrm>
        <a:off x="547859" y="437116"/>
        <a:ext cx="536233" cy="4324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1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44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00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5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2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42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386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8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73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67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D02F2-E32C-4FAE-A71C-1F56ED7885B4}" type="datetimeFigureOut">
              <a:rPr lang="en-US" smtClean="0"/>
              <a:t>11/16/2018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301CA-7FA8-400B-A835-77125CC37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5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Layout" Target="../diagrams/layout1.xml"/><Relationship Id="rId21" Type="http://schemas.openxmlformats.org/officeDocument/2006/relationships/diagramColors" Target="../diagrams/colors4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png"/><Relationship Id="rId17" Type="http://schemas.microsoft.com/office/2007/relationships/diagramDrawing" Target="../diagrams/drawing3.xml"/><Relationship Id="rId2" Type="http://schemas.openxmlformats.org/officeDocument/2006/relationships/diagramData" Target="../diagrams/data1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QuickStyle" Target="../diagrams/quickStyle3.xml"/><Relationship Id="rId10" Type="http://schemas.openxmlformats.org/officeDocument/2006/relationships/diagramColors" Target="../diagrams/colors2.xml"/><Relationship Id="rId19" Type="http://schemas.openxmlformats.org/officeDocument/2006/relationships/diagramLayout" Target="../diagrams/layout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30424"/>
            <a:ext cx="12298680" cy="6827576"/>
            <a:chOff x="0" y="30424"/>
            <a:chExt cx="12298680" cy="6827576"/>
          </a:xfrm>
        </p:grpSpPr>
        <p:cxnSp>
          <p:nvCxnSpPr>
            <p:cNvPr id="52" name="Elbow Connector 51"/>
            <p:cNvCxnSpPr>
              <a:stCxn id="62" idx="0"/>
            </p:cNvCxnSpPr>
            <p:nvPr/>
          </p:nvCxnSpPr>
          <p:spPr>
            <a:xfrm rot="16200000" flipV="1">
              <a:off x="5976004" y="5501977"/>
              <a:ext cx="251868" cy="646145"/>
            </a:xfrm>
            <a:prstGeom prst="bentConnector3">
              <a:avLst/>
            </a:prstGeom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66" name="Diagram 65"/>
            <p:cNvGraphicFramePr/>
            <p:nvPr>
              <p:extLst>
                <p:ext uri="{D42A27DB-BD31-4B8C-83A1-F6EECF244321}">
                  <p14:modId xmlns:p14="http://schemas.microsoft.com/office/powerpoint/2010/main" val="3616366748"/>
                </p:ext>
              </p:extLst>
            </p:nvPr>
          </p:nvGraphicFramePr>
          <p:xfrm>
            <a:off x="4661822" y="4127784"/>
            <a:ext cx="2281313" cy="172978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6" name="Oval 5"/>
            <p:cNvSpPr/>
            <p:nvPr/>
          </p:nvSpPr>
          <p:spPr>
            <a:xfrm>
              <a:off x="5477719" y="4910809"/>
              <a:ext cx="618159" cy="304303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A</a:t>
              </a:r>
              <a:r>
                <a:rPr lang="en-US" sz="1100" dirty="0" smtClean="0">
                  <a:solidFill>
                    <a:schemeClr val="tx1"/>
                  </a:solidFill>
                </a:rPr>
                <a:t>PC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2184383" y="2670568"/>
              <a:ext cx="1167915" cy="886579"/>
            </a:xfrm>
            <a:prstGeom prst="ellipse">
              <a:avLst/>
            </a:prstGeom>
            <a:solidFill>
              <a:srgbClr val="ED7D3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</a:rPr>
                <a:t>Academic Senate (faculty)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615703" y="2685851"/>
              <a:ext cx="1186659" cy="873048"/>
            </a:xfrm>
            <a:prstGeom prst="ellipse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</a:rPr>
                <a:t>ASCC</a:t>
              </a:r>
            </a:p>
            <a:p>
              <a:pPr algn="ctr"/>
              <a:r>
                <a:rPr lang="en-US" sz="1200" b="1" dirty="0" smtClean="0">
                  <a:solidFill>
                    <a:schemeClr val="bg1"/>
                  </a:solidFill>
                </a:rPr>
                <a:t>(students)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3847271" y="2685851"/>
              <a:ext cx="1145980" cy="871297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chemeClr val="bg1"/>
                  </a:solidFill>
                </a:rPr>
                <a:t>ClassifiedSenate (staff)</a:t>
              </a:r>
              <a:endParaRPr lang="en-US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0182498" y="2563506"/>
              <a:ext cx="1979896" cy="509326"/>
            </a:xfrm>
            <a:prstGeom prst="rect">
              <a:avLst/>
            </a:prstGeom>
            <a:solidFill>
              <a:srgbClr val="4472C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Cabinet </a:t>
              </a:r>
            </a:p>
            <a:p>
              <a:pPr algn="ctr"/>
              <a:r>
                <a:rPr lang="en-US" sz="1200" dirty="0" smtClean="0">
                  <a:solidFill>
                    <a:schemeClr val="bg1"/>
                  </a:solidFill>
                </a:rPr>
                <a:t>(VPs, all Deans, Marketing)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154753" y="5968758"/>
              <a:ext cx="2016888" cy="412897"/>
            </a:xfrm>
            <a:prstGeom prst="rect">
              <a:avLst/>
            </a:prstGeom>
            <a:solidFill>
              <a:srgbClr val="4472C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>
                  <a:solidFill>
                    <a:schemeClr val="bg1"/>
                  </a:solidFill>
                </a:rPr>
                <a:t>Deans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795029" y="1447800"/>
              <a:ext cx="1979896" cy="509326"/>
            </a:xfrm>
            <a:prstGeom prst="rect">
              <a:avLst/>
            </a:prstGeom>
            <a:solidFill>
              <a:srgbClr val="4472C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President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371710" y="5961883"/>
              <a:ext cx="4351395" cy="426280"/>
            </a:xfrm>
            <a:prstGeom prst="rect">
              <a:avLst/>
            </a:prstGeom>
            <a:solidFill>
              <a:srgbClr val="6DA94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1"/>
                  </a:solidFill>
                </a:rPr>
                <a:t>Programs</a:t>
              </a:r>
            </a:p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Program Review, Resource Requests, Staffing Requests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478084"/>
              <a:ext cx="12298680" cy="379916"/>
            </a:xfrm>
            <a:prstGeom prst="rect">
              <a:avLst/>
            </a:prstGeom>
            <a:solidFill>
              <a:srgbClr val="6DA94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</a:rPr>
                <a:t>College Mission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cxnSp>
          <p:nvCxnSpPr>
            <p:cNvPr id="33" name="Straight Connector 32"/>
            <p:cNvCxnSpPr>
              <a:endCxn id="18" idx="0"/>
            </p:cNvCxnSpPr>
            <p:nvPr/>
          </p:nvCxnSpPr>
          <p:spPr>
            <a:xfrm>
              <a:off x="11153949" y="3054954"/>
              <a:ext cx="9248" cy="2913804"/>
            </a:xfrm>
            <a:prstGeom prst="line">
              <a:avLst/>
            </a:prstGeom>
            <a:ln w="38100">
              <a:solidFill>
                <a:schemeClr val="accent5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18" idx="1"/>
              <a:endCxn id="20" idx="3"/>
            </p:cNvCxnSpPr>
            <p:nvPr/>
          </p:nvCxnSpPr>
          <p:spPr>
            <a:xfrm flipH="1" flipV="1">
              <a:off x="9723105" y="6175023"/>
              <a:ext cx="431648" cy="183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  <a:prstDash val="solid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8" name="Diagram 47"/>
            <p:cNvGraphicFramePr/>
            <p:nvPr>
              <p:extLst>
                <p:ext uri="{D42A27DB-BD31-4B8C-83A1-F6EECF244321}">
                  <p14:modId xmlns:p14="http://schemas.microsoft.com/office/powerpoint/2010/main" val="4153040044"/>
                </p:ext>
              </p:extLst>
            </p:nvPr>
          </p:nvGraphicFramePr>
          <p:xfrm>
            <a:off x="5755837" y="1939866"/>
            <a:ext cx="4000518" cy="2230178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cxnSp>
          <p:nvCxnSpPr>
            <p:cNvPr id="3" name="Elbow Connector 2"/>
            <p:cNvCxnSpPr>
              <a:stCxn id="15" idx="0"/>
              <a:endCxn id="28" idx="4"/>
            </p:cNvCxnSpPr>
            <p:nvPr/>
          </p:nvCxnSpPr>
          <p:spPr>
            <a:xfrm rot="5400000" flipH="1" flipV="1">
              <a:off x="2855418" y="320345"/>
              <a:ext cx="719120" cy="4011893"/>
            </a:xfrm>
            <a:prstGeom prst="bentConnector3">
              <a:avLst>
                <a:gd name="adj1" fmla="val 50000"/>
              </a:avLst>
            </a:prstGeom>
            <a:ln w="28575">
              <a:solidFill>
                <a:schemeClr val="accent5">
                  <a:lumMod val="75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Elbow Connector 7"/>
            <p:cNvCxnSpPr>
              <a:stCxn id="14" idx="0"/>
              <a:endCxn id="51" idx="4"/>
            </p:cNvCxnSpPr>
            <p:nvPr/>
          </p:nvCxnSpPr>
          <p:spPr>
            <a:xfrm rot="5400000" flipH="1" flipV="1">
              <a:off x="3792091" y="938975"/>
              <a:ext cx="707842" cy="2755345"/>
            </a:xfrm>
            <a:prstGeom prst="bentConnector3">
              <a:avLst/>
            </a:prstGeom>
            <a:ln w="28575">
              <a:solidFill>
                <a:schemeClr val="accent5">
                  <a:lumMod val="75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>
              <a:endCxn id="17" idx="0"/>
            </p:cNvCxnSpPr>
            <p:nvPr/>
          </p:nvCxnSpPr>
          <p:spPr>
            <a:xfrm>
              <a:off x="6774924" y="1587820"/>
              <a:ext cx="4397522" cy="975686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>
              <a:stCxn id="19" idx="3"/>
              <a:endCxn id="48" idx="0"/>
            </p:cNvCxnSpPr>
            <p:nvPr/>
          </p:nvCxnSpPr>
          <p:spPr>
            <a:xfrm>
              <a:off x="6774925" y="1702463"/>
              <a:ext cx="981171" cy="237403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prstDash val="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Elbow Connector 33"/>
            <p:cNvCxnSpPr/>
            <p:nvPr/>
          </p:nvCxnSpPr>
          <p:spPr>
            <a:xfrm rot="5400000" flipH="1" flipV="1">
              <a:off x="5901160" y="3530290"/>
              <a:ext cx="649630" cy="894220"/>
            </a:xfrm>
            <a:prstGeom prst="bentConnector2">
              <a:avLst/>
            </a:prstGeom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lbow Connector 44"/>
            <p:cNvCxnSpPr>
              <a:stCxn id="43" idx="0"/>
            </p:cNvCxnSpPr>
            <p:nvPr/>
          </p:nvCxnSpPr>
          <p:spPr>
            <a:xfrm rot="16200000" flipV="1">
              <a:off x="9071734" y="3473315"/>
              <a:ext cx="648372" cy="989948"/>
            </a:xfrm>
            <a:prstGeom prst="bentConnector2">
              <a:avLst/>
            </a:prstGeom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Elbow Connector 49"/>
            <p:cNvCxnSpPr>
              <a:stCxn id="48" idx="2"/>
            </p:cNvCxnSpPr>
            <p:nvPr/>
          </p:nvCxnSpPr>
          <p:spPr>
            <a:xfrm rot="16200000" flipH="1">
              <a:off x="7673229" y="4252910"/>
              <a:ext cx="265778" cy="100046"/>
            </a:xfrm>
            <a:prstGeom prst="bentConnector3">
              <a:avLst/>
            </a:prstGeom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Elbow Connector 53"/>
            <p:cNvCxnSpPr>
              <a:stCxn id="20" idx="0"/>
              <a:endCxn id="40" idx="2"/>
            </p:cNvCxnSpPr>
            <p:nvPr/>
          </p:nvCxnSpPr>
          <p:spPr>
            <a:xfrm rot="5400000" flipH="1" flipV="1">
              <a:off x="7584662" y="5690405"/>
              <a:ext cx="234224" cy="308732"/>
            </a:xfrm>
            <a:prstGeom prst="bentConnector3">
              <a:avLst>
                <a:gd name="adj1" fmla="val 50000"/>
              </a:avLst>
            </a:prstGeom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Elbow Connector 57"/>
            <p:cNvCxnSpPr/>
            <p:nvPr/>
          </p:nvCxnSpPr>
          <p:spPr>
            <a:xfrm rot="5400000" flipH="1" flipV="1">
              <a:off x="9187087" y="5243527"/>
              <a:ext cx="285362" cy="1122253"/>
            </a:xfrm>
            <a:prstGeom prst="bentConnector3">
              <a:avLst/>
            </a:prstGeom>
            <a:ln w="952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/>
            <p:cNvSpPr/>
            <p:nvPr/>
          </p:nvSpPr>
          <p:spPr>
            <a:xfrm>
              <a:off x="4734518" y="4727947"/>
              <a:ext cx="182015" cy="5259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Elbow Connector 73"/>
            <p:cNvCxnSpPr>
              <a:stCxn id="15" idx="4"/>
              <a:endCxn id="72" idx="1"/>
            </p:cNvCxnSpPr>
            <p:nvPr/>
          </p:nvCxnSpPr>
          <p:spPr>
            <a:xfrm rot="16200000" flipH="1">
              <a:off x="2255761" y="2512170"/>
              <a:ext cx="1432027" cy="3525485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Elbow Connector 80"/>
            <p:cNvCxnSpPr>
              <a:stCxn id="14" idx="4"/>
              <a:endCxn id="72" idx="1"/>
            </p:cNvCxnSpPr>
            <p:nvPr/>
          </p:nvCxnSpPr>
          <p:spPr>
            <a:xfrm rot="16200000" flipH="1">
              <a:off x="3034539" y="3290948"/>
              <a:ext cx="1433779" cy="1966178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Elbow Connector 82"/>
            <p:cNvCxnSpPr>
              <a:stCxn id="16" idx="4"/>
              <a:endCxn id="72" idx="1"/>
            </p:cNvCxnSpPr>
            <p:nvPr/>
          </p:nvCxnSpPr>
          <p:spPr>
            <a:xfrm rot="16200000" flipH="1">
              <a:off x="3860499" y="4116908"/>
              <a:ext cx="1433779" cy="314257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20" idx="2"/>
            </p:cNvCxnSpPr>
            <p:nvPr/>
          </p:nvCxnSpPr>
          <p:spPr>
            <a:xfrm>
              <a:off x="7547408" y="6388163"/>
              <a:ext cx="0" cy="89921"/>
            </a:xfrm>
            <a:prstGeom prst="line">
              <a:avLst/>
            </a:prstGeom>
            <a:ln w="57150">
              <a:solidFill>
                <a:srgbClr val="6DA945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TextBox 3"/>
            <p:cNvSpPr txBox="1"/>
            <p:nvPr/>
          </p:nvSpPr>
          <p:spPr>
            <a:xfrm>
              <a:off x="321969" y="5401669"/>
              <a:ext cx="373087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Key:</a:t>
              </a:r>
            </a:p>
            <a:p>
              <a:r>
                <a:rPr lang="en-US" dirty="0" smtClean="0"/>
                <a:t>          = recommendations</a:t>
              </a:r>
            </a:p>
            <a:p>
              <a:r>
                <a:rPr lang="en-US" dirty="0" smtClean="0"/>
                <a:t>          = decisions</a:t>
              </a:r>
            </a:p>
            <a:p>
              <a:r>
                <a:rPr lang="en-US" dirty="0"/>
                <a:t>	</a:t>
              </a:r>
              <a:endParaRPr lang="en-US" dirty="0" smtClean="0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424260" y="5949741"/>
              <a:ext cx="438533" cy="0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24260" y="6136398"/>
              <a:ext cx="438533" cy="0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5191934" y="1876177"/>
              <a:ext cx="57981" cy="90554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5494695" y="1872173"/>
              <a:ext cx="57981" cy="90554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Elbow Connector 45"/>
            <p:cNvCxnSpPr>
              <a:stCxn id="16" idx="0"/>
              <a:endCxn id="19" idx="2"/>
            </p:cNvCxnSpPr>
            <p:nvPr/>
          </p:nvCxnSpPr>
          <p:spPr>
            <a:xfrm rot="5400000" flipH="1" flipV="1">
              <a:off x="4738256" y="1639130"/>
              <a:ext cx="728725" cy="1364716"/>
            </a:xfrm>
            <a:prstGeom prst="bentConnector3">
              <a:avLst/>
            </a:prstGeom>
            <a:ln w="28575">
              <a:solidFill>
                <a:schemeClr val="accent5">
                  <a:lumMod val="75000"/>
                </a:schemeClr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Oval 61"/>
            <p:cNvSpPr/>
            <p:nvPr/>
          </p:nvSpPr>
          <p:spPr>
            <a:xfrm>
              <a:off x="6396020" y="5950983"/>
              <a:ext cx="57981" cy="90554"/>
            </a:xfrm>
            <a:prstGeom prst="ellipse">
              <a:avLst/>
            </a:prstGeom>
            <a:solidFill>
              <a:srgbClr val="6DA9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8719151" y="5961478"/>
              <a:ext cx="57981" cy="90554"/>
            </a:xfrm>
            <a:prstGeom prst="ellipse">
              <a:avLst/>
            </a:prstGeom>
            <a:solidFill>
              <a:srgbClr val="6DA94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Elbow Connector 67"/>
            <p:cNvCxnSpPr>
              <a:stCxn id="17" idx="2"/>
              <a:endCxn id="43" idx="3"/>
            </p:cNvCxnSpPr>
            <p:nvPr/>
          </p:nvCxnSpPr>
          <p:spPr>
            <a:xfrm rot="5400000">
              <a:off x="10095026" y="3913506"/>
              <a:ext cx="1918095" cy="236747"/>
            </a:xfrm>
            <a:prstGeom prst="bentConnector2">
              <a:avLst/>
            </a:prstGeom>
            <a:ln w="38100">
              <a:solidFill>
                <a:schemeClr val="accent5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4839837" y="792428"/>
              <a:ext cx="1878056" cy="42672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Chancellor</a:t>
              </a:r>
              <a:endParaRPr lang="en-US" b="1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4541639" y="63805"/>
              <a:ext cx="2474451" cy="48399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accent5">
                      <a:lumMod val="75000"/>
                    </a:schemeClr>
                  </a:solidFill>
                </a:rPr>
                <a:t>SMCCD Board of Trustees</a:t>
              </a:r>
              <a:endParaRPr lang="en-US" sz="1600" dirty="0">
                <a:solidFill>
                  <a:schemeClr val="accent5">
                    <a:lumMod val="75000"/>
                  </a:schemeClr>
                </a:solidFill>
              </a:endParaRPr>
            </a:p>
          </p:txBody>
        </p:sp>
        <p:cxnSp>
          <p:nvCxnSpPr>
            <p:cNvPr id="12" name="Straight Connector 11"/>
            <p:cNvCxnSpPr>
              <a:stCxn id="19" idx="0"/>
              <a:endCxn id="9" idx="2"/>
            </p:cNvCxnSpPr>
            <p:nvPr/>
          </p:nvCxnSpPr>
          <p:spPr>
            <a:xfrm flipH="1" flipV="1">
              <a:off x="5778865" y="1219148"/>
              <a:ext cx="6112" cy="228652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9" idx="0"/>
              <a:endCxn id="53" idx="2"/>
            </p:cNvCxnSpPr>
            <p:nvPr/>
          </p:nvCxnSpPr>
          <p:spPr>
            <a:xfrm flipV="1">
              <a:off x="5778865" y="547804"/>
              <a:ext cx="0" cy="244624"/>
            </a:xfrm>
            <a:prstGeom prst="line">
              <a:avLst/>
            </a:prstGeom>
            <a:ln w="28575">
              <a:solidFill>
                <a:schemeClr val="accent5">
                  <a:lumMod val="75000"/>
                </a:schemeClr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61" y="65728"/>
              <a:ext cx="1152273" cy="517436"/>
            </a:xfrm>
            <a:prstGeom prst="rect">
              <a:avLst/>
            </a:prstGeom>
          </p:spPr>
        </p:pic>
        <p:sp>
          <p:nvSpPr>
            <p:cNvPr id="57" name="TextBox 56"/>
            <p:cNvSpPr txBox="1"/>
            <p:nvPr/>
          </p:nvSpPr>
          <p:spPr>
            <a:xfrm>
              <a:off x="1306024" y="30424"/>
              <a:ext cx="312611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40775E"/>
                  </a:solidFill>
                </a:rPr>
                <a:t>Participatory Governance Structure</a:t>
              </a:r>
            </a:p>
            <a:p>
              <a:r>
                <a:rPr lang="en-US" sz="1600" dirty="0" smtClean="0">
                  <a:solidFill>
                    <a:srgbClr val="40775E"/>
                  </a:solidFill>
                </a:rPr>
                <a:t>As of 11.7.18</a:t>
              </a:r>
              <a:endParaRPr lang="en-US" sz="1600" dirty="0">
                <a:solidFill>
                  <a:srgbClr val="40775E"/>
                </a:solidFill>
              </a:endParaRPr>
            </a:p>
          </p:txBody>
        </p:sp>
        <p:graphicFrame>
          <p:nvGraphicFramePr>
            <p:cNvPr id="7" name="Diagram 6"/>
            <p:cNvGraphicFramePr/>
            <p:nvPr>
              <p:extLst>
                <p:ext uri="{D42A27DB-BD31-4B8C-83A1-F6EECF244321}">
                  <p14:modId xmlns:p14="http://schemas.microsoft.com/office/powerpoint/2010/main" val="149117865"/>
                </p:ext>
              </p:extLst>
            </p:nvPr>
          </p:nvGraphicFramePr>
          <p:xfrm>
            <a:off x="6751845" y="4159202"/>
            <a:ext cx="2281313" cy="172978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3" r:lo="rId14" r:qs="rId15" r:cs="rId16"/>
            </a:graphicData>
          </a:graphic>
        </p:graphicFrame>
        <p:sp>
          <p:nvSpPr>
            <p:cNvPr id="64" name="Oval 63"/>
            <p:cNvSpPr/>
            <p:nvPr/>
          </p:nvSpPr>
          <p:spPr>
            <a:xfrm>
              <a:off x="7576464" y="4913934"/>
              <a:ext cx="603319" cy="2981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IPC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graphicFrame>
          <p:nvGraphicFramePr>
            <p:cNvPr id="65" name="Diagram 64"/>
            <p:cNvGraphicFramePr/>
            <p:nvPr>
              <p:extLst>
                <p:ext uri="{D42A27DB-BD31-4B8C-83A1-F6EECF244321}">
                  <p14:modId xmlns:p14="http://schemas.microsoft.com/office/powerpoint/2010/main" val="442943398"/>
                </p:ext>
              </p:extLst>
            </p:nvPr>
          </p:nvGraphicFramePr>
          <p:xfrm>
            <a:off x="8768907" y="4113236"/>
            <a:ext cx="2281313" cy="1729785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8" r:lo="rId19" r:qs="rId20" r:cs="rId21"/>
            </a:graphicData>
          </a:graphic>
        </p:graphicFrame>
        <p:sp>
          <p:nvSpPr>
            <p:cNvPr id="67" name="Oval 66"/>
            <p:cNvSpPr/>
            <p:nvPr/>
          </p:nvSpPr>
          <p:spPr>
            <a:xfrm>
              <a:off x="9594086" y="4910809"/>
              <a:ext cx="603319" cy="2981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A</a:t>
              </a:r>
              <a:r>
                <a:rPr lang="en-US" sz="1100" dirty="0" smtClean="0">
                  <a:solidFill>
                    <a:schemeClr val="tx1"/>
                  </a:solidFill>
                </a:rPr>
                <a:t>PC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158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8813</TotalTime>
  <Words>74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Karen</dc:creator>
  <cp:lastModifiedBy>Engel, Karen</cp:lastModifiedBy>
  <cp:revision>31</cp:revision>
  <dcterms:created xsi:type="dcterms:W3CDTF">2018-10-29T20:54:09Z</dcterms:created>
  <dcterms:modified xsi:type="dcterms:W3CDTF">2018-11-17T02:56:13Z</dcterms:modified>
</cp:coreProperties>
</file>