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84" r:id="rId2"/>
    <p:sldId id="282" r:id="rId3"/>
    <p:sldId id="259" r:id="rId4"/>
    <p:sldId id="258" r:id="rId5"/>
    <p:sldId id="28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5728"/>
  </p:normalViewPr>
  <p:slideViewPr>
    <p:cSldViewPr snapToGrid="0">
      <p:cViewPr varScale="1">
        <p:scale>
          <a:sx n="90" d="100"/>
          <a:sy n="90" d="100"/>
        </p:scale>
        <p:origin x="23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6D76B7-6A4E-46F2-9248-AE13ECD8E29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950E931-1B8B-4859-BF94-DA6F6023494D}">
      <dgm:prSet/>
      <dgm:spPr/>
      <dgm:t>
        <a:bodyPr/>
        <a:lstStyle/>
        <a:p>
          <a:r>
            <a:rPr lang="en-US"/>
            <a:t>Goal</a:t>
          </a:r>
        </a:p>
      </dgm:t>
    </dgm:pt>
    <dgm:pt modelId="{E1707232-3F44-4028-AFE3-7F9E22BA6748}" type="parTrans" cxnId="{4C6D04A5-9D76-4411-BF02-4700F6D62D72}">
      <dgm:prSet/>
      <dgm:spPr/>
      <dgm:t>
        <a:bodyPr/>
        <a:lstStyle/>
        <a:p>
          <a:endParaRPr lang="en-US"/>
        </a:p>
      </dgm:t>
    </dgm:pt>
    <dgm:pt modelId="{23D7E355-DED2-49E0-8057-22D1FD51D9F5}" type="sibTrans" cxnId="{4C6D04A5-9D76-4411-BF02-4700F6D62D72}">
      <dgm:prSet/>
      <dgm:spPr/>
      <dgm:t>
        <a:bodyPr/>
        <a:lstStyle/>
        <a:p>
          <a:endParaRPr lang="en-US"/>
        </a:p>
      </dgm:t>
    </dgm:pt>
    <dgm:pt modelId="{B650B039-36EB-42C4-81B9-EC84FE5F450A}">
      <dgm:prSet custT="1"/>
      <dgm:spPr/>
      <dgm:t>
        <a:bodyPr/>
        <a:lstStyle/>
        <a:p>
          <a:pPr>
            <a:spcAft>
              <a:spcPts val="1818"/>
            </a:spcAft>
          </a:pPr>
          <a:r>
            <a:rPr lang="en-US" sz="2000" dirty="0"/>
            <a:t>Create an American Board of Funeral Service Education-accredited program </a:t>
          </a:r>
        </a:p>
      </dgm:t>
    </dgm:pt>
    <dgm:pt modelId="{A16A7DBF-6090-4560-A9AB-D4A3835CA197}" type="parTrans" cxnId="{12642798-7129-47D3-902E-E90E6A522E95}">
      <dgm:prSet/>
      <dgm:spPr/>
      <dgm:t>
        <a:bodyPr/>
        <a:lstStyle/>
        <a:p>
          <a:endParaRPr lang="en-US"/>
        </a:p>
      </dgm:t>
    </dgm:pt>
    <dgm:pt modelId="{FC35E436-76C6-40F4-A1A7-7A65FE6EDDFB}" type="sibTrans" cxnId="{12642798-7129-47D3-902E-E90E6A522E95}">
      <dgm:prSet/>
      <dgm:spPr/>
      <dgm:t>
        <a:bodyPr/>
        <a:lstStyle/>
        <a:p>
          <a:endParaRPr lang="en-US"/>
        </a:p>
      </dgm:t>
    </dgm:pt>
    <dgm:pt modelId="{439ACC33-73A1-4970-9739-DD9F223A8867}">
      <dgm:prSet custT="1"/>
      <dgm:spPr/>
      <dgm:t>
        <a:bodyPr/>
        <a:lstStyle/>
        <a:p>
          <a:pPr>
            <a:spcAft>
              <a:spcPct val="15000"/>
            </a:spcAft>
          </a:pPr>
          <a:r>
            <a:rPr lang="en-US" sz="2000"/>
            <a:t>Train licensed funeral service industry employees</a:t>
          </a:r>
        </a:p>
      </dgm:t>
    </dgm:pt>
    <dgm:pt modelId="{729C8420-BE88-4788-B49A-2B719CC3D4CB}" type="parTrans" cxnId="{5EB806E0-0889-4FB2-A809-2B022B71C318}">
      <dgm:prSet/>
      <dgm:spPr/>
      <dgm:t>
        <a:bodyPr/>
        <a:lstStyle/>
        <a:p>
          <a:endParaRPr lang="en-US"/>
        </a:p>
      </dgm:t>
    </dgm:pt>
    <dgm:pt modelId="{A1695C50-93EC-4712-9E33-640770B6E26D}" type="sibTrans" cxnId="{5EB806E0-0889-4FB2-A809-2B022B71C318}">
      <dgm:prSet/>
      <dgm:spPr/>
      <dgm:t>
        <a:bodyPr/>
        <a:lstStyle/>
        <a:p>
          <a:endParaRPr lang="en-US"/>
        </a:p>
      </dgm:t>
    </dgm:pt>
    <dgm:pt modelId="{0D3A718B-4D4D-45ED-98AF-16C1A6958487}">
      <dgm:prSet/>
      <dgm:spPr/>
      <dgm:t>
        <a:bodyPr/>
        <a:lstStyle/>
        <a:p>
          <a:r>
            <a:rPr lang="en-US"/>
            <a:t>Program Structure</a:t>
          </a:r>
        </a:p>
      </dgm:t>
    </dgm:pt>
    <dgm:pt modelId="{81F68E20-E0E3-4C45-9C14-9E593B0F51B0}" type="parTrans" cxnId="{A2E536DF-C3B1-40F3-A91A-5DF54B827115}">
      <dgm:prSet/>
      <dgm:spPr/>
      <dgm:t>
        <a:bodyPr/>
        <a:lstStyle/>
        <a:p>
          <a:endParaRPr lang="en-US"/>
        </a:p>
      </dgm:t>
    </dgm:pt>
    <dgm:pt modelId="{2FE4EB4D-87A1-43EF-9463-1D01F2E58F06}" type="sibTrans" cxnId="{A2E536DF-C3B1-40F3-A91A-5DF54B827115}">
      <dgm:prSet/>
      <dgm:spPr/>
      <dgm:t>
        <a:bodyPr/>
        <a:lstStyle/>
        <a:p>
          <a:endParaRPr lang="en-US"/>
        </a:p>
      </dgm:t>
    </dgm:pt>
    <dgm:pt modelId="{39A22048-9B5B-4B3F-B96E-13508F45D1AE}">
      <dgm:prSet custT="1"/>
      <dgm:spPr/>
      <dgm:t>
        <a:bodyPr/>
        <a:lstStyle/>
        <a:p>
          <a:pPr>
            <a:spcAft>
              <a:spcPts val="1818"/>
            </a:spcAft>
          </a:pPr>
          <a:r>
            <a:rPr lang="en-US" sz="2000" dirty="0"/>
            <a:t>Classes will be remote</a:t>
          </a:r>
        </a:p>
      </dgm:t>
    </dgm:pt>
    <dgm:pt modelId="{4BB642F3-632D-43B5-8007-2938A904C9B1}" type="parTrans" cxnId="{E68D0546-485B-43DA-AD03-E83113B57DDC}">
      <dgm:prSet/>
      <dgm:spPr/>
      <dgm:t>
        <a:bodyPr/>
        <a:lstStyle/>
        <a:p>
          <a:endParaRPr lang="en-US"/>
        </a:p>
      </dgm:t>
    </dgm:pt>
    <dgm:pt modelId="{1E760878-9082-49B1-8BBB-00C7563E73BB}" type="sibTrans" cxnId="{E68D0546-485B-43DA-AD03-E83113B57DDC}">
      <dgm:prSet/>
      <dgm:spPr/>
      <dgm:t>
        <a:bodyPr/>
        <a:lstStyle/>
        <a:p>
          <a:endParaRPr lang="en-US"/>
        </a:p>
      </dgm:t>
    </dgm:pt>
    <dgm:pt modelId="{76E5FAAC-EA0F-4A9D-A344-2E65AF4B9E96}">
      <dgm:prSet custT="1"/>
      <dgm:spPr/>
      <dgm:t>
        <a:bodyPr/>
        <a:lstStyle/>
        <a:p>
          <a:pPr>
            <a:spcAft>
              <a:spcPts val="1818"/>
            </a:spcAft>
          </a:pPr>
          <a:r>
            <a:rPr lang="en-US" sz="2000" dirty="0"/>
            <a:t>Embalming performed at local funeral homes</a:t>
          </a:r>
        </a:p>
      </dgm:t>
    </dgm:pt>
    <dgm:pt modelId="{A235E08F-9347-4167-A1E6-1CEC814FF84B}" type="parTrans" cxnId="{48639779-1390-4B81-9F47-3D3FBB54147F}">
      <dgm:prSet/>
      <dgm:spPr/>
      <dgm:t>
        <a:bodyPr/>
        <a:lstStyle/>
        <a:p>
          <a:endParaRPr lang="en-US"/>
        </a:p>
      </dgm:t>
    </dgm:pt>
    <dgm:pt modelId="{CE09710B-7FC0-4839-A68E-28458EAEAECF}" type="sibTrans" cxnId="{48639779-1390-4B81-9F47-3D3FBB54147F}">
      <dgm:prSet/>
      <dgm:spPr/>
      <dgm:t>
        <a:bodyPr/>
        <a:lstStyle/>
        <a:p>
          <a:endParaRPr lang="en-US"/>
        </a:p>
      </dgm:t>
    </dgm:pt>
    <dgm:pt modelId="{A1F73D31-71F1-4718-85F8-B1A4987B2A08}">
      <dgm:prSet custT="1"/>
      <dgm:spPr/>
      <dgm:t>
        <a:bodyPr/>
        <a:lstStyle/>
        <a:p>
          <a:pPr>
            <a:spcAft>
              <a:spcPct val="15000"/>
            </a:spcAft>
          </a:pPr>
          <a:r>
            <a:rPr lang="en-US" sz="2000" dirty="0"/>
            <a:t>Model embalming lab is required for accreditation</a:t>
          </a:r>
        </a:p>
      </dgm:t>
    </dgm:pt>
    <dgm:pt modelId="{9434DDA2-2A95-402B-A9E5-884EA37110B9}" type="parTrans" cxnId="{07756A0C-3602-4B5A-B63A-16C61F6243DA}">
      <dgm:prSet/>
      <dgm:spPr/>
      <dgm:t>
        <a:bodyPr/>
        <a:lstStyle/>
        <a:p>
          <a:endParaRPr lang="en-US"/>
        </a:p>
      </dgm:t>
    </dgm:pt>
    <dgm:pt modelId="{77EC14BB-0DB2-4D44-B1AD-9B866625B215}" type="sibTrans" cxnId="{07756A0C-3602-4B5A-B63A-16C61F6243DA}">
      <dgm:prSet/>
      <dgm:spPr/>
      <dgm:t>
        <a:bodyPr/>
        <a:lstStyle/>
        <a:p>
          <a:endParaRPr lang="en-US"/>
        </a:p>
      </dgm:t>
    </dgm:pt>
    <dgm:pt modelId="{7ACABD30-DE45-4BE7-A651-74D081031AA9}">
      <dgm:prSet/>
      <dgm:spPr/>
      <dgm:t>
        <a:bodyPr/>
        <a:lstStyle/>
        <a:p>
          <a:r>
            <a:rPr lang="en-US"/>
            <a:t>Why is this needed?</a:t>
          </a:r>
        </a:p>
      </dgm:t>
    </dgm:pt>
    <dgm:pt modelId="{141C76EF-EA0A-4F41-B952-46FDDFB14514}" type="parTrans" cxnId="{CB488D67-0712-402F-97F6-7AF8177DE32F}">
      <dgm:prSet/>
      <dgm:spPr/>
      <dgm:t>
        <a:bodyPr/>
        <a:lstStyle/>
        <a:p>
          <a:endParaRPr lang="en-US"/>
        </a:p>
      </dgm:t>
    </dgm:pt>
    <dgm:pt modelId="{4BBD076B-9BB4-4EFB-A9F9-1CC76452A57A}" type="sibTrans" cxnId="{CB488D67-0712-402F-97F6-7AF8177DE32F}">
      <dgm:prSet/>
      <dgm:spPr/>
      <dgm:t>
        <a:bodyPr/>
        <a:lstStyle/>
        <a:p>
          <a:endParaRPr lang="en-US"/>
        </a:p>
      </dgm:t>
    </dgm:pt>
    <dgm:pt modelId="{61AA46F7-FDEF-43A8-B389-9579A27CF04A}">
      <dgm:prSet custT="1"/>
      <dgm:spPr/>
      <dgm:t>
        <a:bodyPr/>
        <a:lstStyle/>
        <a:p>
          <a:pPr>
            <a:spcAft>
              <a:spcPts val="1818"/>
            </a:spcAft>
          </a:pPr>
          <a:r>
            <a:rPr lang="en-US" sz="2000" dirty="0"/>
            <a:t>Currently two accredited programs in CA: Cypress College (Orange County) and American River College (Sacramento)</a:t>
          </a:r>
        </a:p>
      </dgm:t>
    </dgm:pt>
    <dgm:pt modelId="{2E025582-EB06-432D-94C6-6EF4720C4C5F}" type="parTrans" cxnId="{FEE0889B-AD66-4A3E-B94C-928F1107DF2C}">
      <dgm:prSet/>
      <dgm:spPr/>
      <dgm:t>
        <a:bodyPr/>
        <a:lstStyle/>
        <a:p>
          <a:endParaRPr lang="en-US"/>
        </a:p>
      </dgm:t>
    </dgm:pt>
    <dgm:pt modelId="{B712CE18-DDA2-4DD1-B53F-4A46D6A0F4A0}" type="sibTrans" cxnId="{FEE0889B-AD66-4A3E-B94C-928F1107DF2C}">
      <dgm:prSet/>
      <dgm:spPr/>
      <dgm:t>
        <a:bodyPr/>
        <a:lstStyle/>
        <a:p>
          <a:endParaRPr lang="en-US"/>
        </a:p>
      </dgm:t>
    </dgm:pt>
    <dgm:pt modelId="{D175DCB2-D517-44AA-8CA2-77F36FF0CCD7}">
      <dgm:prSet custT="1"/>
      <dgm:spPr/>
      <dgm:t>
        <a:bodyPr/>
        <a:lstStyle/>
        <a:p>
          <a:pPr>
            <a:spcAft>
              <a:spcPct val="15000"/>
            </a:spcAft>
          </a:pPr>
          <a:r>
            <a:rPr lang="en-US" sz="2000" dirty="0"/>
            <a:t>California has the largest distance between FSE programs (~400 miles)</a:t>
          </a:r>
        </a:p>
      </dgm:t>
    </dgm:pt>
    <dgm:pt modelId="{F614CAF5-EBCA-4F44-9546-4AE9033A72ED}" type="parTrans" cxnId="{C24C4BFB-3631-4390-B65C-91F07B616964}">
      <dgm:prSet/>
      <dgm:spPr/>
      <dgm:t>
        <a:bodyPr/>
        <a:lstStyle/>
        <a:p>
          <a:endParaRPr lang="en-US"/>
        </a:p>
      </dgm:t>
    </dgm:pt>
    <dgm:pt modelId="{B4AC682B-AD3D-4647-87E5-9888AC77F8D8}" type="sibTrans" cxnId="{C24C4BFB-3631-4390-B65C-91F07B616964}">
      <dgm:prSet/>
      <dgm:spPr/>
      <dgm:t>
        <a:bodyPr/>
        <a:lstStyle/>
        <a:p>
          <a:endParaRPr lang="en-US"/>
        </a:p>
      </dgm:t>
    </dgm:pt>
    <dgm:pt modelId="{28CC7E01-0A5B-9349-B809-3AC0A6F2313F}" type="pres">
      <dgm:prSet presAssocID="{626D76B7-6A4E-46F2-9248-AE13ECD8E290}" presName="Name0" presStyleCnt="0">
        <dgm:presLayoutVars>
          <dgm:dir/>
          <dgm:animLvl val="lvl"/>
          <dgm:resizeHandles val="exact"/>
        </dgm:presLayoutVars>
      </dgm:prSet>
      <dgm:spPr/>
    </dgm:pt>
    <dgm:pt modelId="{CA98CA58-6405-8D4C-A8DF-F7148BE508C9}" type="pres">
      <dgm:prSet presAssocID="{4950E931-1B8B-4859-BF94-DA6F6023494D}" presName="composite" presStyleCnt="0"/>
      <dgm:spPr/>
    </dgm:pt>
    <dgm:pt modelId="{F07DCE92-A45A-1C4D-85AA-514FC6A45EE9}" type="pres">
      <dgm:prSet presAssocID="{4950E931-1B8B-4859-BF94-DA6F6023494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49F28EF-54D8-1349-8C8B-94B91FDDFC22}" type="pres">
      <dgm:prSet presAssocID="{4950E931-1B8B-4859-BF94-DA6F6023494D}" presName="desTx" presStyleLbl="alignAccFollowNode1" presStyleIdx="0" presStyleCnt="3">
        <dgm:presLayoutVars>
          <dgm:bulletEnabled val="1"/>
        </dgm:presLayoutVars>
      </dgm:prSet>
      <dgm:spPr/>
    </dgm:pt>
    <dgm:pt modelId="{D5940FAB-7366-0B4B-8886-64039E6D5F9A}" type="pres">
      <dgm:prSet presAssocID="{23D7E355-DED2-49E0-8057-22D1FD51D9F5}" presName="space" presStyleCnt="0"/>
      <dgm:spPr/>
    </dgm:pt>
    <dgm:pt modelId="{D234FD97-C4CB-5F4A-ABD7-09826AAAB131}" type="pres">
      <dgm:prSet presAssocID="{0D3A718B-4D4D-45ED-98AF-16C1A6958487}" presName="composite" presStyleCnt="0"/>
      <dgm:spPr/>
    </dgm:pt>
    <dgm:pt modelId="{D9F2AC1E-537F-7445-8589-4B1D41DC26F9}" type="pres">
      <dgm:prSet presAssocID="{0D3A718B-4D4D-45ED-98AF-16C1A695848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DD52F42-D7B9-D742-B840-4660ECBF85F0}" type="pres">
      <dgm:prSet presAssocID="{0D3A718B-4D4D-45ED-98AF-16C1A6958487}" presName="desTx" presStyleLbl="alignAccFollowNode1" presStyleIdx="1" presStyleCnt="3">
        <dgm:presLayoutVars>
          <dgm:bulletEnabled val="1"/>
        </dgm:presLayoutVars>
      </dgm:prSet>
      <dgm:spPr/>
    </dgm:pt>
    <dgm:pt modelId="{58F7F8AD-86EB-E541-9490-1FFE832DA30A}" type="pres">
      <dgm:prSet presAssocID="{2FE4EB4D-87A1-43EF-9463-1D01F2E58F06}" presName="space" presStyleCnt="0"/>
      <dgm:spPr/>
    </dgm:pt>
    <dgm:pt modelId="{99B8DEDE-256B-0642-932F-42F77297806E}" type="pres">
      <dgm:prSet presAssocID="{7ACABD30-DE45-4BE7-A651-74D081031AA9}" presName="composite" presStyleCnt="0"/>
      <dgm:spPr/>
    </dgm:pt>
    <dgm:pt modelId="{B9DC0742-7466-DF43-981D-995E530D1208}" type="pres">
      <dgm:prSet presAssocID="{7ACABD30-DE45-4BE7-A651-74D081031AA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EAEE438-B9EF-F94B-830B-C019C43FA5BB}" type="pres">
      <dgm:prSet presAssocID="{7ACABD30-DE45-4BE7-A651-74D081031AA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7756A0C-3602-4B5A-B63A-16C61F6243DA}" srcId="{0D3A718B-4D4D-45ED-98AF-16C1A6958487}" destId="{A1F73D31-71F1-4718-85F8-B1A4987B2A08}" srcOrd="2" destOrd="0" parTransId="{9434DDA2-2A95-402B-A9E5-884EA37110B9}" sibTransId="{77EC14BB-0DB2-4D44-B1AD-9B866625B215}"/>
    <dgm:cxn modelId="{7564C511-1FEE-684B-96A8-1C3FE4532EF2}" type="presOf" srcId="{439ACC33-73A1-4970-9739-DD9F223A8867}" destId="{349F28EF-54D8-1349-8C8B-94B91FDDFC22}" srcOrd="0" destOrd="1" presId="urn:microsoft.com/office/officeart/2005/8/layout/hList1"/>
    <dgm:cxn modelId="{7BE7C511-384E-7C41-B5E8-70B35829B138}" type="presOf" srcId="{61AA46F7-FDEF-43A8-B389-9579A27CF04A}" destId="{8EAEE438-B9EF-F94B-830B-C019C43FA5BB}" srcOrd="0" destOrd="0" presId="urn:microsoft.com/office/officeart/2005/8/layout/hList1"/>
    <dgm:cxn modelId="{46B1EB31-47AE-6146-B65A-0D0C879E3145}" type="presOf" srcId="{39A22048-9B5B-4B3F-B96E-13508F45D1AE}" destId="{9DD52F42-D7B9-D742-B840-4660ECBF85F0}" srcOrd="0" destOrd="0" presId="urn:microsoft.com/office/officeart/2005/8/layout/hList1"/>
    <dgm:cxn modelId="{25B07C3B-C1F5-5742-9D6B-F4F6D984D291}" type="presOf" srcId="{B650B039-36EB-42C4-81B9-EC84FE5F450A}" destId="{349F28EF-54D8-1349-8C8B-94B91FDDFC22}" srcOrd="0" destOrd="0" presId="urn:microsoft.com/office/officeart/2005/8/layout/hList1"/>
    <dgm:cxn modelId="{E68D0546-485B-43DA-AD03-E83113B57DDC}" srcId="{0D3A718B-4D4D-45ED-98AF-16C1A6958487}" destId="{39A22048-9B5B-4B3F-B96E-13508F45D1AE}" srcOrd="0" destOrd="0" parTransId="{4BB642F3-632D-43B5-8007-2938A904C9B1}" sibTransId="{1E760878-9082-49B1-8BBB-00C7563E73BB}"/>
    <dgm:cxn modelId="{CB488D67-0712-402F-97F6-7AF8177DE32F}" srcId="{626D76B7-6A4E-46F2-9248-AE13ECD8E290}" destId="{7ACABD30-DE45-4BE7-A651-74D081031AA9}" srcOrd="2" destOrd="0" parTransId="{141C76EF-EA0A-4F41-B952-46FDDFB14514}" sibTransId="{4BBD076B-9BB4-4EFB-A9F9-1CC76452A57A}"/>
    <dgm:cxn modelId="{48639779-1390-4B81-9F47-3D3FBB54147F}" srcId="{0D3A718B-4D4D-45ED-98AF-16C1A6958487}" destId="{76E5FAAC-EA0F-4A9D-A344-2E65AF4B9E96}" srcOrd="1" destOrd="0" parTransId="{A235E08F-9347-4167-A1E6-1CEC814FF84B}" sibTransId="{CE09710B-7FC0-4839-A68E-28458EAEAECF}"/>
    <dgm:cxn modelId="{12642798-7129-47D3-902E-E90E6A522E95}" srcId="{4950E931-1B8B-4859-BF94-DA6F6023494D}" destId="{B650B039-36EB-42C4-81B9-EC84FE5F450A}" srcOrd="0" destOrd="0" parTransId="{A16A7DBF-6090-4560-A9AB-D4A3835CA197}" sibTransId="{FC35E436-76C6-40F4-A1A7-7A65FE6EDDFB}"/>
    <dgm:cxn modelId="{FEE0889B-AD66-4A3E-B94C-928F1107DF2C}" srcId="{7ACABD30-DE45-4BE7-A651-74D081031AA9}" destId="{61AA46F7-FDEF-43A8-B389-9579A27CF04A}" srcOrd="0" destOrd="0" parTransId="{2E025582-EB06-432D-94C6-6EF4720C4C5F}" sibTransId="{B712CE18-DDA2-4DD1-B53F-4A46D6A0F4A0}"/>
    <dgm:cxn modelId="{78FEE59B-A4C0-3748-B95C-6A98E1AB00C8}" type="presOf" srcId="{626D76B7-6A4E-46F2-9248-AE13ECD8E290}" destId="{28CC7E01-0A5B-9349-B809-3AC0A6F2313F}" srcOrd="0" destOrd="0" presId="urn:microsoft.com/office/officeart/2005/8/layout/hList1"/>
    <dgm:cxn modelId="{F67FA7A1-4371-D94A-8D42-011B4ADF26B2}" type="presOf" srcId="{7ACABD30-DE45-4BE7-A651-74D081031AA9}" destId="{B9DC0742-7466-DF43-981D-995E530D1208}" srcOrd="0" destOrd="0" presId="urn:microsoft.com/office/officeart/2005/8/layout/hList1"/>
    <dgm:cxn modelId="{4C6D04A5-9D76-4411-BF02-4700F6D62D72}" srcId="{626D76B7-6A4E-46F2-9248-AE13ECD8E290}" destId="{4950E931-1B8B-4859-BF94-DA6F6023494D}" srcOrd="0" destOrd="0" parTransId="{E1707232-3F44-4028-AFE3-7F9E22BA6748}" sibTransId="{23D7E355-DED2-49E0-8057-22D1FD51D9F5}"/>
    <dgm:cxn modelId="{BBD827AC-FE70-8342-A7EE-5A1DA813A6D9}" type="presOf" srcId="{D175DCB2-D517-44AA-8CA2-77F36FF0CCD7}" destId="{8EAEE438-B9EF-F94B-830B-C019C43FA5BB}" srcOrd="0" destOrd="1" presId="urn:microsoft.com/office/officeart/2005/8/layout/hList1"/>
    <dgm:cxn modelId="{92B8A6B1-8490-1945-91DF-FA315250A5FD}" type="presOf" srcId="{0D3A718B-4D4D-45ED-98AF-16C1A6958487}" destId="{D9F2AC1E-537F-7445-8589-4B1D41DC26F9}" srcOrd="0" destOrd="0" presId="urn:microsoft.com/office/officeart/2005/8/layout/hList1"/>
    <dgm:cxn modelId="{332461DB-984D-6D4D-BFB6-20B496F07F37}" type="presOf" srcId="{76E5FAAC-EA0F-4A9D-A344-2E65AF4B9E96}" destId="{9DD52F42-D7B9-D742-B840-4660ECBF85F0}" srcOrd="0" destOrd="1" presId="urn:microsoft.com/office/officeart/2005/8/layout/hList1"/>
    <dgm:cxn modelId="{A2E536DF-C3B1-40F3-A91A-5DF54B827115}" srcId="{626D76B7-6A4E-46F2-9248-AE13ECD8E290}" destId="{0D3A718B-4D4D-45ED-98AF-16C1A6958487}" srcOrd="1" destOrd="0" parTransId="{81F68E20-E0E3-4C45-9C14-9E593B0F51B0}" sibTransId="{2FE4EB4D-87A1-43EF-9463-1D01F2E58F06}"/>
    <dgm:cxn modelId="{5EB806E0-0889-4FB2-A809-2B022B71C318}" srcId="{4950E931-1B8B-4859-BF94-DA6F6023494D}" destId="{439ACC33-73A1-4970-9739-DD9F223A8867}" srcOrd="1" destOrd="0" parTransId="{729C8420-BE88-4788-B49A-2B719CC3D4CB}" sibTransId="{A1695C50-93EC-4712-9E33-640770B6E26D}"/>
    <dgm:cxn modelId="{3E57F8F2-699E-674B-8502-3FFB59B6E9EE}" type="presOf" srcId="{4950E931-1B8B-4859-BF94-DA6F6023494D}" destId="{F07DCE92-A45A-1C4D-85AA-514FC6A45EE9}" srcOrd="0" destOrd="0" presId="urn:microsoft.com/office/officeart/2005/8/layout/hList1"/>
    <dgm:cxn modelId="{C24C4BFB-3631-4390-B65C-91F07B616964}" srcId="{7ACABD30-DE45-4BE7-A651-74D081031AA9}" destId="{D175DCB2-D517-44AA-8CA2-77F36FF0CCD7}" srcOrd="1" destOrd="0" parTransId="{F614CAF5-EBCA-4F44-9546-4AE9033A72ED}" sibTransId="{B4AC682B-AD3D-4647-87E5-9888AC77F8D8}"/>
    <dgm:cxn modelId="{341293FE-06BF-0545-8F4B-80A863E51F2B}" type="presOf" srcId="{A1F73D31-71F1-4718-85F8-B1A4987B2A08}" destId="{9DD52F42-D7B9-D742-B840-4660ECBF85F0}" srcOrd="0" destOrd="2" presId="urn:microsoft.com/office/officeart/2005/8/layout/hList1"/>
    <dgm:cxn modelId="{1493F03A-CE09-824F-9C41-283E8532D6B7}" type="presParOf" srcId="{28CC7E01-0A5B-9349-B809-3AC0A6F2313F}" destId="{CA98CA58-6405-8D4C-A8DF-F7148BE508C9}" srcOrd="0" destOrd="0" presId="urn:microsoft.com/office/officeart/2005/8/layout/hList1"/>
    <dgm:cxn modelId="{124B9A83-2E39-5447-86E7-2C606F0384A0}" type="presParOf" srcId="{CA98CA58-6405-8D4C-A8DF-F7148BE508C9}" destId="{F07DCE92-A45A-1C4D-85AA-514FC6A45EE9}" srcOrd="0" destOrd="0" presId="urn:microsoft.com/office/officeart/2005/8/layout/hList1"/>
    <dgm:cxn modelId="{8366CB41-F285-8C4A-B5FA-9A987A2AC810}" type="presParOf" srcId="{CA98CA58-6405-8D4C-A8DF-F7148BE508C9}" destId="{349F28EF-54D8-1349-8C8B-94B91FDDFC22}" srcOrd="1" destOrd="0" presId="urn:microsoft.com/office/officeart/2005/8/layout/hList1"/>
    <dgm:cxn modelId="{9666CDC4-F5ED-2F4F-BC39-37DE998573BF}" type="presParOf" srcId="{28CC7E01-0A5B-9349-B809-3AC0A6F2313F}" destId="{D5940FAB-7366-0B4B-8886-64039E6D5F9A}" srcOrd="1" destOrd="0" presId="urn:microsoft.com/office/officeart/2005/8/layout/hList1"/>
    <dgm:cxn modelId="{2FFA3252-7499-BE40-A1C8-06F888EEF94A}" type="presParOf" srcId="{28CC7E01-0A5B-9349-B809-3AC0A6F2313F}" destId="{D234FD97-C4CB-5F4A-ABD7-09826AAAB131}" srcOrd="2" destOrd="0" presId="urn:microsoft.com/office/officeart/2005/8/layout/hList1"/>
    <dgm:cxn modelId="{1D0EB9CD-3B82-674C-9F56-EE9EB431BE1B}" type="presParOf" srcId="{D234FD97-C4CB-5F4A-ABD7-09826AAAB131}" destId="{D9F2AC1E-537F-7445-8589-4B1D41DC26F9}" srcOrd="0" destOrd="0" presId="urn:microsoft.com/office/officeart/2005/8/layout/hList1"/>
    <dgm:cxn modelId="{09884A2C-7754-0C4A-AB78-14D8631AB70A}" type="presParOf" srcId="{D234FD97-C4CB-5F4A-ABD7-09826AAAB131}" destId="{9DD52F42-D7B9-D742-B840-4660ECBF85F0}" srcOrd="1" destOrd="0" presId="urn:microsoft.com/office/officeart/2005/8/layout/hList1"/>
    <dgm:cxn modelId="{5E6864F3-5648-CB4B-B73B-4D2698D929FF}" type="presParOf" srcId="{28CC7E01-0A5B-9349-B809-3AC0A6F2313F}" destId="{58F7F8AD-86EB-E541-9490-1FFE832DA30A}" srcOrd="3" destOrd="0" presId="urn:microsoft.com/office/officeart/2005/8/layout/hList1"/>
    <dgm:cxn modelId="{5FE2549F-433F-3A4C-B8A0-B81EB9B13571}" type="presParOf" srcId="{28CC7E01-0A5B-9349-B809-3AC0A6F2313F}" destId="{99B8DEDE-256B-0642-932F-42F77297806E}" srcOrd="4" destOrd="0" presId="urn:microsoft.com/office/officeart/2005/8/layout/hList1"/>
    <dgm:cxn modelId="{B2CF17C0-A9E3-3D4D-9DEA-E5263E86514C}" type="presParOf" srcId="{99B8DEDE-256B-0642-932F-42F77297806E}" destId="{B9DC0742-7466-DF43-981D-995E530D1208}" srcOrd="0" destOrd="0" presId="urn:microsoft.com/office/officeart/2005/8/layout/hList1"/>
    <dgm:cxn modelId="{1378A85C-BCB8-7548-ACF4-CAA7B0F5CF15}" type="presParOf" srcId="{99B8DEDE-256B-0642-932F-42F77297806E}" destId="{8EAEE438-B9EF-F94B-830B-C019C43FA5B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9E8580-8B6D-4336-AAD2-14A49FF98EF5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991EB7-3B0F-48B2-9C61-0E997B694A62}">
      <dgm:prSet/>
      <dgm:spPr/>
      <dgm:t>
        <a:bodyPr/>
        <a:lstStyle/>
        <a:p>
          <a:r>
            <a:rPr lang="en-US"/>
            <a:t>Funeral Service Education introductory course, FSE 200</a:t>
          </a:r>
        </a:p>
      </dgm:t>
    </dgm:pt>
    <dgm:pt modelId="{7B4453A2-67FF-4639-8A26-95938258620C}" type="parTrans" cxnId="{8C53AE32-85E4-4397-BBF2-1DC09D6B2744}">
      <dgm:prSet/>
      <dgm:spPr/>
      <dgm:t>
        <a:bodyPr/>
        <a:lstStyle/>
        <a:p>
          <a:endParaRPr lang="en-US"/>
        </a:p>
      </dgm:t>
    </dgm:pt>
    <dgm:pt modelId="{BF99F1C5-A26D-4BF7-ABA4-4F99856E1219}" type="sibTrans" cxnId="{8C53AE32-85E4-4397-BBF2-1DC09D6B2744}">
      <dgm:prSet/>
      <dgm:spPr/>
      <dgm:t>
        <a:bodyPr/>
        <a:lstStyle/>
        <a:p>
          <a:endParaRPr lang="en-US"/>
        </a:p>
      </dgm:t>
    </dgm:pt>
    <dgm:pt modelId="{45E4EB4F-28C8-4D7A-B6B3-82DF975DD424}">
      <dgm:prSet/>
      <dgm:spPr/>
      <dgm:t>
        <a:bodyPr/>
        <a:lstStyle/>
        <a:p>
          <a:r>
            <a:rPr lang="en-US" dirty="0"/>
            <a:t>Fall 2022 enrollments- </a:t>
          </a:r>
          <a:r>
            <a:rPr lang="en-US" b="1" dirty="0"/>
            <a:t>3</a:t>
          </a:r>
          <a:r>
            <a:rPr lang="en-US" dirty="0"/>
            <a:t> students</a:t>
          </a:r>
        </a:p>
      </dgm:t>
    </dgm:pt>
    <dgm:pt modelId="{93DC7D04-844A-4BD8-99C4-EBBB0DB7DCB7}" type="parTrans" cxnId="{2F2BFFFF-9D2E-4FB1-982A-91476284CCFB}">
      <dgm:prSet/>
      <dgm:spPr/>
      <dgm:t>
        <a:bodyPr/>
        <a:lstStyle/>
        <a:p>
          <a:endParaRPr lang="en-US"/>
        </a:p>
      </dgm:t>
    </dgm:pt>
    <dgm:pt modelId="{2F953546-F1AE-479F-B830-EE465414F669}" type="sibTrans" cxnId="{2F2BFFFF-9D2E-4FB1-982A-91476284CCFB}">
      <dgm:prSet/>
      <dgm:spPr/>
      <dgm:t>
        <a:bodyPr/>
        <a:lstStyle/>
        <a:p>
          <a:endParaRPr lang="en-US"/>
        </a:p>
      </dgm:t>
    </dgm:pt>
    <dgm:pt modelId="{C093CF17-7DB3-4ABC-BAEC-84A9A58AF2C6}">
      <dgm:prSet/>
      <dgm:spPr/>
      <dgm:t>
        <a:bodyPr/>
        <a:lstStyle/>
        <a:p>
          <a:r>
            <a:rPr lang="en-US" dirty="0"/>
            <a:t>Fall 2023 enrollments-</a:t>
          </a:r>
          <a:r>
            <a:rPr lang="en-US" b="1" dirty="0"/>
            <a:t>23</a:t>
          </a:r>
          <a:r>
            <a:rPr lang="en-US" dirty="0"/>
            <a:t> students</a:t>
          </a:r>
        </a:p>
      </dgm:t>
    </dgm:pt>
    <dgm:pt modelId="{34E22953-1CEF-4CAC-83EB-D77AE50827C5}" type="parTrans" cxnId="{B5A3D422-47BF-419E-955D-604CDA509B39}">
      <dgm:prSet/>
      <dgm:spPr/>
      <dgm:t>
        <a:bodyPr/>
        <a:lstStyle/>
        <a:p>
          <a:endParaRPr lang="en-US"/>
        </a:p>
      </dgm:t>
    </dgm:pt>
    <dgm:pt modelId="{3E5D60A9-4B66-41D4-8585-870A614EC225}" type="sibTrans" cxnId="{B5A3D422-47BF-419E-955D-604CDA509B39}">
      <dgm:prSet/>
      <dgm:spPr/>
      <dgm:t>
        <a:bodyPr/>
        <a:lstStyle/>
        <a:p>
          <a:endParaRPr lang="en-US"/>
        </a:p>
      </dgm:t>
    </dgm:pt>
    <dgm:pt modelId="{CD635387-B6E6-4A1B-867B-CA8898BAD49D}">
      <dgm:prSet/>
      <dgm:spPr/>
      <dgm:t>
        <a:bodyPr/>
        <a:lstStyle/>
        <a:p>
          <a:r>
            <a:rPr lang="en-US"/>
            <a:t>Accreditation Progress</a:t>
          </a:r>
        </a:p>
      </dgm:t>
    </dgm:pt>
    <dgm:pt modelId="{56F3DF14-C0CD-4295-9BB3-33F1DD24B15C}" type="parTrans" cxnId="{F6E343E9-A151-4907-8CBE-2E82A0DAD503}">
      <dgm:prSet/>
      <dgm:spPr/>
      <dgm:t>
        <a:bodyPr/>
        <a:lstStyle/>
        <a:p>
          <a:endParaRPr lang="en-US"/>
        </a:p>
      </dgm:t>
    </dgm:pt>
    <dgm:pt modelId="{36EE4792-2B28-41BA-A4D9-B76A175C52D8}" type="sibTrans" cxnId="{F6E343E9-A151-4907-8CBE-2E82A0DAD503}">
      <dgm:prSet/>
      <dgm:spPr/>
      <dgm:t>
        <a:bodyPr/>
        <a:lstStyle/>
        <a:p>
          <a:endParaRPr lang="en-US"/>
        </a:p>
      </dgm:t>
    </dgm:pt>
    <dgm:pt modelId="{CAECCA38-B5AA-4954-9F31-5AD300DF0C11}">
      <dgm:prSet/>
      <dgm:spPr/>
      <dgm:t>
        <a:bodyPr/>
        <a:lstStyle/>
        <a:p>
          <a:r>
            <a:rPr lang="en-US"/>
            <a:t>Submitted 204 page self-study</a:t>
          </a:r>
        </a:p>
      </dgm:t>
    </dgm:pt>
    <dgm:pt modelId="{852C8BA8-629C-4840-BD9A-58CDAB91916D}" type="parTrans" cxnId="{84E48830-49B8-4C73-AB5B-52A5853214EC}">
      <dgm:prSet/>
      <dgm:spPr/>
      <dgm:t>
        <a:bodyPr/>
        <a:lstStyle/>
        <a:p>
          <a:endParaRPr lang="en-US"/>
        </a:p>
      </dgm:t>
    </dgm:pt>
    <dgm:pt modelId="{DA9548BA-F6D5-46DA-A897-D68B849F2EBF}" type="sibTrans" cxnId="{84E48830-49B8-4C73-AB5B-52A5853214EC}">
      <dgm:prSet/>
      <dgm:spPr/>
      <dgm:t>
        <a:bodyPr/>
        <a:lstStyle/>
        <a:p>
          <a:endParaRPr lang="en-US"/>
        </a:p>
      </dgm:t>
    </dgm:pt>
    <dgm:pt modelId="{3A2EB6B2-B263-4AE1-A986-EF000B6389B9}">
      <dgm:prSet/>
      <dgm:spPr/>
      <dgm:t>
        <a:bodyPr/>
        <a:lstStyle/>
        <a:p>
          <a:r>
            <a:rPr lang="en-US"/>
            <a:t>Gina has worked closely with ABFSE to coordinate this process</a:t>
          </a:r>
        </a:p>
      </dgm:t>
    </dgm:pt>
    <dgm:pt modelId="{50535246-1B35-435D-9887-76A951DF6E09}" type="parTrans" cxnId="{A77F71DA-EDC2-4B4F-8F06-9499DCB427F6}">
      <dgm:prSet/>
      <dgm:spPr/>
      <dgm:t>
        <a:bodyPr/>
        <a:lstStyle/>
        <a:p>
          <a:endParaRPr lang="en-US"/>
        </a:p>
      </dgm:t>
    </dgm:pt>
    <dgm:pt modelId="{6CEF1411-441F-4989-B280-58857DC14966}" type="sibTrans" cxnId="{A77F71DA-EDC2-4B4F-8F06-9499DCB427F6}">
      <dgm:prSet/>
      <dgm:spPr/>
      <dgm:t>
        <a:bodyPr/>
        <a:lstStyle/>
        <a:p>
          <a:endParaRPr lang="en-US"/>
        </a:p>
      </dgm:t>
    </dgm:pt>
    <dgm:pt modelId="{F97310A7-53B9-4687-AED9-1BAD5E074E96}">
      <dgm:prSet/>
      <dgm:spPr/>
      <dgm:t>
        <a:bodyPr/>
        <a:lstStyle/>
        <a:p>
          <a:r>
            <a:rPr lang="en-US"/>
            <a:t>Hired an adjunct faculty member, Chase Mirassou</a:t>
          </a:r>
        </a:p>
      </dgm:t>
    </dgm:pt>
    <dgm:pt modelId="{7D44F577-21D4-4FA4-B76B-1E66D72AA918}" type="parTrans" cxnId="{396D801F-17A0-487A-BF81-AA4D1E20E6B6}">
      <dgm:prSet/>
      <dgm:spPr/>
      <dgm:t>
        <a:bodyPr/>
        <a:lstStyle/>
        <a:p>
          <a:endParaRPr lang="en-US"/>
        </a:p>
      </dgm:t>
    </dgm:pt>
    <dgm:pt modelId="{E6F4A4F4-70DD-4E9D-A06C-0F220DEC8891}" type="sibTrans" cxnId="{396D801F-17A0-487A-BF81-AA4D1E20E6B6}">
      <dgm:prSet/>
      <dgm:spPr/>
      <dgm:t>
        <a:bodyPr/>
        <a:lstStyle/>
        <a:p>
          <a:endParaRPr lang="en-US"/>
        </a:p>
      </dgm:t>
    </dgm:pt>
    <dgm:pt modelId="{4622D854-C366-4A25-90C3-A43D12EE9AC1}">
      <dgm:prSet/>
      <dgm:spPr/>
      <dgm:t>
        <a:bodyPr/>
        <a:lstStyle/>
        <a:p>
          <a:r>
            <a:rPr lang="en-US"/>
            <a:t>Deep experience in funeral services as well as online education</a:t>
          </a:r>
        </a:p>
      </dgm:t>
    </dgm:pt>
    <dgm:pt modelId="{0303A343-D73A-472F-A93C-18FF1DFDCBD8}" type="parTrans" cxnId="{BE0025C0-B3E8-424F-A214-16A43D723359}">
      <dgm:prSet/>
      <dgm:spPr/>
      <dgm:t>
        <a:bodyPr/>
        <a:lstStyle/>
        <a:p>
          <a:endParaRPr lang="en-US"/>
        </a:p>
      </dgm:t>
    </dgm:pt>
    <dgm:pt modelId="{B0983841-8124-429D-92E2-CD0CA683F566}" type="sibTrans" cxnId="{BE0025C0-B3E8-424F-A214-16A43D723359}">
      <dgm:prSet/>
      <dgm:spPr/>
      <dgm:t>
        <a:bodyPr/>
        <a:lstStyle/>
        <a:p>
          <a:endParaRPr lang="en-US"/>
        </a:p>
      </dgm:t>
    </dgm:pt>
    <dgm:pt modelId="{7CEFD398-CFB3-4826-B7F2-E3DD498F42CC}">
      <dgm:prSet/>
      <dgm:spPr/>
      <dgm:t>
        <a:bodyPr/>
        <a:lstStyle/>
        <a:p>
          <a:r>
            <a:rPr lang="en-US"/>
            <a:t>Drafting Affiliate Agreements </a:t>
          </a:r>
        </a:p>
      </dgm:t>
    </dgm:pt>
    <dgm:pt modelId="{3279F5B4-0748-496B-B658-D414EC082DC0}" type="parTrans" cxnId="{CFA4276A-E671-4F7C-9843-EDFEAA8C33A8}">
      <dgm:prSet/>
      <dgm:spPr/>
      <dgm:t>
        <a:bodyPr/>
        <a:lstStyle/>
        <a:p>
          <a:endParaRPr lang="en-US"/>
        </a:p>
      </dgm:t>
    </dgm:pt>
    <dgm:pt modelId="{FCA1AF40-DA0E-47C9-9DEA-AF8A3FB37C19}" type="sibTrans" cxnId="{CFA4276A-E671-4F7C-9843-EDFEAA8C33A8}">
      <dgm:prSet/>
      <dgm:spPr/>
      <dgm:t>
        <a:bodyPr/>
        <a:lstStyle/>
        <a:p>
          <a:endParaRPr lang="en-US"/>
        </a:p>
      </dgm:t>
    </dgm:pt>
    <dgm:pt modelId="{87D4569A-1F9C-488E-A9C0-A244EBA198DB}">
      <dgm:prSet/>
      <dgm:spPr/>
      <dgm:t>
        <a:bodyPr/>
        <a:lstStyle/>
        <a:p>
          <a:r>
            <a:rPr lang="en-US"/>
            <a:t>Students will do their hands-on work at local funeral homes</a:t>
          </a:r>
        </a:p>
      </dgm:t>
    </dgm:pt>
    <dgm:pt modelId="{0498CC58-C49A-445D-9BB7-6E88731AED82}" type="parTrans" cxnId="{0693F2DF-423B-444F-9F7A-9D8B8B5B5C6F}">
      <dgm:prSet/>
      <dgm:spPr/>
      <dgm:t>
        <a:bodyPr/>
        <a:lstStyle/>
        <a:p>
          <a:endParaRPr lang="en-US"/>
        </a:p>
      </dgm:t>
    </dgm:pt>
    <dgm:pt modelId="{120B5555-2B77-4432-B0B4-7BF1D0E8E665}" type="sibTrans" cxnId="{0693F2DF-423B-444F-9F7A-9D8B8B5B5C6F}">
      <dgm:prSet/>
      <dgm:spPr/>
      <dgm:t>
        <a:bodyPr/>
        <a:lstStyle/>
        <a:p>
          <a:endParaRPr lang="en-US"/>
        </a:p>
      </dgm:t>
    </dgm:pt>
    <dgm:pt modelId="{B5933E4C-26DF-4AE5-B727-C017245A49F0}">
      <dgm:prSet/>
      <dgm:spPr/>
      <dgm:t>
        <a:bodyPr/>
        <a:lstStyle/>
        <a:p>
          <a:r>
            <a:rPr lang="en-US"/>
            <a:t>Working with the business office and the district to draft affiliate agreements</a:t>
          </a:r>
        </a:p>
      </dgm:t>
    </dgm:pt>
    <dgm:pt modelId="{3F5A1708-CFD5-4A61-9543-F88C1FC0756A}" type="parTrans" cxnId="{444DFB32-4CD1-40FE-9628-B1E7131FFBBC}">
      <dgm:prSet/>
      <dgm:spPr/>
      <dgm:t>
        <a:bodyPr/>
        <a:lstStyle/>
        <a:p>
          <a:endParaRPr lang="en-US"/>
        </a:p>
      </dgm:t>
    </dgm:pt>
    <dgm:pt modelId="{143D4973-E8F2-44B6-BFD2-E49E5CEC9892}" type="sibTrans" cxnId="{444DFB32-4CD1-40FE-9628-B1E7131FFBBC}">
      <dgm:prSet/>
      <dgm:spPr/>
      <dgm:t>
        <a:bodyPr/>
        <a:lstStyle/>
        <a:p>
          <a:endParaRPr lang="en-US"/>
        </a:p>
      </dgm:t>
    </dgm:pt>
    <dgm:pt modelId="{86319D27-8CEA-7746-B633-EC706A0E71CD}" type="pres">
      <dgm:prSet presAssocID="{7A9E8580-8B6D-4336-AAD2-14A49FF98EF5}" presName="linear" presStyleCnt="0">
        <dgm:presLayoutVars>
          <dgm:dir/>
          <dgm:animLvl val="lvl"/>
          <dgm:resizeHandles val="exact"/>
        </dgm:presLayoutVars>
      </dgm:prSet>
      <dgm:spPr/>
    </dgm:pt>
    <dgm:pt modelId="{CAB27ED2-3314-8A48-B4C3-A16D9A9B82BE}" type="pres">
      <dgm:prSet presAssocID="{30991EB7-3B0F-48B2-9C61-0E997B694A62}" presName="parentLin" presStyleCnt="0"/>
      <dgm:spPr/>
    </dgm:pt>
    <dgm:pt modelId="{CF65F562-73DC-9B4D-A1B8-5D39F4BFBBE4}" type="pres">
      <dgm:prSet presAssocID="{30991EB7-3B0F-48B2-9C61-0E997B694A62}" presName="parentLeftMargin" presStyleLbl="node1" presStyleIdx="0" presStyleCnt="4"/>
      <dgm:spPr/>
    </dgm:pt>
    <dgm:pt modelId="{DE6083EF-3AE9-C847-B146-4F980F98BD37}" type="pres">
      <dgm:prSet presAssocID="{30991EB7-3B0F-48B2-9C61-0E997B694A6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7DE76BE-5E28-EB45-A21E-030883459983}" type="pres">
      <dgm:prSet presAssocID="{30991EB7-3B0F-48B2-9C61-0E997B694A62}" presName="negativeSpace" presStyleCnt="0"/>
      <dgm:spPr/>
    </dgm:pt>
    <dgm:pt modelId="{3A22440E-F452-7547-8668-B4E761539D0D}" type="pres">
      <dgm:prSet presAssocID="{30991EB7-3B0F-48B2-9C61-0E997B694A62}" presName="childText" presStyleLbl="conFgAcc1" presStyleIdx="0" presStyleCnt="4" custLinFactNeighborX="-2430" custLinFactNeighborY="-18898">
        <dgm:presLayoutVars>
          <dgm:bulletEnabled val="1"/>
        </dgm:presLayoutVars>
      </dgm:prSet>
      <dgm:spPr/>
    </dgm:pt>
    <dgm:pt modelId="{A44E2D22-BF84-5940-BE8A-5D3A37AA40BF}" type="pres">
      <dgm:prSet presAssocID="{BF99F1C5-A26D-4BF7-ABA4-4F99856E1219}" presName="spaceBetweenRectangles" presStyleCnt="0"/>
      <dgm:spPr/>
    </dgm:pt>
    <dgm:pt modelId="{B2B16B1B-108D-2D4B-8AD6-2DB1E2E6ABD3}" type="pres">
      <dgm:prSet presAssocID="{CD635387-B6E6-4A1B-867B-CA8898BAD49D}" presName="parentLin" presStyleCnt="0"/>
      <dgm:spPr/>
    </dgm:pt>
    <dgm:pt modelId="{95A9F837-EE8C-7447-ADB7-A7567F5653CF}" type="pres">
      <dgm:prSet presAssocID="{CD635387-B6E6-4A1B-867B-CA8898BAD49D}" presName="parentLeftMargin" presStyleLbl="node1" presStyleIdx="0" presStyleCnt="4"/>
      <dgm:spPr/>
    </dgm:pt>
    <dgm:pt modelId="{029A64BC-D5CD-A143-9547-4713156C7D0C}" type="pres">
      <dgm:prSet presAssocID="{CD635387-B6E6-4A1B-867B-CA8898BAD49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18A49D0-83CC-6249-B98C-5F3BB7988446}" type="pres">
      <dgm:prSet presAssocID="{CD635387-B6E6-4A1B-867B-CA8898BAD49D}" presName="negativeSpace" presStyleCnt="0"/>
      <dgm:spPr/>
    </dgm:pt>
    <dgm:pt modelId="{217D5972-A08D-414F-8229-6EB3BB38761E}" type="pres">
      <dgm:prSet presAssocID="{CD635387-B6E6-4A1B-867B-CA8898BAD49D}" presName="childText" presStyleLbl="conFgAcc1" presStyleIdx="1" presStyleCnt="4">
        <dgm:presLayoutVars>
          <dgm:bulletEnabled val="1"/>
        </dgm:presLayoutVars>
      </dgm:prSet>
      <dgm:spPr/>
    </dgm:pt>
    <dgm:pt modelId="{45C0B8D8-DF27-9F40-A9E3-4FB9E21E1019}" type="pres">
      <dgm:prSet presAssocID="{36EE4792-2B28-41BA-A4D9-B76A175C52D8}" presName="spaceBetweenRectangles" presStyleCnt="0"/>
      <dgm:spPr/>
    </dgm:pt>
    <dgm:pt modelId="{0AF50902-F53B-4A41-A389-4F912832B969}" type="pres">
      <dgm:prSet presAssocID="{F97310A7-53B9-4687-AED9-1BAD5E074E96}" presName="parentLin" presStyleCnt="0"/>
      <dgm:spPr/>
    </dgm:pt>
    <dgm:pt modelId="{B0676A25-09C2-CA4A-A503-828E206B9D2C}" type="pres">
      <dgm:prSet presAssocID="{F97310A7-53B9-4687-AED9-1BAD5E074E96}" presName="parentLeftMargin" presStyleLbl="node1" presStyleIdx="1" presStyleCnt="4"/>
      <dgm:spPr/>
    </dgm:pt>
    <dgm:pt modelId="{BA234D39-1C96-0245-921A-046663D02644}" type="pres">
      <dgm:prSet presAssocID="{F97310A7-53B9-4687-AED9-1BAD5E074E9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54198AC-709C-FB4B-B90E-26F6A97EDBC1}" type="pres">
      <dgm:prSet presAssocID="{F97310A7-53B9-4687-AED9-1BAD5E074E96}" presName="negativeSpace" presStyleCnt="0"/>
      <dgm:spPr/>
    </dgm:pt>
    <dgm:pt modelId="{C3C09847-3E7E-734F-9AC7-6136C0DC0175}" type="pres">
      <dgm:prSet presAssocID="{F97310A7-53B9-4687-AED9-1BAD5E074E96}" presName="childText" presStyleLbl="conFgAcc1" presStyleIdx="2" presStyleCnt="4">
        <dgm:presLayoutVars>
          <dgm:bulletEnabled val="1"/>
        </dgm:presLayoutVars>
      </dgm:prSet>
      <dgm:spPr/>
    </dgm:pt>
    <dgm:pt modelId="{0B8370CE-90B0-274D-BE02-F166D7972E6E}" type="pres">
      <dgm:prSet presAssocID="{E6F4A4F4-70DD-4E9D-A06C-0F220DEC8891}" presName="spaceBetweenRectangles" presStyleCnt="0"/>
      <dgm:spPr/>
    </dgm:pt>
    <dgm:pt modelId="{44A6EBC4-77C2-D749-940F-FC51F3BAB15F}" type="pres">
      <dgm:prSet presAssocID="{7CEFD398-CFB3-4826-B7F2-E3DD498F42CC}" presName="parentLin" presStyleCnt="0"/>
      <dgm:spPr/>
    </dgm:pt>
    <dgm:pt modelId="{48F03621-3409-F449-8274-EE12D3738ADA}" type="pres">
      <dgm:prSet presAssocID="{7CEFD398-CFB3-4826-B7F2-E3DD498F42CC}" presName="parentLeftMargin" presStyleLbl="node1" presStyleIdx="2" presStyleCnt="4"/>
      <dgm:spPr/>
    </dgm:pt>
    <dgm:pt modelId="{8BC9F37B-FAA9-7B4B-A653-0FFFF8814996}" type="pres">
      <dgm:prSet presAssocID="{7CEFD398-CFB3-4826-B7F2-E3DD498F42C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ED14C17-02F4-984F-B92C-E6C28EE1B85A}" type="pres">
      <dgm:prSet presAssocID="{7CEFD398-CFB3-4826-B7F2-E3DD498F42CC}" presName="negativeSpace" presStyleCnt="0"/>
      <dgm:spPr/>
    </dgm:pt>
    <dgm:pt modelId="{64C6C399-96E1-EC47-8DB1-C94322CA5898}" type="pres">
      <dgm:prSet presAssocID="{7CEFD398-CFB3-4826-B7F2-E3DD498F42C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96D801F-17A0-487A-BF81-AA4D1E20E6B6}" srcId="{7A9E8580-8B6D-4336-AAD2-14A49FF98EF5}" destId="{F97310A7-53B9-4687-AED9-1BAD5E074E96}" srcOrd="2" destOrd="0" parTransId="{7D44F577-21D4-4FA4-B76B-1E66D72AA918}" sibTransId="{E6F4A4F4-70DD-4E9D-A06C-0F220DEC8891}"/>
    <dgm:cxn modelId="{B5A3D422-47BF-419E-955D-604CDA509B39}" srcId="{30991EB7-3B0F-48B2-9C61-0E997B694A62}" destId="{C093CF17-7DB3-4ABC-BAEC-84A9A58AF2C6}" srcOrd="1" destOrd="0" parTransId="{34E22953-1CEF-4CAC-83EB-D77AE50827C5}" sibTransId="{3E5D60A9-4B66-41D4-8585-870A614EC225}"/>
    <dgm:cxn modelId="{B2A8612D-81B6-3B4A-856D-A3EA4DAF433F}" type="presOf" srcId="{C093CF17-7DB3-4ABC-BAEC-84A9A58AF2C6}" destId="{3A22440E-F452-7547-8668-B4E761539D0D}" srcOrd="0" destOrd="1" presId="urn:microsoft.com/office/officeart/2005/8/layout/list1"/>
    <dgm:cxn modelId="{84E48830-49B8-4C73-AB5B-52A5853214EC}" srcId="{CD635387-B6E6-4A1B-867B-CA8898BAD49D}" destId="{CAECCA38-B5AA-4954-9F31-5AD300DF0C11}" srcOrd="0" destOrd="0" parTransId="{852C8BA8-629C-4840-BD9A-58CDAB91916D}" sibTransId="{DA9548BA-F6D5-46DA-A897-D68B849F2EBF}"/>
    <dgm:cxn modelId="{8C53AE32-85E4-4397-BBF2-1DC09D6B2744}" srcId="{7A9E8580-8B6D-4336-AAD2-14A49FF98EF5}" destId="{30991EB7-3B0F-48B2-9C61-0E997B694A62}" srcOrd="0" destOrd="0" parTransId="{7B4453A2-67FF-4639-8A26-95938258620C}" sibTransId="{BF99F1C5-A26D-4BF7-ABA4-4F99856E1219}"/>
    <dgm:cxn modelId="{444DFB32-4CD1-40FE-9628-B1E7131FFBBC}" srcId="{7CEFD398-CFB3-4826-B7F2-E3DD498F42CC}" destId="{B5933E4C-26DF-4AE5-B727-C017245A49F0}" srcOrd="1" destOrd="0" parTransId="{3F5A1708-CFD5-4A61-9543-F88C1FC0756A}" sibTransId="{143D4973-E8F2-44B6-BFD2-E49E5CEC9892}"/>
    <dgm:cxn modelId="{05EF2B3C-E4F0-A34E-B5B4-FF26BD866B18}" type="presOf" srcId="{45E4EB4F-28C8-4D7A-B6B3-82DF975DD424}" destId="{3A22440E-F452-7547-8668-B4E761539D0D}" srcOrd="0" destOrd="0" presId="urn:microsoft.com/office/officeart/2005/8/layout/list1"/>
    <dgm:cxn modelId="{58363A3C-0047-634D-B120-A9327E53A2A9}" type="presOf" srcId="{CAECCA38-B5AA-4954-9F31-5AD300DF0C11}" destId="{217D5972-A08D-414F-8229-6EB3BB38761E}" srcOrd="0" destOrd="0" presId="urn:microsoft.com/office/officeart/2005/8/layout/list1"/>
    <dgm:cxn modelId="{8378C155-C1EB-F046-B7FD-29419AB01F37}" type="presOf" srcId="{7CEFD398-CFB3-4826-B7F2-E3DD498F42CC}" destId="{8BC9F37B-FAA9-7B4B-A653-0FFFF8814996}" srcOrd="1" destOrd="0" presId="urn:microsoft.com/office/officeart/2005/8/layout/list1"/>
    <dgm:cxn modelId="{7FABCF62-2CA3-754E-9FC0-6005C5C66D30}" type="presOf" srcId="{7A9E8580-8B6D-4336-AAD2-14A49FF98EF5}" destId="{86319D27-8CEA-7746-B633-EC706A0E71CD}" srcOrd="0" destOrd="0" presId="urn:microsoft.com/office/officeart/2005/8/layout/list1"/>
    <dgm:cxn modelId="{73210869-CB32-7040-AA6C-20C15E44AD0B}" type="presOf" srcId="{7CEFD398-CFB3-4826-B7F2-E3DD498F42CC}" destId="{48F03621-3409-F449-8274-EE12D3738ADA}" srcOrd="0" destOrd="0" presId="urn:microsoft.com/office/officeart/2005/8/layout/list1"/>
    <dgm:cxn modelId="{67E1266A-0091-844C-A085-B815FB2C6C98}" type="presOf" srcId="{F97310A7-53B9-4687-AED9-1BAD5E074E96}" destId="{BA234D39-1C96-0245-921A-046663D02644}" srcOrd="1" destOrd="0" presId="urn:microsoft.com/office/officeart/2005/8/layout/list1"/>
    <dgm:cxn modelId="{CFA4276A-E671-4F7C-9843-EDFEAA8C33A8}" srcId="{7A9E8580-8B6D-4336-AAD2-14A49FF98EF5}" destId="{7CEFD398-CFB3-4826-B7F2-E3DD498F42CC}" srcOrd="3" destOrd="0" parTransId="{3279F5B4-0748-496B-B658-D414EC082DC0}" sibTransId="{FCA1AF40-DA0E-47C9-9DEA-AF8A3FB37C19}"/>
    <dgm:cxn modelId="{4983A971-39AD-FF49-8D2C-1F986C949CB1}" type="presOf" srcId="{CD635387-B6E6-4A1B-867B-CA8898BAD49D}" destId="{95A9F837-EE8C-7447-ADB7-A7567F5653CF}" srcOrd="0" destOrd="0" presId="urn:microsoft.com/office/officeart/2005/8/layout/list1"/>
    <dgm:cxn modelId="{EB513678-61FC-0044-8E41-F83F430AE9DF}" type="presOf" srcId="{30991EB7-3B0F-48B2-9C61-0E997B694A62}" destId="{CF65F562-73DC-9B4D-A1B8-5D39F4BFBBE4}" srcOrd="0" destOrd="0" presId="urn:microsoft.com/office/officeart/2005/8/layout/list1"/>
    <dgm:cxn modelId="{AF115285-6724-A443-B6E8-D00587B16D4C}" type="presOf" srcId="{B5933E4C-26DF-4AE5-B727-C017245A49F0}" destId="{64C6C399-96E1-EC47-8DB1-C94322CA5898}" srcOrd="0" destOrd="1" presId="urn:microsoft.com/office/officeart/2005/8/layout/list1"/>
    <dgm:cxn modelId="{CBF74486-37ED-0346-985C-602433AA6DD2}" type="presOf" srcId="{30991EB7-3B0F-48B2-9C61-0E997B694A62}" destId="{DE6083EF-3AE9-C847-B146-4F980F98BD37}" srcOrd="1" destOrd="0" presId="urn:microsoft.com/office/officeart/2005/8/layout/list1"/>
    <dgm:cxn modelId="{20DC7987-B7AD-AA4E-9889-09F4694ABBDD}" type="presOf" srcId="{87D4569A-1F9C-488E-A9C0-A244EBA198DB}" destId="{64C6C399-96E1-EC47-8DB1-C94322CA5898}" srcOrd="0" destOrd="0" presId="urn:microsoft.com/office/officeart/2005/8/layout/list1"/>
    <dgm:cxn modelId="{BE0025C0-B3E8-424F-A214-16A43D723359}" srcId="{F97310A7-53B9-4687-AED9-1BAD5E074E96}" destId="{4622D854-C366-4A25-90C3-A43D12EE9AC1}" srcOrd="0" destOrd="0" parTransId="{0303A343-D73A-472F-A93C-18FF1DFDCBD8}" sibTransId="{B0983841-8124-429D-92E2-CD0CA683F566}"/>
    <dgm:cxn modelId="{06D796C2-2781-6A4B-8702-7DDEBAEC9004}" type="presOf" srcId="{CD635387-B6E6-4A1B-867B-CA8898BAD49D}" destId="{029A64BC-D5CD-A143-9547-4713156C7D0C}" srcOrd="1" destOrd="0" presId="urn:microsoft.com/office/officeart/2005/8/layout/list1"/>
    <dgm:cxn modelId="{A1DF05C7-989C-954D-8FBF-8B86D59AE63F}" type="presOf" srcId="{4622D854-C366-4A25-90C3-A43D12EE9AC1}" destId="{C3C09847-3E7E-734F-9AC7-6136C0DC0175}" srcOrd="0" destOrd="0" presId="urn:microsoft.com/office/officeart/2005/8/layout/list1"/>
    <dgm:cxn modelId="{A77F71DA-EDC2-4B4F-8F06-9499DCB427F6}" srcId="{CD635387-B6E6-4A1B-867B-CA8898BAD49D}" destId="{3A2EB6B2-B263-4AE1-A986-EF000B6389B9}" srcOrd="1" destOrd="0" parTransId="{50535246-1B35-435D-9887-76A951DF6E09}" sibTransId="{6CEF1411-441F-4989-B280-58857DC14966}"/>
    <dgm:cxn modelId="{0693F2DF-423B-444F-9F7A-9D8B8B5B5C6F}" srcId="{7CEFD398-CFB3-4826-B7F2-E3DD498F42CC}" destId="{87D4569A-1F9C-488E-A9C0-A244EBA198DB}" srcOrd="0" destOrd="0" parTransId="{0498CC58-C49A-445D-9BB7-6E88731AED82}" sibTransId="{120B5555-2B77-4432-B0B4-7BF1D0E8E665}"/>
    <dgm:cxn modelId="{F6E343E9-A151-4907-8CBE-2E82A0DAD503}" srcId="{7A9E8580-8B6D-4336-AAD2-14A49FF98EF5}" destId="{CD635387-B6E6-4A1B-867B-CA8898BAD49D}" srcOrd="1" destOrd="0" parTransId="{56F3DF14-C0CD-4295-9BB3-33F1DD24B15C}" sibTransId="{36EE4792-2B28-41BA-A4D9-B76A175C52D8}"/>
    <dgm:cxn modelId="{5CD9F3F4-6971-B84A-ACFA-FF796D70F27B}" type="presOf" srcId="{3A2EB6B2-B263-4AE1-A986-EF000B6389B9}" destId="{217D5972-A08D-414F-8229-6EB3BB38761E}" srcOrd="0" destOrd="1" presId="urn:microsoft.com/office/officeart/2005/8/layout/list1"/>
    <dgm:cxn modelId="{E4719FF9-A520-1546-A565-D76F8CF3B747}" type="presOf" srcId="{F97310A7-53B9-4687-AED9-1BAD5E074E96}" destId="{B0676A25-09C2-CA4A-A503-828E206B9D2C}" srcOrd="0" destOrd="0" presId="urn:microsoft.com/office/officeart/2005/8/layout/list1"/>
    <dgm:cxn modelId="{2F2BFFFF-9D2E-4FB1-982A-91476284CCFB}" srcId="{30991EB7-3B0F-48B2-9C61-0E997B694A62}" destId="{45E4EB4F-28C8-4D7A-B6B3-82DF975DD424}" srcOrd="0" destOrd="0" parTransId="{93DC7D04-844A-4BD8-99C4-EBBB0DB7DCB7}" sibTransId="{2F953546-F1AE-479F-B830-EE465414F669}"/>
    <dgm:cxn modelId="{1A2DB596-FCDC-224B-8609-296BB56ED8A6}" type="presParOf" srcId="{86319D27-8CEA-7746-B633-EC706A0E71CD}" destId="{CAB27ED2-3314-8A48-B4C3-A16D9A9B82BE}" srcOrd="0" destOrd="0" presId="urn:microsoft.com/office/officeart/2005/8/layout/list1"/>
    <dgm:cxn modelId="{E08F2176-0AC2-6044-BD22-45D12B3F5FC4}" type="presParOf" srcId="{CAB27ED2-3314-8A48-B4C3-A16D9A9B82BE}" destId="{CF65F562-73DC-9B4D-A1B8-5D39F4BFBBE4}" srcOrd="0" destOrd="0" presId="urn:microsoft.com/office/officeart/2005/8/layout/list1"/>
    <dgm:cxn modelId="{DB9FF275-A803-A242-BC7F-EAD544EB7CE5}" type="presParOf" srcId="{CAB27ED2-3314-8A48-B4C3-A16D9A9B82BE}" destId="{DE6083EF-3AE9-C847-B146-4F980F98BD37}" srcOrd="1" destOrd="0" presId="urn:microsoft.com/office/officeart/2005/8/layout/list1"/>
    <dgm:cxn modelId="{D115801E-AF70-6447-B2C4-81BB6FBF1893}" type="presParOf" srcId="{86319D27-8CEA-7746-B633-EC706A0E71CD}" destId="{57DE76BE-5E28-EB45-A21E-030883459983}" srcOrd="1" destOrd="0" presId="urn:microsoft.com/office/officeart/2005/8/layout/list1"/>
    <dgm:cxn modelId="{3C0315EE-E736-DB41-B0EE-4EEAF7D99543}" type="presParOf" srcId="{86319D27-8CEA-7746-B633-EC706A0E71CD}" destId="{3A22440E-F452-7547-8668-B4E761539D0D}" srcOrd="2" destOrd="0" presId="urn:microsoft.com/office/officeart/2005/8/layout/list1"/>
    <dgm:cxn modelId="{BE82249B-D7C5-774E-920B-D224D2A1D464}" type="presParOf" srcId="{86319D27-8CEA-7746-B633-EC706A0E71CD}" destId="{A44E2D22-BF84-5940-BE8A-5D3A37AA40BF}" srcOrd="3" destOrd="0" presId="urn:microsoft.com/office/officeart/2005/8/layout/list1"/>
    <dgm:cxn modelId="{678B3FF0-86AB-7048-959A-6682B272B63C}" type="presParOf" srcId="{86319D27-8CEA-7746-B633-EC706A0E71CD}" destId="{B2B16B1B-108D-2D4B-8AD6-2DB1E2E6ABD3}" srcOrd="4" destOrd="0" presId="urn:microsoft.com/office/officeart/2005/8/layout/list1"/>
    <dgm:cxn modelId="{E61C41EB-3FB1-E941-9F4B-5B788CC16643}" type="presParOf" srcId="{B2B16B1B-108D-2D4B-8AD6-2DB1E2E6ABD3}" destId="{95A9F837-EE8C-7447-ADB7-A7567F5653CF}" srcOrd="0" destOrd="0" presId="urn:microsoft.com/office/officeart/2005/8/layout/list1"/>
    <dgm:cxn modelId="{F658ABA2-30E3-2341-AADA-8A690B8F6B22}" type="presParOf" srcId="{B2B16B1B-108D-2D4B-8AD6-2DB1E2E6ABD3}" destId="{029A64BC-D5CD-A143-9547-4713156C7D0C}" srcOrd="1" destOrd="0" presId="urn:microsoft.com/office/officeart/2005/8/layout/list1"/>
    <dgm:cxn modelId="{6FCEA0B8-1CD0-EB48-87A3-1179899CF4CB}" type="presParOf" srcId="{86319D27-8CEA-7746-B633-EC706A0E71CD}" destId="{A18A49D0-83CC-6249-B98C-5F3BB7988446}" srcOrd="5" destOrd="0" presId="urn:microsoft.com/office/officeart/2005/8/layout/list1"/>
    <dgm:cxn modelId="{E01A0766-A6A5-B34B-BBBE-E3B56603D290}" type="presParOf" srcId="{86319D27-8CEA-7746-B633-EC706A0E71CD}" destId="{217D5972-A08D-414F-8229-6EB3BB38761E}" srcOrd="6" destOrd="0" presId="urn:microsoft.com/office/officeart/2005/8/layout/list1"/>
    <dgm:cxn modelId="{CF6A0332-30FD-FE41-B255-B102FAB1CD17}" type="presParOf" srcId="{86319D27-8CEA-7746-B633-EC706A0E71CD}" destId="{45C0B8D8-DF27-9F40-A9E3-4FB9E21E1019}" srcOrd="7" destOrd="0" presId="urn:microsoft.com/office/officeart/2005/8/layout/list1"/>
    <dgm:cxn modelId="{27A53C78-1CA1-2949-BBD2-22D7C7A4CB2F}" type="presParOf" srcId="{86319D27-8CEA-7746-B633-EC706A0E71CD}" destId="{0AF50902-F53B-4A41-A389-4F912832B969}" srcOrd="8" destOrd="0" presId="urn:microsoft.com/office/officeart/2005/8/layout/list1"/>
    <dgm:cxn modelId="{41C45872-0A14-ED46-B0D5-6CA824EDC78B}" type="presParOf" srcId="{0AF50902-F53B-4A41-A389-4F912832B969}" destId="{B0676A25-09C2-CA4A-A503-828E206B9D2C}" srcOrd="0" destOrd="0" presId="urn:microsoft.com/office/officeart/2005/8/layout/list1"/>
    <dgm:cxn modelId="{5DD10E56-D217-6F45-91E7-C6D2D0C059F8}" type="presParOf" srcId="{0AF50902-F53B-4A41-A389-4F912832B969}" destId="{BA234D39-1C96-0245-921A-046663D02644}" srcOrd="1" destOrd="0" presId="urn:microsoft.com/office/officeart/2005/8/layout/list1"/>
    <dgm:cxn modelId="{3B3ECFC9-C4BF-5441-9441-53CBC6E16878}" type="presParOf" srcId="{86319D27-8CEA-7746-B633-EC706A0E71CD}" destId="{754198AC-709C-FB4B-B90E-26F6A97EDBC1}" srcOrd="9" destOrd="0" presId="urn:microsoft.com/office/officeart/2005/8/layout/list1"/>
    <dgm:cxn modelId="{F3437916-F3B7-4549-BD2B-7627CE857773}" type="presParOf" srcId="{86319D27-8CEA-7746-B633-EC706A0E71CD}" destId="{C3C09847-3E7E-734F-9AC7-6136C0DC0175}" srcOrd="10" destOrd="0" presId="urn:microsoft.com/office/officeart/2005/8/layout/list1"/>
    <dgm:cxn modelId="{DEE389B5-BFB3-B040-AA14-74A983A71DE5}" type="presParOf" srcId="{86319D27-8CEA-7746-B633-EC706A0E71CD}" destId="{0B8370CE-90B0-274D-BE02-F166D7972E6E}" srcOrd="11" destOrd="0" presId="urn:microsoft.com/office/officeart/2005/8/layout/list1"/>
    <dgm:cxn modelId="{FB1D8CE5-8E48-AA4D-948D-6B0DACD092A9}" type="presParOf" srcId="{86319D27-8CEA-7746-B633-EC706A0E71CD}" destId="{44A6EBC4-77C2-D749-940F-FC51F3BAB15F}" srcOrd="12" destOrd="0" presId="urn:microsoft.com/office/officeart/2005/8/layout/list1"/>
    <dgm:cxn modelId="{FD206A92-9BB2-DC4E-A816-B8E04501DC05}" type="presParOf" srcId="{44A6EBC4-77C2-D749-940F-FC51F3BAB15F}" destId="{48F03621-3409-F449-8274-EE12D3738ADA}" srcOrd="0" destOrd="0" presId="urn:microsoft.com/office/officeart/2005/8/layout/list1"/>
    <dgm:cxn modelId="{60EA8EF2-A8A6-0445-BED8-9068A791E6C9}" type="presParOf" srcId="{44A6EBC4-77C2-D749-940F-FC51F3BAB15F}" destId="{8BC9F37B-FAA9-7B4B-A653-0FFFF8814996}" srcOrd="1" destOrd="0" presId="urn:microsoft.com/office/officeart/2005/8/layout/list1"/>
    <dgm:cxn modelId="{FC3BF400-2C34-C145-9350-F800FD549E56}" type="presParOf" srcId="{86319D27-8CEA-7746-B633-EC706A0E71CD}" destId="{AED14C17-02F4-984F-B92C-E6C28EE1B85A}" srcOrd="13" destOrd="0" presId="urn:microsoft.com/office/officeart/2005/8/layout/list1"/>
    <dgm:cxn modelId="{3790DC20-B2DC-FE4F-8EBB-78932D394331}" type="presParOf" srcId="{86319D27-8CEA-7746-B633-EC706A0E71CD}" destId="{64C6C399-96E1-EC47-8DB1-C94322CA589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DCE92-A45A-1C4D-85AA-514FC6A45EE9}">
      <dsp:nvSpPr>
        <dsp:cNvPr id="0" name=""/>
        <dsp:cNvSpPr/>
      </dsp:nvSpPr>
      <dsp:spPr>
        <a:xfrm>
          <a:off x="2939" y="7726"/>
          <a:ext cx="2866355" cy="9066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Goal</a:t>
          </a:r>
        </a:p>
      </dsp:txBody>
      <dsp:txXfrm>
        <a:off x="2939" y="7726"/>
        <a:ext cx="2866355" cy="906612"/>
      </dsp:txXfrm>
    </dsp:sp>
    <dsp:sp modelId="{349F28EF-54D8-1349-8C8B-94B91FDDFC22}">
      <dsp:nvSpPr>
        <dsp:cNvPr id="0" name=""/>
        <dsp:cNvSpPr/>
      </dsp:nvSpPr>
      <dsp:spPr>
        <a:xfrm>
          <a:off x="2939" y="914338"/>
          <a:ext cx="2866355" cy="331973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818"/>
            </a:spcAft>
            <a:buChar char="•"/>
          </a:pPr>
          <a:r>
            <a:rPr lang="en-US" sz="2000" kern="1200" dirty="0"/>
            <a:t>Create an American Board of Funeral Service Education-accredited program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Train licensed funeral service industry employees</a:t>
          </a:r>
        </a:p>
      </dsp:txBody>
      <dsp:txXfrm>
        <a:off x="2939" y="914338"/>
        <a:ext cx="2866355" cy="3319734"/>
      </dsp:txXfrm>
    </dsp:sp>
    <dsp:sp modelId="{D9F2AC1E-537F-7445-8589-4B1D41DC26F9}">
      <dsp:nvSpPr>
        <dsp:cNvPr id="0" name=""/>
        <dsp:cNvSpPr/>
      </dsp:nvSpPr>
      <dsp:spPr>
        <a:xfrm>
          <a:off x="3270584" y="7726"/>
          <a:ext cx="2866355" cy="9066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Program Structure</a:t>
          </a:r>
        </a:p>
      </dsp:txBody>
      <dsp:txXfrm>
        <a:off x="3270584" y="7726"/>
        <a:ext cx="2866355" cy="906612"/>
      </dsp:txXfrm>
    </dsp:sp>
    <dsp:sp modelId="{9DD52F42-D7B9-D742-B840-4660ECBF85F0}">
      <dsp:nvSpPr>
        <dsp:cNvPr id="0" name=""/>
        <dsp:cNvSpPr/>
      </dsp:nvSpPr>
      <dsp:spPr>
        <a:xfrm>
          <a:off x="3270584" y="914338"/>
          <a:ext cx="2866355" cy="331973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818"/>
            </a:spcAft>
            <a:buChar char="•"/>
          </a:pPr>
          <a:r>
            <a:rPr lang="en-US" sz="2000" kern="1200" dirty="0"/>
            <a:t>Classes will be remote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818"/>
            </a:spcAft>
            <a:buChar char="•"/>
          </a:pPr>
          <a:r>
            <a:rPr lang="en-US" sz="2000" kern="1200" dirty="0"/>
            <a:t>Embalming performed at local funeral homes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Model embalming lab is required for accreditation</a:t>
          </a:r>
        </a:p>
      </dsp:txBody>
      <dsp:txXfrm>
        <a:off x="3270584" y="914338"/>
        <a:ext cx="2866355" cy="3319734"/>
      </dsp:txXfrm>
    </dsp:sp>
    <dsp:sp modelId="{B9DC0742-7466-DF43-981D-995E530D1208}">
      <dsp:nvSpPr>
        <dsp:cNvPr id="0" name=""/>
        <dsp:cNvSpPr/>
      </dsp:nvSpPr>
      <dsp:spPr>
        <a:xfrm>
          <a:off x="6538229" y="7726"/>
          <a:ext cx="2866355" cy="9066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Why is this needed?</a:t>
          </a:r>
        </a:p>
      </dsp:txBody>
      <dsp:txXfrm>
        <a:off x="6538229" y="7726"/>
        <a:ext cx="2866355" cy="906612"/>
      </dsp:txXfrm>
    </dsp:sp>
    <dsp:sp modelId="{8EAEE438-B9EF-F94B-830B-C019C43FA5BB}">
      <dsp:nvSpPr>
        <dsp:cNvPr id="0" name=""/>
        <dsp:cNvSpPr/>
      </dsp:nvSpPr>
      <dsp:spPr>
        <a:xfrm>
          <a:off x="6538229" y="914338"/>
          <a:ext cx="2866355" cy="331973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818"/>
            </a:spcAft>
            <a:buChar char="•"/>
          </a:pPr>
          <a:r>
            <a:rPr lang="en-US" sz="2000" kern="1200" dirty="0"/>
            <a:t>Currently two accredited programs in CA: Cypress College (Orange County) and American River College (Sacramento)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California has the largest distance between FSE programs (~400 miles)</a:t>
          </a:r>
        </a:p>
      </dsp:txBody>
      <dsp:txXfrm>
        <a:off x="6538229" y="914338"/>
        <a:ext cx="2866355" cy="3319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2440E-F452-7547-8668-B4E761539D0D}">
      <dsp:nvSpPr>
        <dsp:cNvPr id="0" name=""/>
        <dsp:cNvSpPr/>
      </dsp:nvSpPr>
      <dsp:spPr>
        <a:xfrm>
          <a:off x="0" y="265123"/>
          <a:ext cx="9407525" cy="81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0128" tIns="291592" rIns="73012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Fall 2022 enrollments- </a:t>
          </a:r>
          <a:r>
            <a:rPr lang="en-US" sz="1400" b="1" kern="1200" dirty="0"/>
            <a:t>3</a:t>
          </a:r>
          <a:r>
            <a:rPr lang="en-US" sz="1400" kern="1200" dirty="0"/>
            <a:t> students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Fall 2023 enrollments-</a:t>
          </a:r>
          <a:r>
            <a:rPr lang="en-US" sz="1400" b="1" kern="1200" dirty="0"/>
            <a:t>23</a:t>
          </a:r>
          <a:r>
            <a:rPr lang="en-US" sz="1400" kern="1200" dirty="0"/>
            <a:t> students</a:t>
          </a:r>
        </a:p>
      </dsp:txBody>
      <dsp:txXfrm>
        <a:off x="0" y="265123"/>
        <a:ext cx="9407525" cy="815850"/>
      </dsp:txXfrm>
    </dsp:sp>
    <dsp:sp modelId="{DE6083EF-3AE9-C847-B146-4F980F98BD37}">
      <dsp:nvSpPr>
        <dsp:cNvPr id="0" name=""/>
        <dsp:cNvSpPr/>
      </dsp:nvSpPr>
      <dsp:spPr>
        <a:xfrm>
          <a:off x="470376" y="72770"/>
          <a:ext cx="6585267" cy="4132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07" tIns="0" rIns="24890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Funeral Service Education introductory course, FSE 200</a:t>
          </a:r>
        </a:p>
      </dsp:txBody>
      <dsp:txXfrm>
        <a:off x="490551" y="92945"/>
        <a:ext cx="6544917" cy="372929"/>
      </dsp:txXfrm>
    </dsp:sp>
    <dsp:sp modelId="{217D5972-A08D-414F-8229-6EB3BB38761E}">
      <dsp:nvSpPr>
        <dsp:cNvPr id="0" name=""/>
        <dsp:cNvSpPr/>
      </dsp:nvSpPr>
      <dsp:spPr>
        <a:xfrm>
          <a:off x="0" y="1377500"/>
          <a:ext cx="9407525" cy="81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0128" tIns="291592" rIns="73012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Submitted 204 page self-study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Gina has worked closely with ABFSE to coordinate this process</a:t>
          </a:r>
        </a:p>
      </dsp:txBody>
      <dsp:txXfrm>
        <a:off x="0" y="1377500"/>
        <a:ext cx="9407525" cy="815850"/>
      </dsp:txXfrm>
    </dsp:sp>
    <dsp:sp modelId="{029A64BC-D5CD-A143-9547-4713156C7D0C}">
      <dsp:nvSpPr>
        <dsp:cNvPr id="0" name=""/>
        <dsp:cNvSpPr/>
      </dsp:nvSpPr>
      <dsp:spPr>
        <a:xfrm>
          <a:off x="470376" y="1170860"/>
          <a:ext cx="6585267" cy="4132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07" tIns="0" rIns="24890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Accreditation Progress</a:t>
          </a:r>
        </a:p>
      </dsp:txBody>
      <dsp:txXfrm>
        <a:off x="490551" y="1191035"/>
        <a:ext cx="6544917" cy="372929"/>
      </dsp:txXfrm>
    </dsp:sp>
    <dsp:sp modelId="{C3C09847-3E7E-734F-9AC7-6136C0DC0175}">
      <dsp:nvSpPr>
        <dsp:cNvPr id="0" name=""/>
        <dsp:cNvSpPr/>
      </dsp:nvSpPr>
      <dsp:spPr>
        <a:xfrm>
          <a:off x="0" y="2475590"/>
          <a:ext cx="9407525" cy="5953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0128" tIns="291592" rIns="73012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Deep experience in funeral services as well as online education</a:t>
          </a:r>
        </a:p>
      </dsp:txBody>
      <dsp:txXfrm>
        <a:off x="0" y="2475590"/>
        <a:ext cx="9407525" cy="595349"/>
      </dsp:txXfrm>
    </dsp:sp>
    <dsp:sp modelId="{BA234D39-1C96-0245-921A-046663D02644}">
      <dsp:nvSpPr>
        <dsp:cNvPr id="0" name=""/>
        <dsp:cNvSpPr/>
      </dsp:nvSpPr>
      <dsp:spPr>
        <a:xfrm>
          <a:off x="470376" y="2268950"/>
          <a:ext cx="6585267" cy="4132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07" tIns="0" rIns="24890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Hired an adjunct faculty member, Chase Mirassou</a:t>
          </a:r>
        </a:p>
      </dsp:txBody>
      <dsp:txXfrm>
        <a:off x="490551" y="2289125"/>
        <a:ext cx="6544917" cy="372929"/>
      </dsp:txXfrm>
    </dsp:sp>
    <dsp:sp modelId="{64C6C399-96E1-EC47-8DB1-C94322CA5898}">
      <dsp:nvSpPr>
        <dsp:cNvPr id="0" name=""/>
        <dsp:cNvSpPr/>
      </dsp:nvSpPr>
      <dsp:spPr>
        <a:xfrm>
          <a:off x="0" y="3353180"/>
          <a:ext cx="9407525" cy="81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0128" tIns="291592" rIns="73012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Students will do their hands-on work at local funeral homes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Working with the business office and the district to draft affiliate agreements</a:t>
          </a:r>
        </a:p>
      </dsp:txBody>
      <dsp:txXfrm>
        <a:off x="0" y="3353180"/>
        <a:ext cx="9407525" cy="815850"/>
      </dsp:txXfrm>
    </dsp:sp>
    <dsp:sp modelId="{8BC9F37B-FAA9-7B4B-A653-0FFFF8814996}">
      <dsp:nvSpPr>
        <dsp:cNvPr id="0" name=""/>
        <dsp:cNvSpPr/>
      </dsp:nvSpPr>
      <dsp:spPr>
        <a:xfrm>
          <a:off x="470376" y="3146540"/>
          <a:ext cx="6585267" cy="4132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07" tIns="0" rIns="24890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Drafting Affiliate Agreements </a:t>
          </a:r>
        </a:p>
      </dsp:txBody>
      <dsp:txXfrm>
        <a:off x="490551" y="3166715"/>
        <a:ext cx="6544917" cy="372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D8BB4-703F-434E-A42D-D941C3C6011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1BD2E-917F-AA4C-88C6-F268C19EB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 training environment between these two locations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72442"/>
                </a:solidFill>
                <a:effectLst/>
              </a:rPr>
              <a:t>San Francisco College of Mortuary Science (1925-2002), </a:t>
            </a:r>
            <a:r>
              <a:rPr lang="en-US" dirty="0">
                <a:solidFill>
                  <a:srgbClr val="072442"/>
                </a:solidFill>
              </a:rPr>
              <a:t>Moved to American River College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72442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1BD2E-917F-AA4C-88C6-F268C19EBF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95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1BD2E-917F-AA4C-88C6-F268C19EBF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31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26318-2D50-A5E0-A61F-3AA75DFCC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255A32-A1B0-CBED-43A6-5BB172DBB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DD172-30CC-26BE-9818-549903185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C236-0192-3248-8200-BEFF49DB22E1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CC098-2B89-86E3-C440-CCCA54139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CB50F-1AD0-9E77-0E5A-BAF3AC6D9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472A-EAC4-0845-A425-1E1985095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42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A94FD-0865-F037-16A2-68EE911A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E717BB-133D-3314-B749-B40C50A74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8DEAB-3694-89CD-C8F0-3EE446BC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C236-0192-3248-8200-BEFF49DB22E1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7F9DF-F2ED-116D-0EBD-D0379DDB4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0D53C-9C17-6183-78AD-5AA96FB30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472A-EAC4-0845-A425-1E1985095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6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FCCB15-4296-32F1-CAB9-676212F5A6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34252-3C29-A688-05B4-18B53AC2C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5290C-DD83-6861-5F62-1D030F7D9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C236-0192-3248-8200-BEFF49DB22E1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F3B6B-EB50-D809-944B-AA001BF5D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B6086-0382-CAE4-8605-1286D9258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472A-EAC4-0845-A425-1E1985095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2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AC49E-13C5-EF58-32F0-EA57453A1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64064-BD43-0D00-4D20-4E36D41CF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BB476-771A-1960-3B23-5DFB4C13B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C236-0192-3248-8200-BEFF49DB22E1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E6595-F2E3-6086-6510-104AFCAE2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1FF90-0885-3CC7-8D0E-CED02FABC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472A-EAC4-0845-A425-1E1985095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84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8EA88-3E0A-D0C7-2184-315BA62F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AEE6D-E82F-A48C-F613-26A215DA7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629BF-18B4-2B78-B241-06FBF9548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C236-0192-3248-8200-BEFF49DB22E1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EEFAB-D5ED-6DD8-D72D-B8246F6CA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5A28B-EFF9-E089-DD7B-8771A333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472A-EAC4-0845-A425-1E1985095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9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A0F19-9E20-3F1A-ACB9-C787CBEC1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FDF3B-38C0-ED20-096D-859B29DE4B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9AE7E-4F25-CA6E-6130-F4EC8DC8A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B748B-5E71-69D6-A631-C6A1BC412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C236-0192-3248-8200-BEFF49DB22E1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45C6A-E342-D563-56C4-00EC49A0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84A7E-7946-8605-B9BE-58E77D64B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472A-EAC4-0845-A425-1E1985095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9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C9E2B-08EA-596D-32DE-0E4CD886B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4E6B9-4437-0C77-95AE-640F46440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03D0FC-0AEC-CD11-0C4E-4D79BAC79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5DACFC-2005-45C8-96DA-97BA21CB1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C60DDE-FEF0-8AE4-B25A-C78DFD1E4C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E18AF1-F9D8-81E5-F4A3-528E4B268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C236-0192-3248-8200-BEFF49DB22E1}" type="datetimeFigureOut">
              <a:rPr lang="en-US" smtClean="0"/>
              <a:t>9/14/23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8E1486-1E0A-D193-234E-C7FAE0140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B180EF-A230-9467-E33D-5E421B58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472A-EAC4-0845-A425-1E1985095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DF8E9-DC57-8DBB-136E-A06C15504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181141-C689-DF4E-1658-27D074F32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C236-0192-3248-8200-BEFF49DB22E1}" type="datetimeFigureOut">
              <a:rPr lang="en-US" smtClean="0"/>
              <a:t>9/14/23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12664D-FDA0-5A73-ACC5-114A8224E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01056-8D75-9329-E050-DEE23812F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472A-EAC4-0845-A425-1E1985095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8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8AD831-9B6A-DC9E-323E-4DEF913D7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C236-0192-3248-8200-BEFF49DB22E1}" type="datetimeFigureOut">
              <a:rPr lang="en-US" smtClean="0"/>
              <a:t>9/14/23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AB85CC-C576-9554-67E2-6AA7B376B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0071D-5C8A-A06A-37ED-D40218E4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472A-EAC4-0845-A425-1E1985095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CD735-7367-AE8B-E07E-BDFA7CE2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463A8-1567-7809-1B8B-04A2A63B9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76BC0-1AB2-2549-A9C0-149B0AB95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CCD9A-65FC-C33A-A3B7-70EA2CEA0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C236-0192-3248-8200-BEFF49DB22E1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C9C0D-2148-04C6-75D5-CC3E3F200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C364A-61E9-E481-CE7A-363C8B17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472A-EAC4-0845-A425-1E1985095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8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5DB2C-F3C4-8F0B-B08F-043670880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15563E-09CD-8C66-26FB-FF84ABADC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CC7EA0-5170-61CC-E4C6-D99A22A37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56DCA-C145-148F-91AB-A9392FCDF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C236-0192-3248-8200-BEFF49DB22E1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40BB21-C8FF-F68B-F8AA-43B37C562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ED1F0-08CD-9490-F590-7F1007435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472A-EAC4-0845-A425-1E1985095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9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6564EA-5376-50BB-C935-7DA8F1B3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D2AC9-2289-94E5-558D-373170937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E72D9-2E52-2907-A2D8-A4A79DB261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C236-0192-3248-8200-BEFF49DB22E1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0AC49-4DD9-BF4E-0C10-93F2AB851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0A4CF-A394-54CF-8BDA-FDBCA7DF6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0472A-EAC4-0845-A425-1E1985095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0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2A205C-4C67-6522-6FF2-6C73AF6841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73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E16C7-8375-6CBA-8CC2-9953DB665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US" sz="6600">
                <a:solidFill>
                  <a:schemeClr val="bg1"/>
                </a:solidFill>
              </a:rPr>
              <a:t>Funeral Service Education Program Update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3B63F3-F83A-5D00-50CD-7C71A2D2F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Fall 2023</a:t>
            </a:r>
          </a:p>
        </p:txBody>
      </p:sp>
    </p:spTree>
    <p:extLst>
      <p:ext uri="{BB962C8B-B14F-4D97-AF65-F5344CB8AC3E}">
        <p14:creationId xmlns:p14="http://schemas.microsoft.com/office/powerpoint/2010/main" val="2228938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EFAC08-C91C-D054-4459-A85EBA9D2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8308"/>
            <a:ext cx="7188989" cy="1021424"/>
          </a:xfrm>
        </p:spPr>
        <p:txBody>
          <a:bodyPr anchor="b">
            <a:normAutofit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Program Overview</a:t>
            </a:r>
            <a:br>
              <a:rPr lang="en-US" sz="3100" dirty="0">
                <a:solidFill>
                  <a:schemeClr val="bg1"/>
                </a:solidFill>
              </a:rPr>
            </a:br>
            <a:endParaRPr lang="en-US" sz="3100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440584"/>
            <a:ext cx="80271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2">
            <a:extLst>
              <a:ext uri="{FF2B5EF4-FFF2-40B4-BE49-F238E27FC236}">
                <a16:creationId xmlns:a16="http://schemas.microsoft.com/office/drawing/2014/main" id="{17C2F6CE-0CF2-4DDD-85F5-96799A328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164811" y="6267491"/>
            <a:ext cx="80271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4B84D4A6-57FB-32B1-47C2-09660AA119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542789"/>
              </p:ext>
            </p:extLst>
          </p:nvPr>
        </p:nvGraphicFramePr>
        <p:xfrm>
          <a:off x="1392238" y="1715407"/>
          <a:ext cx="9407525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9975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7FE450-99A6-A485-6AB3-8B19812DD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8308"/>
            <a:ext cx="7188989" cy="1021424"/>
          </a:xfrm>
        </p:spPr>
        <p:txBody>
          <a:bodyPr anchor="b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Highlights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440584"/>
            <a:ext cx="80271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C2F6CE-0CF2-4DDD-85F5-96799A328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164811" y="6267491"/>
            <a:ext cx="80271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FD69B8-4C7C-689B-7C02-1AE583F6A8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2358332"/>
              </p:ext>
            </p:extLst>
          </p:nvPr>
        </p:nvGraphicFramePr>
        <p:xfrm>
          <a:off x="1392238" y="1715407"/>
          <a:ext cx="9407525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3317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531381" y="892871"/>
            <a:ext cx="640871" cy="5321661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530787" y="643467"/>
            <a:ext cx="381465" cy="5145031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19747" y="643467"/>
            <a:ext cx="9923094" cy="4893653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A5211B-7AD2-6A91-2B2E-65240396D3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244"/>
          <a:stretch/>
        </p:blipFill>
        <p:spPr>
          <a:xfrm>
            <a:off x="2180209" y="1887437"/>
            <a:ext cx="2424154" cy="30665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582207-2A55-02A1-7E35-20066F56A0D5}"/>
              </a:ext>
            </a:extLst>
          </p:cNvPr>
          <p:cNvSpPr txBox="1"/>
          <p:nvPr/>
        </p:nvSpPr>
        <p:spPr>
          <a:xfrm>
            <a:off x="4899736" y="1227469"/>
            <a:ext cx="2922393" cy="4336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33679">
              <a:spcAft>
                <a:spcPts val="540"/>
              </a:spcAft>
            </a:pPr>
            <a:r>
              <a:rPr lang="en-US" sz="2218" kern="1200" dirty="0">
                <a:solidFill>
                  <a:schemeClr val="tx1"/>
                </a:solidFill>
                <a:latin typeface="Times"/>
                <a:ea typeface="+mn-ea"/>
                <a:cs typeface="Calibri"/>
              </a:rPr>
              <a:t>Curriculum Action Plan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76F098-1298-784C-3B9D-3141CA7D7E37}"/>
              </a:ext>
            </a:extLst>
          </p:cNvPr>
          <p:cNvSpPr txBox="1"/>
          <p:nvPr/>
        </p:nvSpPr>
        <p:spPr>
          <a:xfrm>
            <a:off x="7078596" y="2130408"/>
            <a:ext cx="2501460" cy="3482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33679">
              <a:spcAft>
                <a:spcPts val="540"/>
              </a:spcAft>
            </a:pPr>
            <a:r>
              <a:rPr lang="en-US" sz="1663" kern="1200">
                <a:solidFill>
                  <a:srgbClr val="FF0000"/>
                </a:solidFill>
                <a:latin typeface="Times"/>
                <a:ea typeface="+mn-ea"/>
                <a:cs typeface="Times"/>
              </a:rPr>
              <a:t>Certificate of Achievement</a:t>
            </a:r>
            <a:endParaRPr lang="en-US" sz="2400">
              <a:solidFill>
                <a:srgbClr val="FF0000"/>
              </a:solidFill>
              <a:latin typeface="Times"/>
              <a:cs typeface="Time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B132BC-8380-CA26-80C4-FFB09495F4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56" r="49961"/>
          <a:stretch/>
        </p:blipFill>
        <p:spPr>
          <a:xfrm>
            <a:off x="7582596" y="1887437"/>
            <a:ext cx="1279086" cy="30665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DD1698-AA0D-82AF-61FF-7CB3CD3A0EDD}"/>
              </a:ext>
            </a:extLst>
          </p:cNvPr>
          <p:cNvSpPr txBox="1"/>
          <p:nvPr/>
        </p:nvSpPr>
        <p:spPr>
          <a:xfrm>
            <a:off x="2743199" y="2130408"/>
            <a:ext cx="1761938" cy="3482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33679">
              <a:spcAft>
                <a:spcPts val="540"/>
              </a:spcAft>
            </a:pPr>
            <a:r>
              <a:rPr lang="en-US" sz="1663" kern="1200">
                <a:solidFill>
                  <a:srgbClr val="FF0000"/>
                </a:solidFill>
                <a:latin typeface="Times"/>
                <a:ea typeface="+mn-ea"/>
                <a:cs typeface="Times"/>
              </a:rPr>
              <a:t>Career Certificate </a:t>
            </a:r>
            <a:endParaRPr lang="en-US" sz="240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70BAD4C5-846E-36EE-3D3E-81BCFCD40ABB}"/>
              </a:ext>
            </a:extLst>
          </p:cNvPr>
          <p:cNvSpPr/>
          <p:nvPr/>
        </p:nvSpPr>
        <p:spPr>
          <a:xfrm>
            <a:off x="5749581" y="3011372"/>
            <a:ext cx="821824" cy="279039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C5E837-4187-BAE7-7C2B-4077A4C8CAFD}"/>
              </a:ext>
            </a:extLst>
          </p:cNvPr>
          <p:cNvSpPr txBox="1"/>
          <p:nvPr/>
        </p:nvSpPr>
        <p:spPr>
          <a:xfrm>
            <a:off x="5262741" y="2642718"/>
            <a:ext cx="1923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Review and Assess</a:t>
            </a:r>
          </a:p>
        </p:txBody>
      </p:sp>
    </p:spTree>
    <p:extLst>
      <p:ext uri="{BB962C8B-B14F-4D97-AF65-F5344CB8AC3E}">
        <p14:creationId xmlns:p14="http://schemas.microsoft.com/office/powerpoint/2010/main" val="3713724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A5211B-7AD2-6A91-2B2E-65240396D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97016"/>
            <a:ext cx="10659423" cy="441681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F76F098-1298-784C-3B9D-3141CA7D7E37}"/>
              </a:ext>
            </a:extLst>
          </p:cNvPr>
          <p:cNvSpPr txBox="1"/>
          <p:nvPr/>
        </p:nvSpPr>
        <p:spPr>
          <a:xfrm>
            <a:off x="3090587" y="2704092"/>
            <a:ext cx="1044456" cy="3420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23544">
              <a:spcAft>
                <a:spcPts val="600"/>
              </a:spcAft>
            </a:pPr>
            <a:r>
              <a:rPr lang="en-US" sz="1616" kern="1200">
                <a:solidFill>
                  <a:srgbClr val="FF0000"/>
                </a:solidFill>
                <a:latin typeface="Times"/>
                <a:ea typeface="+mn-ea"/>
                <a:cs typeface="Times"/>
              </a:rPr>
              <a:t>Cert #1</a:t>
            </a:r>
            <a:endParaRPr lang="en-US" sz="160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D2392E-3199-5B67-F138-B10F1EEAF094}"/>
              </a:ext>
            </a:extLst>
          </p:cNvPr>
          <p:cNvSpPr txBox="1"/>
          <p:nvPr/>
        </p:nvSpPr>
        <p:spPr>
          <a:xfrm>
            <a:off x="4926462" y="2704092"/>
            <a:ext cx="1044456" cy="3420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23544">
              <a:spcAft>
                <a:spcPts val="600"/>
              </a:spcAft>
            </a:pPr>
            <a:r>
              <a:rPr lang="en-US" sz="1616" kern="1200">
                <a:solidFill>
                  <a:srgbClr val="FF0000"/>
                </a:solidFill>
                <a:latin typeface="Times"/>
                <a:ea typeface="+mn-ea"/>
                <a:cs typeface="Times"/>
              </a:rPr>
              <a:t>Cert #2</a:t>
            </a:r>
            <a:endParaRPr lang="en-US" sz="160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47" name="Double Bracket 46">
            <a:extLst>
              <a:ext uri="{FF2B5EF4-FFF2-40B4-BE49-F238E27FC236}">
                <a16:creationId xmlns:a16="http://schemas.microsoft.com/office/drawing/2014/main" id="{8DC38060-05BF-8B72-95F4-0F38D755AF6E}"/>
              </a:ext>
            </a:extLst>
          </p:cNvPr>
          <p:cNvSpPr/>
          <p:nvPr/>
        </p:nvSpPr>
        <p:spPr>
          <a:xfrm>
            <a:off x="5938616" y="2601800"/>
            <a:ext cx="5609917" cy="2788807"/>
          </a:xfrm>
          <a:prstGeom prst="bracketPair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B637DA2-3AB3-054C-1AF5-A16E24DCEEC3}"/>
              </a:ext>
            </a:extLst>
          </p:cNvPr>
          <p:cNvSpPr txBox="1"/>
          <p:nvPr/>
        </p:nvSpPr>
        <p:spPr>
          <a:xfrm>
            <a:off x="6762336" y="2391831"/>
            <a:ext cx="3962474" cy="3109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23544">
              <a:spcAft>
                <a:spcPts val="600"/>
              </a:spcAft>
            </a:pPr>
            <a:r>
              <a:rPr lang="en-US" sz="1414" kern="1200">
                <a:solidFill>
                  <a:srgbClr val="FF0000"/>
                </a:solidFill>
                <a:latin typeface="Times"/>
                <a:ea typeface="+mn-ea"/>
                <a:cs typeface="Times"/>
              </a:rPr>
              <a:t>Based off of course enrollment numbers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10B651-CF04-65E8-5ECC-CCA3E69822E4}"/>
              </a:ext>
            </a:extLst>
          </p:cNvPr>
          <p:cNvSpPr txBox="1"/>
          <p:nvPr/>
        </p:nvSpPr>
        <p:spPr>
          <a:xfrm>
            <a:off x="4590451" y="744170"/>
            <a:ext cx="4209204" cy="5908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23544">
              <a:spcAft>
                <a:spcPts val="600"/>
              </a:spcAft>
            </a:pPr>
            <a:r>
              <a:rPr lang="en-US" sz="3232" kern="1200">
                <a:solidFill>
                  <a:schemeClr val="tx1"/>
                </a:solidFill>
                <a:latin typeface="Times"/>
                <a:ea typeface="+mn-ea"/>
                <a:cs typeface="Calibri"/>
              </a:rPr>
              <a:t>Curriculum Action Plan</a:t>
            </a:r>
            <a:endParaRPr lang="en-US" sz="320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093847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209</Words>
  <Application>Microsoft Macintosh PowerPoint</Application>
  <PresentationFormat>Widescreen</PresentationFormat>
  <Paragraphs>38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</vt:lpstr>
      <vt:lpstr>Office Theme</vt:lpstr>
      <vt:lpstr>Funeral Service Education Program Update</vt:lpstr>
      <vt:lpstr>Program Overview </vt:lpstr>
      <vt:lpstr>Highlights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Thompson, Ameer</dc:creator>
  <cp:lastModifiedBy>Thompson, Ameer</cp:lastModifiedBy>
  <cp:revision>10</cp:revision>
  <dcterms:created xsi:type="dcterms:W3CDTF">2023-09-14T17:37:16Z</dcterms:created>
  <dcterms:modified xsi:type="dcterms:W3CDTF">2023-09-14T18:57:17Z</dcterms:modified>
</cp:coreProperties>
</file>