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60" r:id="rId2"/>
    <p:sldId id="289" r:id="rId3"/>
    <p:sldId id="256" r:id="rId4"/>
    <p:sldId id="261" r:id="rId5"/>
    <p:sldId id="287" r:id="rId6"/>
    <p:sldId id="257" r:id="rId7"/>
    <p:sldId id="283" r:id="rId8"/>
    <p:sldId id="263" r:id="rId9"/>
    <p:sldId id="290" r:id="rId10"/>
    <p:sldId id="288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a, Anniqua" initials="RA" lastIdx="1" clrIdx="0">
    <p:extLst>
      <p:ext uri="{19B8F6BF-5375-455C-9EA6-DF929625EA0E}">
        <p15:presenceInfo xmlns:p15="http://schemas.microsoft.com/office/powerpoint/2012/main" userId="S::rana@smccd.edu::717374ac-c7bb-4363-a1c1-2761bb214f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42A661-1F93-442F-9BEE-14D3905B9EC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3E1893-77EF-44C5-AE02-FFCC47188530}">
      <dgm:prSet phldrT="[Text]"/>
      <dgm:spPr/>
      <dgm:t>
        <a:bodyPr/>
        <a:lstStyle/>
        <a:p>
          <a:r>
            <a:rPr lang="en-US" dirty="0"/>
            <a:t>The charge</a:t>
          </a:r>
        </a:p>
      </dgm:t>
    </dgm:pt>
    <dgm:pt modelId="{635081FA-1A7F-41AC-837F-F6F623908618}" type="parTrans" cxnId="{56051DAE-6FC8-46B5-8D13-E1ED1DA6F1F9}">
      <dgm:prSet/>
      <dgm:spPr/>
      <dgm:t>
        <a:bodyPr/>
        <a:lstStyle/>
        <a:p>
          <a:endParaRPr lang="en-US"/>
        </a:p>
      </dgm:t>
    </dgm:pt>
    <dgm:pt modelId="{47223380-61A2-4071-9FCD-4CB290E6EEBF}" type="sibTrans" cxnId="{56051DAE-6FC8-46B5-8D13-E1ED1DA6F1F9}">
      <dgm:prSet/>
      <dgm:spPr/>
      <dgm:t>
        <a:bodyPr/>
        <a:lstStyle/>
        <a:p>
          <a:endParaRPr lang="en-US"/>
        </a:p>
      </dgm:t>
    </dgm:pt>
    <dgm:pt modelId="{36A83356-BEAE-4176-BDE3-4178C3914C69}">
      <dgm:prSet phldrT="[Text]"/>
      <dgm:spPr/>
      <dgm:t>
        <a:bodyPr/>
        <a:lstStyle/>
        <a:p>
          <a:r>
            <a:rPr lang="en-US" dirty="0"/>
            <a:t>The process</a:t>
          </a:r>
        </a:p>
      </dgm:t>
    </dgm:pt>
    <dgm:pt modelId="{7650F0C6-6E62-4494-8A9F-A3F4E2C89203}" type="parTrans" cxnId="{3317495F-5952-47EA-995A-41AAAAD8DA05}">
      <dgm:prSet/>
      <dgm:spPr/>
      <dgm:t>
        <a:bodyPr/>
        <a:lstStyle/>
        <a:p>
          <a:endParaRPr lang="en-US"/>
        </a:p>
      </dgm:t>
    </dgm:pt>
    <dgm:pt modelId="{411693C5-5D18-4249-9D9F-F96D83579A50}" type="sibTrans" cxnId="{3317495F-5952-47EA-995A-41AAAAD8DA05}">
      <dgm:prSet/>
      <dgm:spPr/>
      <dgm:t>
        <a:bodyPr/>
        <a:lstStyle/>
        <a:p>
          <a:endParaRPr lang="en-US"/>
        </a:p>
      </dgm:t>
    </dgm:pt>
    <dgm:pt modelId="{22A32B04-DEC9-4FDF-A21D-E9FCC21DDEBB}">
      <dgm:prSet phldrT="[Text]"/>
      <dgm:spPr/>
      <dgm:t>
        <a:bodyPr/>
        <a:lstStyle/>
        <a:p>
          <a:r>
            <a:rPr lang="en-US" dirty="0"/>
            <a:t>The guiding principles</a:t>
          </a:r>
        </a:p>
      </dgm:t>
    </dgm:pt>
    <dgm:pt modelId="{B2011DC8-1AD5-4315-A011-39CFF1169F8B}" type="parTrans" cxnId="{0C3869A7-20BE-4D4D-A703-FE298531C84D}">
      <dgm:prSet/>
      <dgm:spPr/>
      <dgm:t>
        <a:bodyPr/>
        <a:lstStyle/>
        <a:p>
          <a:endParaRPr lang="en-US"/>
        </a:p>
      </dgm:t>
    </dgm:pt>
    <dgm:pt modelId="{B22CDE0F-B578-4D70-A846-B46B42BAA440}" type="sibTrans" cxnId="{0C3869A7-20BE-4D4D-A703-FE298531C84D}">
      <dgm:prSet/>
      <dgm:spPr/>
      <dgm:t>
        <a:bodyPr/>
        <a:lstStyle/>
        <a:p>
          <a:endParaRPr lang="en-US"/>
        </a:p>
      </dgm:t>
    </dgm:pt>
    <dgm:pt modelId="{E3F13F9B-6433-4C11-9F98-54CFA8A7C3E3}" type="pres">
      <dgm:prSet presAssocID="{CA42A661-1F93-442F-9BEE-14D3905B9EC3}" presName="linear" presStyleCnt="0">
        <dgm:presLayoutVars>
          <dgm:dir/>
          <dgm:animLvl val="lvl"/>
          <dgm:resizeHandles val="exact"/>
        </dgm:presLayoutVars>
      </dgm:prSet>
      <dgm:spPr/>
    </dgm:pt>
    <dgm:pt modelId="{A2805C8A-47F6-4080-A8DF-402E65E884E5}" type="pres">
      <dgm:prSet presAssocID="{D23E1893-77EF-44C5-AE02-FFCC47188530}" presName="parentLin" presStyleCnt="0"/>
      <dgm:spPr/>
    </dgm:pt>
    <dgm:pt modelId="{2197848C-CD93-46EC-94AC-0CBEE214A85A}" type="pres">
      <dgm:prSet presAssocID="{D23E1893-77EF-44C5-AE02-FFCC47188530}" presName="parentLeftMargin" presStyleLbl="node1" presStyleIdx="0" presStyleCnt="3"/>
      <dgm:spPr/>
    </dgm:pt>
    <dgm:pt modelId="{ABEFA3D6-BF0C-4E44-9EC1-1C70D9C79863}" type="pres">
      <dgm:prSet presAssocID="{D23E1893-77EF-44C5-AE02-FFCC4718853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3865CBD-5E6E-466C-8510-77F60A2D13B2}" type="pres">
      <dgm:prSet presAssocID="{D23E1893-77EF-44C5-AE02-FFCC47188530}" presName="negativeSpace" presStyleCnt="0"/>
      <dgm:spPr/>
    </dgm:pt>
    <dgm:pt modelId="{9ED060D0-F20F-4F4C-9F5D-2A21AB633B65}" type="pres">
      <dgm:prSet presAssocID="{D23E1893-77EF-44C5-AE02-FFCC47188530}" presName="childText" presStyleLbl="conFgAcc1" presStyleIdx="0" presStyleCnt="3">
        <dgm:presLayoutVars>
          <dgm:bulletEnabled val="1"/>
        </dgm:presLayoutVars>
      </dgm:prSet>
      <dgm:spPr/>
    </dgm:pt>
    <dgm:pt modelId="{BD24D20D-D2A3-4D0E-8D10-CC0FEA9276F4}" type="pres">
      <dgm:prSet presAssocID="{47223380-61A2-4071-9FCD-4CB290E6EEBF}" presName="spaceBetweenRectangles" presStyleCnt="0"/>
      <dgm:spPr/>
    </dgm:pt>
    <dgm:pt modelId="{F8253070-1AB3-4CDA-8FBA-51EEFFF7FA5F}" type="pres">
      <dgm:prSet presAssocID="{36A83356-BEAE-4176-BDE3-4178C3914C69}" presName="parentLin" presStyleCnt="0"/>
      <dgm:spPr/>
    </dgm:pt>
    <dgm:pt modelId="{2B1C36EF-C016-466B-8144-163CCFBE5778}" type="pres">
      <dgm:prSet presAssocID="{36A83356-BEAE-4176-BDE3-4178C3914C69}" presName="parentLeftMargin" presStyleLbl="node1" presStyleIdx="0" presStyleCnt="3"/>
      <dgm:spPr/>
    </dgm:pt>
    <dgm:pt modelId="{48092D5F-00DF-4687-B732-7685D608DC56}" type="pres">
      <dgm:prSet presAssocID="{36A83356-BEAE-4176-BDE3-4178C3914C6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849197-D3E2-4E3C-8697-990443DBC4F7}" type="pres">
      <dgm:prSet presAssocID="{36A83356-BEAE-4176-BDE3-4178C3914C69}" presName="negativeSpace" presStyleCnt="0"/>
      <dgm:spPr/>
    </dgm:pt>
    <dgm:pt modelId="{19E2B3DA-932B-4434-84E1-67861AB82581}" type="pres">
      <dgm:prSet presAssocID="{36A83356-BEAE-4176-BDE3-4178C3914C69}" presName="childText" presStyleLbl="conFgAcc1" presStyleIdx="1" presStyleCnt="3">
        <dgm:presLayoutVars>
          <dgm:bulletEnabled val="1"/>
        </dgm:presLayoutVars>
      </dgm:prSet>
      <dgm:spPr/>
    </dgm:pt>
    <dgm:pt modelId="{B1EA46F0-C610-4402-A9A3-8A9F96B368ED}" type="pres">
      <dgm:prSet presAssocID="{411693C5-5D18-4249-9D9F-F96D83579A50}" presName="spaceBetweenRectangles" presStyleCnt="0"/>
      <dgm:spPr/>
    </dgm:pt>
    <dgm:pt modelId="{C797FF1B-960D-42AF-9A38-250D3AF7A6DF}" type="pres">
      <dgm:prSet presAssocID="{22A32B04-DEC9-4FDF-A21D-E9FCC21DDEBB}" presName="parentLin" presStyleCnt="0"/>
      <dgm:spPr/>
    </dgm:pt>
    <dgm:pt modelId="{C81CA4F8-8C5E-4F0B-B8B7-1C1FD6CB712C}" type="pres">
      <dgm:prSet presAssocID="{22A32B04-DEC9-4FDF-A21D-E9FCC21DDEBB}" presName="parentLeftMargin" presStyleLbl="node1" presStyleIdx="1" presStyleCnt="3"/>
      <dgm:spPr/>
    </dgm:pt>
    <dgm:pt modelId="{5D5F5A51-1157-422F-86A3-33A47A05ACD2}" type="pres">
      <dgm:prSet presAssocID="{22A32B04-DEC9-4FDF-A21D-E9FCC21DDEB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199B19-74AC-4213-B327-97D5A2E4A602}" type="pres">
      <dgm:prSet presAssocID="{22A32B04-DEC9-4FDF-A21D-E9FCC21DDEBB}" presName="negativeSpace" presStyleCnt="0"/>
      <dgm:spPr/>
    </dgm:pt>
    <dgm:pt modelId="{F4BC1B93-70BB-43FC-B075-D20A2A3C7592}" type="pres">
      <dgm:prSet presAssocID="{22A32B04-DEC9-4FDF-A21D-E9FCC21DDEB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0FC2E3C-EA0F-4A32-B8D5-E43A38237971}" type="presOf" srcId="{36A83356-BEAE-4176-BDE3-4178C3914C69}" destId="{48092D5F-00DF-4687-B732-7685D608DC56}" srcOrd="1" destOrd="0" presId="urn:microsoft.com/office/officeart/2005/8/layout/list1"/>
    <dgm:cxn modelId="{3317495F-5952-47EA-995A-41AAAAD8DA05}" srcId="{CA42A661-1F93-442F-9BEE-14D3905B9EC3}" destId="{36A83356-BEAE-4176-BDE3-4178C3914C69}" srcOrd="1" destOrd="0" parTransId="{7650F0C6-6E62-4494-8A9F-A3F4E2C89203}" sibTransId="{411693C5-5D18-4249-9D9F-F96D83579A50}"/>
    <dgm:cxn modelId="{3B3B8145-0FD6-44D0-840B-35EF173CA06A}" type="presOf" srcId="{36A83356-BEAE-4176-BDE3-4178C3914C69}" destId="{2B1C36EF-C016-466B-8144-163CCFBE5778}" srcOrd="0" destOrd="0" presId="urn:microsoft.com/office/officeart/2005/8/layout/list1"/>
    <dgm:cxn modelId="{8832B066-8557-4211-8D43-3D2B7983ADC2}" type="presOf" srcId="{CA42A661-1F93-442F-9BEE-14D3905B9EC3}" destId="{E3F13F9B-6433-4C11-9F98-54CFA8A7C3E3}" srcOrd="0" destOrd="0" presId="urn:microsoft.com/office/officeart/2005/8/layout/list1"/>
    <dgm:cxn modelId="{4400C972-F8DF-4817-BCE4-C5A509C78C31}" type="presOf" srcId="{22A32B04-DEC9-4FDF-A21D-E9FCC21DDEBB}" destId="{C81CA4F8-8C5E-4F0B-B8B7-1C1FD6CB712C}" srcOrd="0" destOrd="0" presId="urn:microsoft.com/office/officeart/2005/8/layout/list1"/>
    <dgm:cxn modelId="{E7A34688-881A-4B67-A1B8-BDDE277FDC67}" type="presOf" srcId="{D23E1893-77EF-44C5-AE02-FFCC47188530}" destId="{2197848C-CD93-46EC-94AC-0CBEE214A85A}" srcOrd="0" destOrd="0" presId="urn:microsoft.com/office/officeart/2005/8/layout/list1"/>
    <dgm:cxn modelId="{0D549B98-A012-4704-A4DB-A613AA2872E9}" type="presOf" srcId="{22A32B04-DEC9-4FDF-A21D-E9FCC21DDEBB}" destId="{5D5F5A51-1157-422F-86A3-33A47A05ACD2}" srcOrd="1" destOrd="0" presId="urn:microsoft.com/office/officeart/2005/8/layout/list1"/>
    <dgm:cxn modelId="{F8A763A2-DF40-4B06-8330-B3D696E269D5}" type="presOf" srcId="{D23E1893-77EF-44C5-AE02-FFCC47188530}" destId="{ABEFA3D6-BF0C-4E44-9EC1-1C70D9C79863}" srcOrd="1" destOrd="0" presId="urn:microsoft.com/office/officeart/2005/8/layout/list1"/>
    <dgm:cxn modelId="{0C3869A7-20BE-4D4D-A703-FE298531C84D}" srcId="{CA42A661-1F93-442F-9BEE-14D3905B9EC3}" destId="{22A32B04-DEC9-4FDF-A21D-E9FCC21DDEBB}" srcOrd="2" destOrd="0" parTransId="{B2011DC8-1AD5-4315-A011-39CFF1169F8B}" sibTransId="{B22CDE0F-B578-4D70-A846-B46B42BAA440}"/>
    <dgm:cxn modelId="{56051DAE-6FC8-46B5-8D13-E1ED1DA6F1F9}" srcId="{CA42A661-1F93-442F-9BEE-14D3905B9EC3}" destId="{D23E1893-77EF-44C5-AE02-FFCC47188530}" srcOrd="0" destOrd="0" parTransId="{635081FA-1A7F-41AC-837F-F6F623908618}" sibTransId="{47223380-61A2-4071-9FCD-4CB290E6EEBF}"/>
    <dgm:cxn modelId="{BC7665B6-170F-456D-B9D1-4F9C823F23E6}" type="presParOf" srcId="{E3F13F9B-6433-4C11-9F98-54CFA8A7C3E3}" destId="{A2805C8A-47F6-4080-A8DF-402E65E884E5}" srcOrd="0" destOrd="0" presId="urn:microsoft.com/office/officeart/2005/8/layout/list1"/>
    <dgm:cxn modelId="{D7E2D943-3A6A-44F7-B02F-2A9E0F8F0113}" type="presParOf" srcId="{A2805C8A-47F6-4080-A8DF-402E65E884E5}" destId="{2197848C-CD93-46EC-94AC-0CBEE214A85A}" srcOrd="0" destOrd="0" presId="urn:microsoft.com/office/officeart/2005/8/layout/list1"/>
    <dgm:cxn modelId="{662CF31E-8281-491B-B567-929B4256DF67}" type="presParOf" srcId="{A2805C8A-47F6-4080-A8DF-402E65E884E5}" destId="{ABEFA3D6-BF0C-4E44-9EC1-1C70D9C79863}" srcOrd="1" destOrd="0" presId="urn:microsoft.com/office/officeart/2005/8/layout/list1"/>
    <dgm:cxn modelId="{010FEBEA-C12E-4FB7-87ED-D7CFB259F465}" type="presParOf" srcId="{E3F13F9B-6433-4C11-9F98-54CFA8A7C3E3}" destId="{E3865CBD-5E6E-466C-8510-77F60A2D13B2}" srcOrd="1" destOrd="0" presId="urn:microsoft.com/office/officeart/2005/8/layout/list1"/>
    <dgm:cxn modelId="{8DDE2C49-6750-428B-AB31-9BC532239DCC}" type="presParOf" srcId="{E3F13F9B-6433-4C11-9F98-54CFA8A7C3E3}" destId="{9ED060D0-F20F-4F4C-9F5D-2A21AB633B65}" srcOrd="2" destOrd="0" presId="urn:microsoft.com/office/officeart/2005/8/layout/list1"/>
    <dgm:cxn modelId="{386E27AD-E2E3-44C1-A8E4-AD52700922FF}" type="presParOf" srcId="{E3F13F9B-6433-4C11-9F98-54CFA8A7C3E3}" destId="{BD24D20D-D2A3-4D0E-8D10-CC0FEA9276F4}" srcOrd="3" destOrd="0" presId="urn:microsoft.com/office/officeart/2005/8/layout/list1"/>
    <dgm:cxn modelId="{890CE352-EEA3-4DBB-9889-B1ADBD4C0060}" type="presParOf" srcId="{E3F13F9B-6433-4C11-9F98-54CFA8A7C3E3}" destId="{F8253070-1AB3-4CDA-8FBA-51EEFFF7FA5F}" srcOrd="4" destOrd="0" presId="urn:microsoft.com/office/officeart/2005/8/layout/list1"/>
    <dgm:cxn modelId="{A724C3C9-8146-4FDD-9E8B-B5CE5518AF03}" type="presParOf" srcId="{F8253070-1AB3-4CDA-8FBA-51EEFFF7FA5F}" destId="{2B1C36EF-C016-466B-8144-163CCFBE5778}" srcOrd="0" destOrd="0" presId="urn:microsoft.com/office/officeart/2005/8/layout/list1"/>
    <dgm:cxn modelId="{8E67301C-1A37-4643-BFC2-7EBD1CAA700A}" type="presParOf" srcId="{F8253070-1AB3-4CDA-8FBA-51EEFFF7FA5F}" destId="{48092D5F-00DF-4687-B732-7685D608DC56}" srcOrd="1" destOrd="0" presId="urn:microsoft.com/office/officeart/2005/8/layout/list1"/>
    <dgm:cxn modelId="{43466D15-8C4D-4EED-8D9D-A53A7055AF0B}" type="presParOf" srcId="{E3F13F9B-6433-4C11-9F98-54CFA8A7C3E3}" destId="{03849197-D3E2-4E3C-8697-990443DBC4F7}" srcOrd="5" destOrd="0" presId="urn:microsoft.com/office/officeart/2005/8/layout/list1"/>
    <dgm:cxn modelId="{01FC99E6-5221-42A5-AEDA-462771F27A8C}" type="presParOf" srcId="{E3F13F9B-6433-4C11-9F98-54CFA8A7C3E3}" destId="{19E2B3DA-932B-4434-84E1-67861AB82581}" srcOrd="6" destOrd="0" presId="urn:microsoft.com/office/officeart/2005/8/layout/list1"/>
    <dgm:cxn modelId="{653C1D41-CBAD-44E2-B217-6C4C3BF56E33}" type="presParOf" srcId="{E3F13F9B-6433-4C11-9F98-54CFA8A7C3E3}" destId="{B1EA46F0-C610-4402-A9A3-8A9F96B368ED}" srcOrd="7" destOrd="0" presId="urn:microsoft.com/office/officeart/2005/8/layout/list1"/>
    <dgm:cxn modelId="{C2ED57D3-DC27-4CEC-A38A-3E215F792FE6}" type="presParOf" srcId="{E3F13F9B-6433-4C11-9F98-54CFA8A7C3E3}" destId="{C797FF1B-960D-42AF-9A38-250D3AF7A6DF}" srcOrd="8" destOrd="0" presId="urn:microsoft.com/office/officeart/2005/8/layout/list1"/>
    <dgm:cxn modelId="{565A3857-B716-4F3C-8BC7-14920C09DE4B}" type="presParOf" srcId="{C797FF1B-960D-42AF-9A38-250D3AF7A6DF}" destId="{C81CA4F8-8C5E-4F0B-B8B7-1C1FD6CB712C}" srcOrd="0" destOrd="0" presId="urn:microsoft.com/office/officeart/2005/8/layout/list1"/>
    <dgm:cxn modelId="{8EA5ED30-16E5-4FB0-9A73-68126D36A976}" type="presParOf" srcId="{C797FF1B-960D-42AF-9A38-250D3AF7A6DF}" destId="{5D5F5A51-1157-422F-86A3-33A47A05ACD2}" srcOrd="1" destOrd="0" presId="urn:microsoft.com/office/officeart/2005/8/layout/list1"/>
    <dgm:cxn modelId="{2B297E51-3041-486A-8A0A-B837FEFBD560}" type="presParOf" srcId="{E3F13F9B-6433-4C11-9F98-54CFA8A7C3E3}" destId="{D9199B19-74AC-4213-B327-97D5A2E4A602}" srcOrd="9" destOrd="0" presId="urn:microsoft.com/office/officeart/2005/8/layout/list1"/>
    <dgm:cxn modelId="{A2D5033B-80DE-4712-886D-D73BDE2B17D8}" type="presParOf" srcId="{E3F13F9B-6433-4C11-9F98-54CFA8A7C3E3}" destId="{F4BC1B93-70BB-43FC-B075-D20A2A3C759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200FC3-11A8-4A7F-B57F-C32DD32ACC9D}" type="doc">
      <dgm:prSet loTypeId="urn:microsoft.com/office/officeart/2005/8/layout/cycle8" loCatId="cycle" qsTypeId="urn:microsoft.com/office/officeart/2005/8/quickstyle/simple1" qsCatId="simple" csTypeId="urn:microsoft.com/office/officeart/2005/8/colors/accent6_3" csCatId="accent6" phldr="1"/>
      <dgm:spPr/>
    </dgm:pt>
    <dgm:pt modelId="{64CB9129-B3CC-4BCC-93ED-3FEBCE93CA3E}">
      <dgm:prSet phldrT="[Text]"/>
      <dgm:spPr/>
      <dgm:t>
        <a:bodyPr/>
        <a:lstStyle/>
        <a:p>
          <a:r>
            <a:rPr lang="en-US"/>
            <a:t>Staff</a:t>
          </a:r>
        </a:p>
      </dgm:t>
    </dgm:pt>
    <dgm:pt modelId="{AC463C4B-D09D-4702-8F21-BE3DDCC53AC0}" type="parTrans" cxnId="{B01A4B92-37F7-4DA1-9E9F-8B9394973DED}">
      <dgm:prSet/>
      <dgm:spPr/>
      <dgm:t>
        <a:bodyPr/>
        <a:lstStyle/>
        <a:p>
          <a:endParaRPr lang="en-US"/>
        </a:p>
      </dgm:t>
    </dgm:pt>
    <dgm:pt modelId="{641DE378-5F7F-4BD9-85B6-3E1E0ECF15B9}" type="sibTrans" cxnId="{B01A4B92-37F7-4DA1-9E9F-8B9394973DED}">
      <dgm:prSet/>
      <dgm:spPr/>
      <dgm:t>
        <a:bodyPr/>
        <a:lstStyle/>
        <a:p>
          <a:endParaRPr lang="en-US"/>
        </a:p>
      </dgm:t>
    </dgm:pt>
    <dgm:pt modelId="{DE0D15F7-2D55-45E2-8C65-EFC1849414A8}">
      <dgm:prSet phldrT="[Text]"/>
      <dgm:spPr/>
      <dgm:t>
        <a:bodyPr/>
        <a:lstStyle/>
        <a:p>
          <a:r>
            <a:rPr lang="en-US"/>
            <a:t>Administrators</a:t>
          </a:r>
        </a:p>
      </dgm:t>
    </dgm:pt>
    <dgm:pt modelId="{8ED67FAB-59E2-4C97-A1E5-B6A818BA15E6}" type="parTrans" cxnId="{92977065-CC22-4793-93E4-3E027DDE5557}">
      <dgm:prSet/>
      <dgm:spPr/>
      <dgm:t>
        <a:bodyPr/>
        <a:lstStyle/>
        <a:p>
          <a:endParaRPr lang="en-US"/>
        </a:p>
      </dgm:t>
    </dgm:pt>
    <dgm:pt modelId="{6408C217-FE17-4723-8772-5EF85ECE14D2}" type="sibTrans" cxnId="{92977065-CC22-4793-93E4-3E027DDE5557}">
      <dgm:prSet/>
      <dgm:spPr/>
      <dgm:t>
        <a:bodyPr/>
        <a:lstStyle/>
        <a:p>
          <a:endParaRPr lang="en-US"/>
        </a:p>
      </dgm:t>
    </dgm:pt>
    <dgm:pt modelId="{814A9C6B-3107-490E-AEC3-70D993CC5675}">
      <dgm:prSet phldrT="[Text]"/>
      <dgm:spPr/>
      <dgm:t>
        <a:bodyPr/>
        <a:lstStyle/>
        <a:p>
          <a:r>
            <a:rPr lang="en-US"/>
            <a:t>Faculty</a:t>
          </a:r>
        </a:p>
      </dgm:t>
    </dgm:pt>
    <dgm:pt modelId="{2B345108-1644-4A2E-91A1-66D1F9B9FB91}" type="parTrans" cxnId="{1F2D7F16-9FDF-4EB2-8BB5-92E2EF487BF1}">
      <dgm:prSet/>
      <dgm:spPr/>
      <dgm:t>
        <a:bodyPr/>
        <a:lstStyle/>
        <a:p>
          <a:endParaRPr lang="en-US"/>
        </a:p>
      </dgm:t>
    </dgm:pt>
    <dgm:pt modelId="{AFECEC59-F48C-4DA6-8016-93B7FE9810D5}" type="sibTrans" cxnId="{1F2D7F16-9FDF-4EB2-8BB5-92E2EF487BF1}">
      <dgm:prSet/>
      <dgm:spPr/>
      <dgm:t>
        <a:bodyPr/>
        <a:lstStyle/>
        <a:p>
          <a:endParaRPr lang="en-US"/>
        </a:p>
      </dgm:t>
    </dgm:pt>
    <dgm:pt modelId="{7768829A-BE79-4A8B-B8F7-A1D893E5EC83}" type="pres">
      <dgm:prSet presAssocID="{56200FC3-11A8-4A7F-B57F-C32DD32ACC9D}" presName="compositeShape" presStyleCnt="0">
        <dgm:presLayoutVars>
          <dgm:chMax val="7"/>
          <dgm:dir/>
          <dgm:resizeHandles val="exact"/>
        </dgm:presLayoutVars>
      </dgm:prSet>
      <dgm:spPr/>
    </dgm:pt>
    <dgm:pt modelId="{DBFC82AF-F2F5-4D9E-9421-E7B8EE7E2C6F}" type="pres">
      <dgm:prSet presAssocID="{56200FC3-11A8-4A7F-B57F-C32DD32ACC9D}" presName="wedge1" presStyleLbl="node1" presStyleIdx="0" presStyleCnt="3"/>
      <dgm:spPr/>
    </dgm:pt>
    <dgm:pt modelId="{5E04CEBF-2F7A-46EE-8A64-A41FCAC7D9B0}" type="pres">
      <dgm:prSet presAssocID="{56200FC3-11A8-4A7F-B57F-C32DD32ACC9D}" presName="dummy1a" presStyleCnt="0"/>
      <dgm:spPr/>
    </dgm:pt>
    <dgm:pt modelId="{03C91BED-89BC-4F82-A39F-56F80F014B5D}" type="pres">
      <dgm:prSet presAssocID="{56200FC3-11A8-4A7F-B57F-C32DD32ACC9D}" presName="dummy1b" presStyleCnt="0"/>
      <dgm:spPr/>
    </dgm:pt>
    <dgm:pt modelId="{0EAA569C-49BD-4FF0-9349-60151FA7D2BF}" type="pres">
      <dgm:prSet presAssocID="{56200FC3-11A8-4A7F-B57F-C32DD32ACC9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86E4919-A181-4FD1-9902-D49838B7B185}" type="pres">
      <dgm:prSet presAssocID="{56200FC3-11A8-4A7F-B57F-C32DD32ACC9D}" presName="wedge2" presStyleLbl="node1" presStyleIdx="1" presStyleCnt="3"/>
      <dgm:spPr/>
    </dgm:pt>
    <dgm:pt modelId="{BAE03BC4-14B8-48FB-A48A-928F87EDECB4}" type="pres">
      <dgm:prSet presAssocID="{56200FC3-11A8-4A7F-B57F-C32DD32ACC9D}" presName="dummy2a" presStyleCnt="0"/>
      <dgm:spPr/>
    </dgm:pt>
    <dgm:pt modelId="{33FC44D7-9FCC-4E39-A6DE-D5824C026A45}" type="pres">
      <dgm:prSet presAssocID="{56200FC3-11A8-4A7F-B57F-C32DD32ACC9D}" presName="dummy2b" presStyleCnt="0"/>
      <dgm:spPr/>
    </dgm:pt>
    <dgm:pt modelId="{EEB88E44-325B-48D8-8655-211671E1DE86}" type="pres">
      <dgm:prSet presAssocID="{56200FC3-11A8-4A7F-B57F-C32DD32ACC9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D4BCA5C-B16A-4ED9-A217-3FD199499A14}" type="pres">
      <dgm:prSet presAssocID="{56200FC3-11A8-4A7F-B57F-C32DD32ACC9D}" presName="wedge3" presStyleLbl="node1" presStyleIdx="2" presStyleCnt="3"/>
      <dgm:spPr/>
    </dgm:pt>
    <dgm:pt modelId="{995249BA-51F6-4D08-8FF5-D3736C17490E}" type="pres">
      <dgm:prSet presAssocID="{56200FC3-11A8-4A7F-B57F-C32DD32ACC9D}" presName="dummy3a" presStyleCnt="0"/>
      <dgm:spPr/>
    </dgm:pt>
    <dgm:pt modelId="{F5C27464-3B21-4596-A815-C9964CE308D4}" type="pres">
      <dgm:prSet presAssocID="{56200FC3-11A8-4A7F-B57F-C32DD32ACC9D}" presName="dummy3b" presStyleCnt="0"/>
      <dgm:spPr/>
    </dgm:pt>
    <dgm:pt modelId="{8F5A95B6-8114-49E0-BF1E-890B71A2B36B}" type="pres">
      <dgm:prSet presAssocID="{56200FC3-11A8-4A7F-B57F-C32DD32ACC9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17770F49-A12B-46DC-A994-10EA01865B0D}" type="pres">
      <dgm:prSet presAssocID="{641DE378-5F7F-4BD9-85B6-3E1E0ECF15B9}" presName="arrowWedge1" presStyleLbl="fgSibTrans2D1" presStyleIdx="0" presStyleCnt="3"/>
      <dgm:spPr/>
    </dgm:pt>
    <dgm:pt modelId="{D70DB15A-09F2-4F7A-A5A5-E9051EB9E71A}" type="pres">
      <dgm:prSet presAssocID="{6408C217-FE17-4723-8772-5EF85ECE14D2}" presName="arrowWedge2" presStyleLbl="fgSibTrans2D1" presStyleIdx="1" presStyleCnt="3"/>
      <dgm:spPr/>
    </dgm:pt>
    <dgm:pt modelId="{35D2A908-1CB3-43D0-B3E5-E9AD633ADB80}" type="pres">
      <dgm:prSet presAssocID="{AFECEC59-F48C-4DA6-8016-93B7FE9810D5}" presName="arrowWedge3" presStyleLbl="fgSibTrans2D1" presStyleIdx="2" presStyleCnt="3"/>
      <dgm:spPr/>
    </dgm:pt>
  </dgm:ptLst>
  <dgm:cxnLst>
    <dgm:cxn modelId="{9EF04901-DA6F-4C5F-8FA4-EB381C74D960}" type="presOf" srcId="{64CB9129-B3CC-4BCC-93ED-3FEBCE93CA3E}" destId="{DBFC82AF-F2F5-4D9E-9421-E7B8EE7E2C6F}" srcOrd="0" destOrd="0" presId="urn:microsoft.com/office/officeart/2005/8/layout/cycle8"/>
    <dgm:cxn modelId="{1F2D7F16-9FDF-4EB2-8BB5-92E2EF487BF1}" srcId="{56200FC3-11A8-4A7F-B57F-C32DD32ACC9D}" destId="{814A9C6B-3107-490E-AEC3-70D993CC5675}" srcOrd="2" destOrd="0" parTransId="{2B345108-1644-4A2E-91A1-66D1F9B9FB91}" sibTransId="{AFECEC59-F48C-4DA6-8016-93B7FE9810D5}"/>
    <dgm:cxn modelId="{EACF1B45-2C45-4388-AB08-50152AACC5D6}" type="presOf" srcId="{56200FC3-11A8-4A7F-B57F-C32DD32ACC9D}" destId="{7768829A-BE79-4A8B-B8F7-A1D893E5EC83}" srcOrd="0" destOrd="0" presId="urn:microsoft.com/office/officeart/2005/8/layout/cycle8"/>
    <dgm:cxn modelId="{92977065-CC22-4793-93E4-3E027DDE5557}" srcId="{56200FC3-11A8-4A7F-B57F-C32DD32ACC9D}" destId="{DE0D15F7-2D55-45E2-8C65-EFC1849414A8}" srcOrd="1" destOrd="0" parTransId="{8ED67FAB-59E2-4C97-A1E5-B6A818BA15E6}" sibTransId="{6408C217-FE17-4723-8772-5EF85ECE14D2}"/>
    <dgm:cxn modelId="{4F22B749-0416-4A88-88FF-BF67DEFA26E7}" type="presOf" srcId="{814A9C6B-3107-490E-AEC3-70D993CC5675}" destId="{2D4BCA5C-B16A-4ED9-A217-3FD199499A14}" srcOrd="0" destOrd="0" presId="urn:microsoft.com/office/officeart/2005/8/layout/cycle8"/>
    <dgm:cxn modelId="{20CEE34B-E372-4D5C-9DFE-529242DC785C}" type="presOf" srcId="{64CB9129-B3CC-4BCC-93ED-3FEBCE93CA3E}" destId="{0EAA569C-49BD-4FF0-9349-60151FA7D2BF}" srcOrd="1" destOrd="0" presId="urn:microsoft.com/office/officeart/2005/8/layout/cycle8"/>
    <dgm:cxn modelId="{B01A4B92-37F7-4DA1-9E9F-8B9394973DED}" srcId="{56200FC3-11A8-4A7F-B57F-C32DD32ACC9D}" destId="{64CB9129-B3CC-4BCC-93ED-3FEBCE93CA3E}" srcOrd="0" destOrd="0" parTransId="{AC463C4B-D09D-4702-8F21-BE3DDCC53AC0}" sibTransId="{641DE378-5F7F-4BD9-85B6-3E1E0ECF15B9}"/>
    <dgm:cxn modelId="{DD652EC3-1A0D-490A-8235-865C2D7F8CC8}" type="presOf" srcId="{814A9C6B-3107-490E-AEC3-70D993CC5675}" destId="{8F5A95B6-8114-49E0-BF1E-890B71A2B36B}" srcOrd="1" destOrd="0" presId="urn:microsoft.com/office/officeart/2005/8/layout/cycle8"/>
    <dgm:cxn modelId="{60F4F4DA-6253-4CB6-AFDF-53B3B5E62F99}" type="presOf" srcId="{DE0D15F7-2D55-45E2-8C65-EFC1849414A8}" destId="{EEB88E44-325B-48D8-8655-211671E1DE86}" srcOrd="1" destOrd="0" presId="urn:microsoft.com/office/officeart/2005/8/layout/cycle8"/>
    <dgm:cxn modelId="{905CACF9-6B53-4016-935F-FD6F76B063C2}" type="presOf" srcId="{DE0D15F7-2D55-45E2-8C65-EFC1849414A8}" destId="{786E4919-A181-4FD1-9902-D49838B7B185}" srcOrd="0" destOrd="0" presId="urn:microsoft.com/office/officeart/2005/8/layout/cycle8"/>
    <dgm:cxn modelId="{D01D340E-4276-4155-B254-078C791A7FD0}" type="presParOf" srcId="{7768829A-BE79-4A8B-B8F7-A1D893E5EC83}" destId="{DBFC82AF-F2F5-4D9E-9421-E7B8EE7E2C6F}" srcOrd="0" destOrd="0" presId="urn:microsoft.com/office/officeart/2005/8/layout/cycle8"/>
    <dgm:cxn modelId="{DCF2594D-F4EE-4106-B198-D7B2053CC6AB}" type="presParOf" srcId="{7768829A-BE79-4A8B-B8F7-A1D893E5EC83}" destId="{5E04CEBF-2F7A-46EE-8A64-A41FCAC7D9B0}" srcOrd="1" destOrd="0" presId="urn:microsoft.com/office/officeart/2005/8/layout/cycle8"/>
    <dgm:cxn modelId="{7E2AF9EB-7D09-48BF-9497-78E1CA799E03}" type="presParOf" srcId="{7768829A-BE79-4A8B-B8F7-A1D893E5EC83}" destId="{03C91BED-89BC-4F82-A39F-56F80F014B5D}" srcOrd="2" destOrd="0" presId="urn:microsoft.com/office/officeart/2005/8/layout/cycle8"/>
    <dgm:cxn modelId="{894A448C-7B4E-4378-AD0D-4775CAAAD72D}" type="presParOf" srcId="{7768829A-BE79-4A8B-B8F7-A1D893E5EC83}" destId="{0EAA569C-49BD-4FF0-9349-60151FA7D2BF}" srcOrd="3" destOrd="0" presId="urn:microsoft.com/office/officeart/2005/8/layout/cycle8"/>
    <dgm:cxn modelId="{70A486A8-A10E-43BC-9486-50C71DF912EE}" type="presParOf" srcId="{7768829A-BE79-4A8B-B8F7-A1D893E5EC83}" destId="{786E4919-A181-4FD1-9902-D49838B7B185}" srcOrd="4" destOrd="0" presId="urn:microsoft.com/office/officeart/2005/8/layout/cycle8"/>
    <dgm:cxn modelId="{63AFBCFF-9211-4716-B3C7-C908A6C52144}" type="presParOf" srcId="{7768829A-BE79-4A8B-B8F7-A1D893E5EC83}" destId="{BAE03BC4-14B8-48FB-A48A-928F87EDECB4}" srcOrd="5" destOrd="0" presId="urn:microsoft.com/office/officeart/2005/8/layout/cycle8"/>
    <dgm:cxn modelId="{F5A4A193-7A61-42C6-AF07-E7E45E090029}" type="presParOf" srcId="{7768829A-BE79-4A8B-B8F7-A1D893E5EC83}" destId="{33FC44D7-9FCC-4E39-A6DE-D5824C026A45}" srcOrd="6" destOrd="0" presId="urn:microsoft.com/office/officeart/2005/8/layout/cycle8"/>
    <dgm:cxn modelId="{D11972FC-AF90-43F4-9D4F-83C173E382DC}" type="presParOf" srcId="{7768829A-BE79-4A8B-B8F7-A1D893E5EC83}" destId="{EEB88E44-325B-48D8-8655-211671E1DE86}" srcOrd="7" destOrd="0" presId="urn:microsoft.com/office/officeart/2005/8/layout/cycle8"/>
    <dgm:cxn modelId="{6B53AC06-68F7-447C-B47F-93CE936E21A9}" type="presParOf" srcId="{7768829A-BE79-4A8B-B8F7-A1D893E5EC83}" destId="{2D4BCA5C-B16A-4ED9-A217-3FD199499A14}" srcOrd="8" destOrd="0" presId="urn:microsoft.com/office/officeart/2005/8/layout/cycle8"/>
    <dgm:cxn modelId="{55DEEAB8-BCC6-4B4C-B6F4-F53A10C39DF8}" type="presParOf" srcId="{7768829A-BE79-4A8B-B8F7-A1D893E5EC83}" destId="{995249BA-51F6-4D08-8FF5-D3736C17490E}" srcOrd="9" destOrd="0" presId="urn:microsoft.com/office/officeart/2005/8/layout/cycle8"/>
    <dgm:cxn modelId="{F83FB1F2-6940-4851-9A82-A5EB2C6E73C2}" type="presParOf" srcId="{7768829A-BE79-4A8B-B8F7-A1D893E5EC83}" destId="{F5C27464-3B21-4596-A815-C9964CE308D4}" srcOrd="10" destOrd="0" presId="urn:microsoft.com/office/officeart/2005/8/layout/cycle8"/>
    <dgm:cxn modelId="{135C5C0A-D138-4B03-90CB-1DAEB7B81D5E}" type="presParOf" srcId="{7768829A-BE79-4A8B-B8F7-A1D893E5EC83}" destId="{8F5A95B6-8114-49E0-BF1E-890B71A2B36B}" srcOrd="11" destOrd="0" presId="urn:microsoft.com/office/officeart/2005/8/layout/cycle8"/>
    <dgm:cxn modelId="{AF39B54E-082A-4B26-ABC7-F8890DF799D8}" type="presParOf" srcId="{7768829A-BE79-4A8B-B8F7-A1D893E5EC83}" destId="{17770F49-A12B-46DC-A994-10EA01865B0D}" srcOrd="12" destOrd="0" presId="urn:microsoft.com/office/officeart/2005/8/layout/cycle8"/>
    <dgm:cxn modelId="{286AA904-A4AF-48B7-A105-52E1B4B210DC}" type="presParOf" srcId="{7768829A-BE79-4A8B-B8F7-A1D893E5EC83}" destId="{D70DB15A-09F2-4F7A-A5A5-E9051EB9E71A}" srcOrd="13" destOrd="0" presId="urn:microsoft.com/office/officeart/2005/8/layout/cycle8"/>
    <dgm:cxn modelId="{71BA6BE9-4662-45F1-866C-1DCC5D1640AE}" type="presParOf" srcId="{7768829A-BE79-4A8B-B8F7-A1D893E5EC83}" destId="{35D2A908-1CB3-43D0-B3E5-E9AD633ADB8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060D0-F20F-4F4C-9F5D-2A21AB633B65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FA3D6-BF0C-4E44-9EC1-1C70D9C79863}">
      <dsp:nvSpPr>
        <dsp:cNvPr id="0" name=""/>
        <dsp:cNvSpPr/>
      </dsp:nvSpPr>
      <dsp:spPr>
        <a:xfrm>
          <a:off x="525780" y="19448"/>
          <a:ext cx="7360920" cy="974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charge</a:t>
          </a:r>
        </a:p>
      </dsp:txBody>
      <dsp:txXfrm>
        <a:off x="573335" y="67003"/>
        <a:ext cx="7265810" cy="879050"/>
      </dsp:txXfrm>
    </dsp:sp>
    <dsp:sp modelId="{19E2B3DA-932B-4434-84E1-67861AB82581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92D5F-00DF-4687-B732-7685D608DC56}">
      <dsp:nvSpPr>
        <dsp:cNvPr id="0" name=""/>
        <dsp:cNvSpPr/>
      </dsp:nvSpPr>
      <dsp:spPr>
        <a:xfrm>
          <a:off x="525780" y="1516329"/>
          <a:ext cx="7360920" cy="9741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process</a:t>
          </a:r>
        </a:p>
      </dsp:txBody>
      <dsp:txXfrm>
        <a:off x="573335" y="1563884"/>
        <a:ext cx="7265810" cy="879050"/>
      </dsp:txXfrm>
    </dsp:sp>
    <dsp:sp modelId="{F4BC1B93-70BB-43FC-B075-D20A2A3C7592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F5A51-1157-422F-86A3-33A47A05ACD2}">
      <dsp:nvSpPr>
        <dsp:cNvPr id="0" name=""/>
        <dsp:cNvSpPr/>
      </dsp:nvSpPr>
      <dsp:spPr>
        <a:xfrm>
          <a:off x="525780" y="3013209"/>
          <a:ext cx="7360920" cy="9741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guiding principles</a:t>
          </a:r>
        </a:p>
      </dsp:txBody>
      <dsp:txXfrm>
        <a:off x="573335" y="3060764"/>
        <a:ext cx="7265810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C82AF-F2F5-4D9E-9421-E7B8EE7E2C6F}">
      <dsp:nvSpPr>
        <dsp:cNvPr id="0" name=""/>
        <dsp:cNvSpPr/>
      </dsp:nvSpPr>
      <dsp:spPr>
        <a:xfrm>
          <a:off x="1784025" y="334709"/>
          <a:ext cx="4325480" cy="4325480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Staff</a:t>
          </a:r>
        </a:p>
      </dsp:txBody>
      <dsp:txXfrm>
        <a:off x="4063657" y="1251299"/>
        <a:ext cx="1544814" cy="1287345"/>
      </dsp:txXfrm>
    </dsp:sp>
    <dsp:sp modelId="{786E4919-A181-4FD1-9902-D49838B7B185}">
      <dsp:nvSpPr>
        <dsp:cNvPr id="0" name=""/>
        <dsp:cNvSpPr/>
      </dsp:nvSpPr>
      <dsp:spPr>
        <a:xfrm>
          <a:off x="1694941" y="489191"/>
          <a:ext cx="4325480" cy="4325480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Administrators</a:t>
          </a:r>
        </a:p>
      </dsp:txBody>
      <dsp:txXfrm>
        <a:off x="2724817" y="3295604"/>
        <a:ext cx="2317221" cy="1132864"/>
      </dsp:txXfrm>
    </dsp:sp>
    <dsp:sp modelId="{2D4BCA5C-B16A-4ED9-A217-3FD199499A14}">
      <dsp:nvSpPr>
        <dsp:cNvPr id="0" name=""/>
        <dsp:cNvSpPr/>
      </dsp:nvSpPr>
      <dsp:spPr>
        <a:xfrm>
          <a:off x="1605857" y="334709"/>
          <a:ext cx="4325480" cy="4325480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Faculty</a:t>
          </a:r>
        </a:p>
      </dsp:txBody>
      <dsp:txXfrm>
        <a:off x="2106892" y="1251299"/>
        <a:ext cx="1544814" cy="1287345"/>
      </dsp:txXfrm>
    </dsp:sp>
    <dsp:sp modelId="{17770F49-A12B-46DC-A994-10EA01865B0D}">
      <dsp:nvSpPr>
        <dsp:cNvPr id="0" name=""/>
        <dsp:cNvSpPr/>
      </dsp:nvSpPr>
      <dsp:spPr>
        <a:xfrm>
          <a:off x="1516615" y="66941"/>
          <a:ext cx="4861016" cy="48610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DB15A-09F2-4F7A-A5A5-E9051EB9E71A}">
      <dsp:nvSpPr>
        <dsp:cNvPr id="0" name=""/>
        <dsp:cNvSpPr/>
      </dsp:nvSpPr>
      <dsp:spPr>
        <a:xfrm>
          <a:off x="1427173" y="221149"/>
          <a:ext cx="4861016" cy="48610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shade val="90000"/>
            <a:hueOff val="160693"/>
            <a:satOff val="-6326"/>
            <a:lumOff val="125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2A908-1CB3-43D0-B3E5-E9AD633ADB80}">
      <dsp:nvSpPr>
        <dsp:cNvPr id="0" name=""/>
        <dsp:cNvSpPr/>
      </dsp:nvSpPr>
      <dsp:spPr>
        <a:xfrm>
          <a:off x="1337732" y="66941"/>
          <a:ext cx="4861016" cy="48610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shade val="90000"/>
            <a:hueOff val="321387"/>
            <a:satOff val="-12653"/>
            <a:lumOff val="25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5906C-E97E-42FA-A025-B605DB4967C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39F35-CA2D-428F-9FA6-0A6FAE63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77cec164d1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77cec164d1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39F35-CA2D-428F-9FA6-0A6FAE63A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0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12DB-EF87-4409-BC0A-B6848D5BA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CBC67-C210-4D0D-99D1-5CD146A67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466C-1FD0-4E0C-BEFB-E5CC7CD8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04B0E-E50F-4DB0-8B62-89E520AE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0EAD-3F66-4265-93C8-30581C30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0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FA07-C644-49DD-9B8E-5333AC31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6C924-7D6B-4B26-B984-9BDC23AEE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BBC33-747A-4A96-95C3-BCD9FED16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F8B78-AF35-42A0-95FB-5B9852E9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BEBA-2316-4AF5-9412-DADDCC32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4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2D34F7-0574-4DA4-B261-600C5965F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DEC91-7D9B-44C3-B2A2-47F8DFAF4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7DE41-5D76-4846-9DD1-DBD8026D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BF2B-BF9E-4F80-80DF-CAFAB923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FD812-552C-4358-937C-69BE6A89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4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539-C26B-4E73-AC35-F85C5725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B9BD4-53DF-4759-AD5A-D01DC90F8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C38C-DF18-4BD9-A35F-B4BD4031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87228-B992-4743-BF1E-4C359657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2C2EA-8C57-4D6F-855E-66F5F94D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E855-A665-453B-B6D0-CE4D100E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D3FB5-DAF5-4851-9EF9-BF06A327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CB99F-D931-4609-8CF2-420B29B7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8FFC-E884-478E-9FC0-96429224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A5820-4A14-4478-AE7E-4CCAA5CC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0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64E2-6FAB-4D6F-9127-F240761AD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8B0-2251-4C29-B6BD-28D60D138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189D1-C289-45B1-BAEB-4406660A3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9EBE6-BD74-4DE3-92DA-E94C95D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BDCA2-575E-4E80-A9DF-20FB74CD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F2ABF-9498-48B7-8B0B-98D462F6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050B-C708-4E7F-ABCA-F812B99C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30307-835A-4109-AC62-5FE870FB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224BF-0EDE-4CE9-BDEF-BEDF28004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457ED3-1183-4A54-BF03-187385642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8BDFC-06F9-4F7B-9D2D-6D495CC40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F6C5A-93DA-4536-9DE2-E477E81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71E31-07CD-43AB-9168-1A4132DA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821FFC-EE8A-4E8C-A978-FDD77DC4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7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2BFA-24C5-40F7-B1A9-5B516C94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B258D-BBEE-455B-83C9-1D398A12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37923-A210-4E93-B0AA-218A6964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4E4F9-A891-46CD-9B6D-970DDC24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7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ED18D-5E8C-4A8B-8B38-C33E2430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43E08-80D5-4B3F-92F2-4A97E8D0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5547C-7749-4F7C-812B-27F5A184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1A10-A03C-48B4-BC36-25402818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DED-2D15-4CD0-9646-48D43EBF5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CC845-824B-4B25-B2D8-716F2B899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1E4E-7E39-47DB-88EB-7484EB16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93FAD-2292-43AE-B969-F1A5D0D8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3B5-07C7-450C-BE56-F118725C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0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453A-BD85-47A2-BE19-7FD5EF75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37577-6C75-438B-B78C-3284A551C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8C7CA-31CD-4E1C-919A-1D0574D21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0CBC0-8218-4A39-9BE7-A8B0C144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8C881-E983-4FE7-A9F7-B463D606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DB2D7-BA62-4600-97BB-D1BB0451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5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5554E-CEB0-4951-98E6-5046F19B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57ABF-2837-4FA5-A054-11B0F6E1F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CC743-FE42-4CA0-88C7-A1C63FE30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E6539-8607-4603-B489-4F489B2B860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C7FBF-B303-41DA-B131-D53FBCB2E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EC16E-3C31-494F-B115-4B1F9BACC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F145C-9687-45CB-8FCA-BFF4EFD31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microsoft.com/office/2017/06/relationships/model3d" Target="../media/model3d1.glb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76848-3B40-4E8F-BB7E-8EF18BD6D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ea typeface="Calibri Light"/>
                <a:cs typeface="Calibri Light"/>
              </a:rPr>
              <a:t>Creating a Cohesive Process</a:t>
            </a:r>
            <a:br>
              <a:rPr lang="en-US" sz="4000" dirty="0">
                <a:solidFill>
                  <a:schemeClr val="tx2"/>
                </a:solidFill>
                <a:ea typeface="Calibri Light"/>
                <a:cs typeface="Calibri Light"/>
              </a:rPr>
            </a:br>
            <a:r>
              <a:rPr lang="en-US" sz="1800" dirty="0">
                <a:solidFill>
                  <a:schemeClr val="tx2"/>
                </a:solidFill>
                <a:ea typeface="Calibri Light"/>
                <a:cs typeface="Calibri Light"/>
              </a:rPr>
              <a:t>Anniqua Rana, Ellen Young, and Jacky Ip</a:t>
            </a: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41" name="Freeform: Shape 4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0BFD24-45E7-4160-9AB0-53BD628B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88" y="461640"/>
            <a:ext cx="10867223" cy="3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5FDAA-694D-7F77-4B88-6E4218DC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non-linear, iterative process 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lines in a shape of a infinity symbol&#10;&#10;Description automatically generated">
            <a:extLst>
              <a:ext uri="{FF2B5EF4-FFF2-40B4-BE49-F238E27FC236}">
                <a16:creationId xmlns:a16="http://schemas.microsoft.com/office/drawing/2014/main" id="{F39FDFE2-37E4-424C-230B-F8E94DDC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04210"/>
            <a:ext cx="7214616" cy="40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99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Yellow and blue symbols">
            <a:extLst>
              <a:ext uri="{FF2B5EF4-FFF2-40B4-BE49-F238E27FC236}">
                <a16:creationId xmlns:a16="http://schemas.microsoft.com/office/drawing/2014/main" id="{4ADECF52-6CC9-9054-F8BC-EFE31D25C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5" r="7496" b="1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B6CB98-7706-42AD-BAEC-0E270D8AB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Suggestions and Comments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8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351BCE-A651-4E1D-847B-5E0B4EB12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0498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7F2E7F8-34A4-4EF7-9566-BFA748DE6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240" y="311881"/>
            <a:ext cx="9879272" cy="13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2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E3B8DB-0FA5-4CCB-B491-298612BD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5" y="1571037"/>
            <a:ext cx="3292524" cy="173680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EDD97E-4D3B-418E-B6C5-CC37A8C9D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38" r="59850"/>
          <a:stretch/>
        </p:blipFill>
        <p:spPr>
          <a:xfrm>
            <a:off x="2015259" y="3671316"/>
            <a:ext cx="1506737" cy="20570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A58EC85-754D-4B11-BFFD-9260697E0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76" y="1678783"/>
            <a:ext cx="6184580" cy="3494287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825F1AAF-D99B-4F41-AE38-16CCC5BD4093}"/>
              </a:ext>
            </a:extLst>
          </p:cNvPr>
          <p:cNvSpPr txBox="1">
            <a:spLocks/>
          </p:cNvSpPr>
          <p:nvPr/>
        </p:nvSpPr>
        <p:spPr>
          <a:xfrm>
            <a:off x="808638" y="386930"/>
            <a:ext cx="9236700" cy="118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/>
              <a:t>The charge</a:t>
            </a:r>
          </a:p>
        </p:txBody>
      </p:sp>
    </p:spTree>
    <p:extLst>
      <p:ext uri="{BB962C8B-B14F-4D97-AF65-F5344CB8AC3E}">
        <p14:creationId xmlns:p14="http://schemas.microsoft.com/office/powerpoint/2010/main" val="228120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270153-F0CE-435D-9762-AF7AEE5E9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029" y="323193"/>
            <a:ext cx="8942581" cy="621161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2ED8F4-308D-443E-A469-EA1FE8180989}"/>
              </a:ext>
            </a:extLst>
          </p:cNvPr>
          <p:cNvSpPr/>
          <p:nvPr/>
        </p:nvSpPr>
        <p:spPr>
          <a:xfrm>
            <a:off x="1250731" y="4729655"/>
            <a:ext cx="2133600" cy="18918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0D5A53-37AC-F913-752B-9CD420096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353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A812A4-A790-4254-B99D-1A238D7E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process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05379D-2973-403E-B2EB-92B3000DE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5486" y="2598710"/>
            <a:ext cx="3685318" cy="3094809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 defTabSz="649224">
              <a:spcBef>
                <a:spcPts val="710"/>
              </a:spcBef>
              <a:buNone/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Fall 2023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Identify Professional Development opportunities on campus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Identify gaps and respond to them in the plan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the plan outline to present to PBC</a:t>
            </a:r>
          </a:p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413B2E-D82F-4DE9-A87F-88EBBCDCD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9195" y="2598710"/>
            <a:ext cx="3685318" cy="309480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 defTabSz="649224">
              <a:spcBef>
                <a:spcPts val="710"/>
              </a:spcBef>
              <a:buNone/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Spring 2024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 plan with details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Finalize plan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US" sz="19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Submit to shared governance committees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11333-6A79-4F7F-9E8F-87AB2122F689}"/>
              </a:ext>
            </a:extLst>
          </p:cNvPr>
          <p:cNvSpPr/>
          <p:nvPr/>
        </p:nvSpPr>
        <p:spPr>
          <a:xfrm>
            <a:off x="4285870" y="5022151"/>
            <a:ext cx="3118258" cy="1014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9224">
              <a:spcAft>
                <a:spcPts val="600"/>
              </a:spcAft>
            </a:pPr>
            <a:r>
              <a:rPr lang="en-US" sz="1278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Discussion: </a:t>
            </a:r>
          </a:p>
          <a:p>
            <a:pPr marL="202883" indent="-202883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78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else should be included?</a:t>
            </a:r>
          </a:p>
          <a:p>
            <a:pPr marL="202883" indent="-202883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78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Suggestions about process.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0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42"/>
          <p:cNvSpPr txBox="1"/>
          <p:nvPr/>
        </p:nvSpPr>
        <p:spPr>
          <a:xfrm>
            <a:off x="8126000" y="1115568"/>
            <a:ext cx="2828512" cy="124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Equity and Antiracism Planning Council</a:t>
            </a:r>
          </a:p>
        </p:txBody>
      </p:sp>
      <p:sp>
        <p:nvSpPr>
          <p:cNvPr id="1300" name="Google Shape;1300;p42"/>
          <p:cNvSpPr txBox="1"/>
          <p:nvPr/>
        </p:nvSpPr>
        <p:spPr>
          <a:xfrm>
            <a:off x="8126000" y="2247233"/>
            <a:ext cx="2512800" cy="7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US" sz="1200">
              <a:solidFill>
                <a:srgbClr val="434343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1301" name="Google Shape;1301;p42"/>
          <p:cNvSpPr txBox="1"/>
          <p:nvPr/>
        </p:nvSpPr>
        <p:spPr>
          <a:xfrm>
            <a:off x="8126000" y="4384367"/>
            <a:ext cx="2512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Administrators</a:t>
            </a:r>
            <a:endParaRPr sz="2267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02" name="Google Shape;1302;p42"/>
          <p:cNvSpPr txBox="1"/>
          <p:nvPr/>
        </p:nvSpPr>
        <p:spPr>
          <a:xfrm>
            <a:off x="8126000" y="4846833"/>
            <a:ext cx="2919952" cy="7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Professional Development Conference</a:t>
            </a:r>
            <a:endParaRPr sz="1200">
              <a:solidFill>
                <a:srgbClr val="434343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1303" name="Google Shape;1303;p42"/>
          <p:cNvSpPr txBox="1"/>
          <p:nvPr/>
        </p:nvSpPr>
        <p:spPr>
          <a:xfrm>
            <a:off x="1521967" y="1784767"/>
            <a:ext cx="2512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267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Classified</a:t>
            </a:r>
            <a:endParaRPr sz="2267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04" name="Google Shape;1304;p42"/>
          <p:cNvSpPr txBox="1"/>
          <p:nvPr/>
        </p:nvSpPr>
        <p:spPr>
          <a:xfrm>
            <a:off x="978408" y="2247233"/>
            <a:ext cx="3087665" cy="976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200">
                <a:solidFill>
                  <a:srgbClr val="434343"/>
                </a:solidFill>
                <a:latin typeface="Roboto"/>
                <a:ea typeface="Roboto"/>
              </a:rPr>
              <a:t>Cañada Tuition</a:t>
            </a:r>
          </a:p>
          <a:p>
            <a:pPr algn="r"/>
            <a:r>
              <a:rPr lang="en-US" sz="1200">
                <a:solidFill>
                  <a:srgbClr val="434343"/>
                </a:solidFill>
                <a:latin typeface="Roboto"/>
                <a:ea typeface="Roboto"/>
              </a:rPr>
              <a:t>Professional Development Conference</a:t>
            </a:r>
          </a:p>
          <a:p>
            <a:pPr algn="r"/>
            <a:r>
              <a:rPr lang="en-US" sz="1200" err="1">
                <a:solidFill>
                  <a:srgbClr val="434343"/>
                </a:solidFill>
                <a:latin typeface="Roboto"/>
                <a:ea typeface="Roboto"/>
              </a:rPr>
              <a:t>pda.training</a:t>
            </a:r>
            <a:endParaRPr lang="en-US" sz="1200">
              <a:solidFill>
                <a:srgbClr val="434343"/>
              </a:solidFill>
              <a:latin typeface="Roboto"/>
              <a:ea typeface="Roboto"/>
            </a:endParaRPr>
          </a:p>
          <a:p>
            <a:pPr algn="ctr"/>
            <a:endParaRPr lang="en-US" sz="1600"/>
          </a:p>
        </p:txBody>
      </p:sp>
      <p:sp>
        <p:nvSpPr>
          <p:cNvPr id="1305" name="Google Shape;1305;p42"/>
          <p:cNvSpPr txBox="1"/>
          <p:nvPr/>
        </p:nvSpPr>
        <p:spPr>
          <a:xfrm>
            <a:off x="1078992" y="4846833"/>
            <a:ext cx="2940799" cy="97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20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Professional Development Conference </a:t>
            </a:r>
          </a:p>
          <a:p>
            <a:pPr algn="r"/>
            <a:r>
              <a:rPr lang="en-US" sz="120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FTLP &amp; FLP</a:t>
            </a:r>
          </a:p>
          <a:p>
            <a:pPr algn="r"/>
            <a:r>
              <a:rPr lang="en-US" sz="120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QOTL, POCR, and ZTC</a:t>
            </a:r>
          </a:p>
        </p:txBody>
      </p:sp>
      <p:sp>
        <p:nvSpPr>
          <p:cNvPr id="1306" name="Google Shape;1306;p42"/>
          <p:cNvSpPr txBox="1"/>
          <p:nvPr/>
        </p:nvSpPr>
        <p:spPr>
          <a:xfrm>
            <a:off x="1521967" y="4384367"/>
            <a:ext cx="2512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267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Faculty</a:t>
            </a:r>
            <a:endParaRPr sz="2267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1307" name="Google Shape;1307;p42"/>
          <p:cNvGrpSpPr/>
          <p:nvPr/>
        </p:nvGrpSpPr>
        <p:grpSpPr>
          <a:xfrm>
            <a:off x="4034768" y="2071167"/>
            <a:ext cx="2044913" cy="3161573"/>
            <a:chOff x="3026075" y="1553375"/>
            <a:chExt cx="1533685" cy="2371180"/>
          </a:xfrm>
        </p:grpSpPr>
        <p:cxnSp>
          <p:nvCxnSpPr>
            <p:cNvPr id="1308" name="Google Shape;1308;p42"/>
            <p:cNvCxnSpPr>
              <a:endCxn id="1303" idx="3"/>
            </p:cNvCxnSpPr>
            <p:nvPr/>
          </p:nvCxnSpPr>
          <p:spPr>
            <a:xfrm rot="5400000" flipH="1">
              <a:off x="2636825" y="1942625"/>
              <a:ext cx="1152600" cy="374100"/>
            </a:xfrm>
            <a:prstGeom prst="bentConnector2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10" name="Google Shape;1310;p42"/>
            <p:cNvSpPr/>
            <p:nvPr/>
          </p:nvSpPr>
          <p:spPr>
            <a:xfrm>
              <a:off x="3221675" y="2271254"/>
              <a:ext cx="1338085" cy="1653301"/>
            </a:xfrm>
            <a:custGeom>
              <a:avLst/>
              <a:gdLst/>
              <a:ahLst/>
              <a:cxnLst/>
              <a:rect l="l" t="t" r="r" b="b"/>
              <a:pathLst>
                <a:path w="19408" h="23980" extrusionOk="0">
                  <a:moveTo>
                    <a:pt x="8834" y="0"/>
                  </a:moveTo>
                  <a:lnTo>
                    <a:pt x="0" y="8835"/>
                  </a:lnTo>
                  <a:lnTo>
                    <a:pt x="6001" y="8835"/>
                  </a:lnTo>
                  <a:lnTo>
                    <a:pt x="6001" y="23979"/>
                  </a:lnTo>
                  <a:lnTo>
                    <a:pt x="10144" y="19836"/>
                  </a:lnTo>
                  <a:cubicBezTo>
                    <a:pt x="10425" y="19555"/>
                    <a:pt x="10701" y="19412"/>
                    <a:pt x="10938" y="19412"/>
                  </a:cubicBezTo>
                  <a:cubicBezTo>
                    <a:pt x="11084" y="19412"/>
                    <a:pt x="11214" y="19466"/>
                    <a:pt x="11323" y="19574"/>
                  </a:cubicBezTo>
                  <a:cubicBezTo>
                    <a:pt x="11394" y="19646"/>
                    <a:pt x="11454" y="19741"/>
                    <a:pt x="11501" y="19848"/>
                  </a:cubicBezTo>
                  <a:lnTo>
                    <a:pt x="11501" y="19884"/>
                  </a:lnTo>
                  <a:cubicBezTo>
                    <a:pt x="11525" y="20050"/>
                    <a:pt x="11549" y="20193"/>
                    <a:pt x="11585" y="20336"/>
                  </a:cubicBezTo>
                  <a:lnTo>
                    <a:pt x="11597" y="20431"/>
                  </a:lnTo>
                  <a:cubicBezTo>
                    <a:pt x="11597" y="20431"/>
                    <a:pt x="11621" y="21003"/>
                    <a:pt x="12430" y="21801"/>
                  </a:cubicBezTo>
                  <a:cubicBezTo>
                    <a:pt x="13061" y="22438"/>
                    <a:pt x="13895" y="22756"/>
                    <a:pt x="14728" y="22756"/>
                  </a:cubicBezTo>
                  <a:cubicBezTo>
                    <a:pt x="15561" y="22756"/>
                    <a:pt x="16395" y="22438"/>
                    <a:pt x="17026" y="21801"/>
                  </a:cubicBezTo>
                  <a:cubicBezTo>
                    <a:pt x="18300" y="20539"/>
                    <a:pt x="18300" y="18467"/>
                    <a:pt x="17026" y="17205"/>
                  </a:cubicBezTo>
                  <a:cubicBezTo>
                    <a:pt x="16228" y="16395"/>
                    <a:pt x="15657" y="16371"/>
                    <a:pt x="15657" y="16371"/>
                  </a:cubicBezTo>
                  <a:lnTo>
                    <a:pt x="15561" y="16371"/>
                  </a:lnTo>
                  <a:cubicBezTo>
                    <a:pt x="15419" y="16324"/>
                    <a:pt x="15264" y="16300"/>
                    <a:pt x="15109" y="16276"/>
                  </a:cubicBezTo>
                  <a:lnTo>
                    <a:pt x="15073" y="16276"/>
                  </a:lnTo>
                  <a:cubicBezTo>
                    <a:pt x="14966" y="16229"/>
                    <a:pt x="14871" y="16169"/>
                    <a:pt x="14799" y="16109"/>
                  </a:cubicBezTo>
                  <a:cubicBezTo>
                    <a:pt x="14514" y="15812"/>
                    <a:pt x="14609" y="15371"/>
                    <a:pt x="15061" y="14919"/>
                  </a:cubicBezTo>
                  <a:lnTo>
                    <a:pt x="19407" y="10573"/>
                  </a:lnTo>
                  <a:lnTo>
                    <a:pt x="15050" y="6227"/>
                  </a:lnTo>
                  <a:cubicBezTo>
                    <a:pt x="14828" y="6006"/>
                    <a:pt x="14614" y="5885"/>
                    <a:pt x="14446" y="5885"/>
                  </a:cubicBezTo>
                  <a:cubicBezTo>
                    <a:pt x="14406" y="5885"/>
                    <a:pt x="14369" y="5892"/>
                    <a:pt x="14335" y="5906"/>
                  </a:cubicBezTo>
                  <a:cubicBezTo>
                    <a:pt x="14157" y="5977"/>
                    <a:pt x="14049" y="6239"/>
                    <a:pt x="14049" y="6644"/>
                  </a:cubicBezTo>
                  <a:cubicBezTo>
                    <a:pt x="14049" y="6668"/>
                    <a:pt x="14037" y="7311"/>
                    <a:pt x="13145" y="8204"/>
                  </a:cubicBezTo>
                  <a:cubicBezTo>
                    <a:pt x="12454" y="8888"/>
                    <a:pt x="11552" y="9231"/>
                    <a:pt x="10652" y="9231"/>
                  </a:cubicBezTo>
                  <a:cubicBezTo>
                    <a:pt x="9751" y="9231"/>
                    <a:pt x="8852" y="8888"/>
                    <a:pt x="8168" y="8204"/>
                  </a:cubicBezTo>
                  <a:cubicBezTo>
                    <a:pt x="6798" y="6835"/>
                    <a:pt x="6798" y="4608"/>
                    <a:pt x="8168" y="3227"/>
                  </a:cubicBezTo>
                  <a:cubicBezTo>
                    <a:pt x="9061" y="2346"/>
                    <a:pt x="9704" y="2322"/>
                    <a:pt x="9727" y="2322"/>
                  </a:cubicBezTo>
                  <a:cubicBezTo>
                    <a:pt x="10132" y="2322"/>
                    <a:pt x="10394" y="2215"/>
                    <a:pt x="10466" y="2036"/>
                  </a:cubicBezTo>
                  <a:cubicBezTo>
                    <a:pt x="10537" y="1858"/>
                    <a:pt x="10418" y="1596"/>
                    <a:pt x="10144" y="1322"/>
                  </a:cubicBezTo>
                  <a:lnTo>
                    <a:pt x="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2" name="Google Shape;1312;p42"/>
          <p:cNvGrpSpPr/>
          <p:nvPr/>
        </p:nvGrpSpPr>
        <p:grpSpPr>
          <a:xfrm>
            <a:off x="4946771" y="1736568"/>
            <a:ext cx="3179229" cy="2247361"/>
            <a:chOff x="3710078" y="1302425"/>
            <a:chExt cx="2384422" cy="1685521"/>
          </a:xfrm>
          <a:solidFill>
            <a:srgbClr val="FFFF00"/>
          </a:solidFill>
        </p:grpSpPr>
        <p:sp>
          <p:nvSpPr>
            <p:cNvPr id="1313" name="Google Shape;1313;p42"/>
            <p:cNvSpPr/>
            <p:nvPr/>
          </p:nvSpPr>
          <p:spPr>
            <a:xfrm>
              <a:off x="3710078" y="1533275"/>
              <a:ext cx="1589251" cy="1454671"/>
            </a:xfrm>
            <a:custGeom>
              <a:avLst/>
              <a:gdLst/>
              <a:ahLst/>
              <a:cxnLst/>
              <a:rect l="l" t="t" r="r" b="b"/>
              <a:pathLst>
                <a:path w="23051" h="21099" extrusionOk="0">
                  <a:moveTo>
                    <a:pt x="12454" y="1"/>
                  </a:moveTo>
                  <a:lnTo>
                    <a:pt x="1929" y="10526"/>
                  </a:lnTo>
                  <a:lnTo>
                    <a:pt x="3239" y="11835"/>
                  </a:lnTo>
                  <a:cubicBezTo>
                    <a:pt x="3560" y="12157"/>
                    <a:pt x="3703" y="12466"/>
                    <a:pt x="3655" y="12740"/>
                  </a:cubicBezTo>
                  <a:cubicBezTo>
                    <a:pt x="3620" y="12883"/>
                    <a:pt x="3524" y="13074"/>
                    <a:pt x="3227" y="13193"/>
                  </a:cubicBezTo>
                  <a:lnTo>
                    <a:pt x="3203" y="13193"/>
                  </a:lnTo>
                  <a:cubicBezTo>
                    <a:pt x="3036" y="13217"/>
                    <a:pt x="2882" y="13240"/>
                    <a:pt x="2739" y="13276"/>
                  </a:cubicBezTo>
                  <a:lnTo>
                    <a:pt x="2643" y="13288"/>
                  </a:lnTo>
                  <a:cubicBezTo>
                    <a:pt x="2643" y="13288"/>
                    <a:pt x="2084" y="13312"/>
                    <a:pt x="1274" y="14121"/>
                  </a:cubicBezTo>
                  <a:cubicBezTo>
                    <a:pt x="0" y="15383"/>
                    <a:pt x="0" y="17455"/>
                    <a:pt x="1274" y="18717"/>
                  </a:cubicBezTo>
                  <a:cubicBezTo>
                    <a:pt x="1905" y="19354"/>
                    <a:pt x="2739" y="19673"/>
                    <a:pt x="3572" y="19673"/>
                  </a:cubicBezTo>
                  <a:cubicBezTo>
                    <a:pt x="4406" y="19673"/>
                    <a:pt x="5239" y="19354"/>
                    <a:pt x="5870" y="18717"/>
                  </a:cubicBezTo>
                  <a:cubicBezTo>
                    <a:pt x="6680" y="17920"/>
                    <a:pt x="6703" y="17348"/>
                    <a:pt x="6703" y="17348"/>
                  </a:cubicBezTo>
                  <a:lnTo>
                    <a:pt x="6715" y="17253"/>
                  </a:lnTo>
                  <a:cubicBezTo>
                    <a:pt x="6751" y="17110"/>
                    <a:pt x="6775" y="16955"/>
                    <a:pt x="6799" y="16800"/>
                  </a:cubicBezTo>
                  <a:lnTo>
                    <a:pt x="6811" y="16765"/>
                  </a:lnTo>
                  <a:cubicBezTo>
                    <a:pt x="6918" y="16467"/>
                    <a:pt x="7108" y="16372"/>
                    <a:pt x="7251" y="16348"/>
                  </a:cubicBezTo>
                  <a:cubicBezTo>
                    <a:pt x="7292" y="16339"/>
                    <a:pt x="7333" y="16335"/>
                    <a:pt x="7375" y="16335"/>
                  </a:cubicBezTo>
                  <a:cubicBezTo>
                    <a:pt x="7617" y="16335"/>
                    <a:pt x="7882" y="16479"/>
                    <a:pt x="8156" y="16753"/>
                  </a:cubicBezTo>
                  <a:lnTo>
                    <a:pt x="12502" y="21098"/>
                  </a:lnTo>
                  <a:lnTo>
                    <a:pt x="16848" y="16753"/>
                  </a:lnTo>
                  <a:cubicBezTo>
                    <a:pt x="17193" y="16407"/>
                    <a:pt x="17288" y="16110"/>
                    <a:pt x="17110" y="15931"/>
                  </a:cubicBezTo>
                  <a:cubicBezTo>
                    <a:pt x="16990" y="15812"/>
                    <a:pt x="16752" y="15741"/>
                    <a:pt x="16443" y="15741"/>
                  </a:cubicBezTo>
                  <a:cubicBezTo>
                    <a:pt x="16407" y="15741"/>
                    <a:pt x="15764" y="15729"/>
                    <a:pt x="14871" y="14836"/>
                  </a:cubicBezTo>
                  <a:cubicBezTo>
                    <a:pt x="13502" y="13467"/>
                    <a:pt x="13502" y="11228"/>
                    <a:pt x="14883" y="9859"/>
                  </a:cubicBezTo>
                  <a:cubicBezTo>
                    <a:pt x="15568" y="9174"/>
                    <a:pt x="16467" y="8832"/>
                    <a:pt x="17365" y="8832"/>
                  </a:cubicBezTo>
                  <a:cubicBezTo>
                    <a:pt x="18264" y="8832"/>
                    <a:pt x="19163" y="9174"/>
                    <a:pt x="19848" y="9859"/>
                  </a:cubicBezTo>
                  <a:cubicBezTo>
                    <a:pt x="20741" y="10752"/>
                    <a:pt x="20753" y="11395"/>
                    <a:pt x="20753" y="11419"/>
                  </a:cubicBezTo>
                  <a:cubicBezTo>
                    <a:pt x="20753" y="11740"/>
                    <a:pt x="20824" y="11978"/>
                    <a:pt x="20943" y="12097"/>
                  </a:cubicBezTo>
                  <a:cubicBezTo>
                    <a:pt x="21001" y="12155"/>
                    <a:pt x="21073" y="12183"/>
                    <a:pt x="21154" y="12183"/>
                  </a:cubicBezTo>
                  <a:cubicBezTo>
                    <a:pt x="21325" y="12183"/>
                    <a:pt x="21539" y="12061"/>
                    <a:pt x="21765" y="11835"/>
                  </a:cubicBezTo>
                  <a:lnTo>
                    <a:pt x="23051" y="10550"/>
                  </a:lnTo>
                  <a:lnTo>
                    <a:pt x="124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314" name="Google Shape;1314;p42"/>
            <p:cNvCxnSpPr>
              <a:cxnSpLocks/>
              <a:endCxn id="1299" idx="1"/>
            </p:cNvCxnSpPr>
            <p:nvPr/>
          </p:nvCxnSpPr>
          <p:spPr>
            <a:xfrm flipV="1">
              <a:off x="4928400" y="1302425"/>
              <a:ext cx="1166100" cy="591156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16" name="Google Shape;1316;p42"/>
          <p:cNvGrpSpPr/>
          <p:nvPr/>
        </p:nvGrpSpPr>
        <p:grpSpPr>
          <a:xfrm>
            <a:off x="6113498" y="2880339"/>
            <a:ext cx="2012503" cy="2352404"/>
            <a:chOff x="4585123" y="2160254"/>
            <a:chExt cx="1509377" cy="1764303"/>
          </a:xfrm>
        </p:grpSpPr>
        <p:sp>
          <p:nvSpPr>
            <p:cNvPr id="1317" name="Google Shape;1317;p42"/>
            <p:cNvSpPr/>
            <p:nvPr/>
          </p:nvSpPr>
          <p:spPr>
            <a:xfrm>
              <a:off x="4585123" y="2160254"/>
              <a:ext cx="1337257" cy="1764303"/>
            </a:xfrm>
            <a:custGeom>
              <a:avLst/>
              <a:gdLst/>
              <a:ahLst/>
              <a:cxnLst/>
              <a:rect l="l" t="t" r="r" b="b"/>
              <a:pathLst>
                <a:path w="19396" h="25590" extrusionOk="0">
                  <a:moveTo>
                    <a:pt x="4672" y="0"/>
                  </a:moveTo>
                  <a:cubicBezTo>
                    <a:pt x="3840" y="0"/>
                    <a:pt x="3007" y="319"/>
                    <a:pt x="2370" y="955"/>
                  </a:cubicBezTo>
                  <a:cubicBezTo>
                    <a:pt x="1096" y="2229"/>
                    <a:pt x="1096" y="4289"/>
                    <a:pt x="2370" y="5551"/>
                  </a:cubicBezTo>
                  <a:cubicBezTo>
                    <a:pt x="3179" y="6361"/>
                    <a:pt x="3739" y="6385"/>
                    <a:pt x="3751" y="6385"/>
                  </a:cubicBezTo>
                  <a:lnTo>
                    <a:pt x="3834" y="6397"/>
                  </a:lnTo>
                  <a:cubicBezTo>
                    <a:pt x="3977" y="6432"/>
                    <a:pt x="4132" y="6456"/>
                    <a:pt x="4298" y="6480"/>
                  </a:cubicBezTo>
                  <a:lnTo>
                    <a:pt x="4322" y="6492"/>
                  </a:lnTo>
                  <a:cubicBezTo>
                    <a:pt x="4441" y="6528"/>
                    <a:pt x="4525" y="6587"/>
                    <a:pt x="4596" y="6659"/>
                  </a:cubicBezTo>
                  <a:cubicBezTo>
                    <a:pt x="4882" y="6944"/>
                    <a:pt x="4787" y="7397"/>
                    <a:pt x="4334" y="7837"/>
                  </a:cubicBezTo>
                  <a:lnTo>
                    <a:pt x="0" y="12183"/>
                  </a:lnTo>
                  <a:lnTo>
                    <a:pt x="4346" y="16529"/>
                  </a:lnTo>
                  <a:cubicBezTo>
                    <a:pt x="4568" y="16760"/>
                    <a:pt x="4782" y="16882"/>
                    <a:pt x="4950" y="16882"/>
                  </a:cubicBezTo>
                  <a:cubicBezTo>
                    <a:pt x="4990" y="16882"/>
                    <a:pt x="5027" y="16876"/>
                    <a:pt x="5060" y="16862"/>
                  </a:cubicBezTo>
                  <a:cubicBezTo>
                    <a:pt x="5239" y="16791"/>
                    <a:pt x="5346" y="16517"/>
                    <a:pt x="5346" y="16124"/>
                  </a:cubicBezTo>
                  <a:cubicBezTo>
                    <a:pt x="5346" y="16088"/>
                    <a:pt x="5370" y="15457"/>
                    <a:pt x="6263" y="14564"/>
                  </a:cubicBezTo>
                  <a:cubicBezTo>
                    <a:pt x="6948" y="13874"/>
                    <a:pt x="7847" y="13528"/>
                    <a:pt x="8745" y="13528"/>
                  </a:cubicBezTo>
                  <a:cubicBezTo>
                    <a:pt x="9644" y="13528"/>
                    <a:pt x="10543" y="13874"/>
                    <a:pt x="11228" y="14564"/>
                  </a:cubicBezTo>
                  <a:cubicBezTo>
                    <a:pt x="12597" y="15934"/>
                    <a:pt x="12597" y="18160"/>
                    <a:pt x="11228" y="19529"/>
                  </a:cubicBezTo>
                  <a:cubicBezTo>
                    <a:pt x="10335" y="20422"/>
                    <a:pt x="9692" y="20434"/>
                    <a:pt x="9668" y="20434"/>
                  </a:cubicBezTo>
                  <a:cubicBezTo>
                    <a:pt x="9275" y="20446"/>
                    <a:pt x="9001" y="20541"/>
                    <a:pt x="8930" y="20720"/>
                  </a:cubicBezTo>
                  <a:cubicBezTo>
                    <a:pt x="8859" y="20898"/>
                    <a:pt x="8978" y="21160"/>
                    <a:pt x="9251" y="21446"/>
                  </a:cubicBezTo>
                  <a:lnTo>
                    <a:pt x="13395" y="25589"/>
                  </a:lnTo>
                  <a:lnTo>
                    <a:pt x="13395" y="10445"/>
                  </a:lnTo>
                  <a:lnTo>
                    <a:pt x="19396" y="10445"/>
                  </a:lnTo>
                  <a:lnTo>
                    <a:pt x="10537" y="1634"/>
                  </a:lnTo>
                  <a:lnTo>
                    <a:pt x="9251" y="2920"/>
                  </a:lnTo>
                  <a:cubicBezTo>
                    <a:pt x="9037" y="3146"/>
                    <a:pt x="8823" y="3277"/>
                    <a:pt x="8620" y="3325"/>
                  </a:cubicBezTo>
                  <a:cubicBezTo>
                    <a:pt x="8569" y="3337"/>
                    <a:pt x="8518" y="3343"/>
                    <a:pt x="8468" y="3343"/>
                  </a:cubicBezTo>
                  <a:cubicBezTo>
                    <a:pt x="8223" y="3343"/>
                    <a:pt x="8015" y="3196"/>
                    <a:pt x="7906" y="2908"/>
                  </a:cubicBezTo>
                  <a:lnTo>
                    <a:pt x="7894" y="2884"/>
                  </a:lnTo>
                  <a:cubicBezTo>
                    <a:pt x="7870" y="2718"/>
                    <a:pt x="7847" y="2563"/>
                    <a:pt x="7811" y="2420"/>
                  </a:cubicBezTo>
                  <a:lnTo>
                    <a:pt x="7799" y="2337"/>
                  </a:lnTo>
                  <a:cubicBezTo>
                    <a:pt x="7799" y="2325"/>
                    <a:pt x="7775" y="1765"/>
                    <a:pt x="6965" y="955"/>
                  </a:cubicBezTo>
                  <a:cubicBezTo>
                    <a:pt x="6334" y="319"/>
                    <a:pt x="5504" y="0"/>
                    <a:pt x="4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318" name="Google Shape;1318;p42"/>
            <p:cNvCxnSpPr>
              <a:endCxn id="1301" idx="1"/>
            </p:cNvCxnSpPr>
            <p:nvPr/>
          </p:nvCxnSpPr>
          <p:spPr>
            <a:xfrm rot="-5400000" flipH="1">
              <a:off x="5572800" y="2981375"/>
              <a:ext cx="678900" cy="364500"/>
            </a:xfrm>
            <a:prstGeom prst="bentConnector2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8" name="Google Shape;1328;p42"/>
          <p:cNvGrpSpPr/>
          <p:nvPr/>
        </p:nvGrpSpPr>
        <p:grpSpPr>
          <a:xfrm>
            <a:off x="4042334" y="4017735"/>
            <a:ext cx="3302529" cy="1566932"/>
            <a:chOff x="3031750" y="3013301"/>
            <a:chExt cx="2476897" cy="1175199"/>
          </a:xfrm>
        </p:grpSpPr>
        <p:sp>
          <p:nvSpPr>
            <p:cNvPr id="1329" name="Google Shape;1329;p42"/>
            <p:cNvSpPr/>
            <p:nvPr/>
          </p:nvSpPr>
          <p:spPr>
            <a:xfrm>
              <a:off x="3635342" y="3013301"/>
              <a:ext cx="1873305" cy="971987"/>
            </a:xfrm>
            <a:custGeom>
              <a:avLst/>
              <a:gdLst/>
              <a:ahLst/>
              <a:cxnLst/>
              <a:rect l="l" t="t" r="r" b="b"/>
              <a:pathLst>
                <a:path w="27171" h="14098" extrusionOk="0">
                  <a:moveTo>
                    <a:pt x="13586" y="1"/>
                  </a:moveTo>
                  <a:lnTo>
                    <a:pt x="9240" y="4346"/>
                  </a:lnTo>
                  <a:cubicBezTo>
                    <a:pt x="9061" y="4525"/>
                    <a:pt x="8942" y="4704"/>
                    <a:pt x="8907" y="4858"/>
                  </a:cubicBezTo>
                  <a:cubicBezTo>
                    <a:pt x="8835" y="5168"/>
                    <a:pt x="9133" y="5346"/>
                    <a:pt x="9657" y="5346"/>
                  </a:cubicBezTo>
                  <a:cubicBezTo>
                    <a:pt x="9681" y="5346"/>
                    <a:pt x="10323" y="5370"/>
                    <a:pt x="11216" y="6263"/>
                  </a:cubicBezTo>
                  <a:cubicBezTo>
                    <a:pt x="12586" y="7632"/>
                    <a:pt x="12586" y="9859"/>
                    <a:pt x="11216" y="11228"/>
                  </a:cubicBezTo>
                  <a:cubicBezTo>
                    <a:pt x="10532" y="11913"/>
                    <a:pt x="9630" y="12255"/>
                    <a:pt x="8728" y="12255"/>
                  </a:cubicBezTo>
                  <a:cubicBezTo>
                    <a:pt x="7826" y="12255"/>
                    <a:pt x="6924" y="11913"/>
                    <a:pt x="6240" y="11228"/>
                  </a:cubicBezTo>
                  <a:cubicBezTo>
                    <a:pt x="5347" y="10335"/>
                    <a:pt x="5335" y="9692"/>
                    <a:pt x="5335" y="9668"/>
                  </a:cubicBezTo>
                  <a:cubicBezTo>
                    <a:pt x="5335" y="9359"/>
                    <a:pt x="5263" y="9121"/>
                    <a:pt x="5144" y="9002"/>
                  </a:cubicBezTo>
                  <a:cubicBezTo>
                    <a:pt x="5085" y="8942"/>
                    <a:pt x="5012" y="8913"/>
                    <a:pt x="4929" y="8913"/>
                  </a:cubicBezTo>
                  <a:cubicBezTo>
                    <a:pt x="4762" y="8913"/>
                    <a:pt x="4553" y="9029"/>
                    <a:pt x="4323" y="9252"/>
                  </a:cubicBezTo>
                  <a:lnTo>
                    <a:pt x="1" y="13586"/>
                  </a:lnTo>
                  <a:lnTo>
                    <a:pt x="1" y="13621"/>
                  </a:lnTo>
                  <a:lnTo>
                    <a:pt x="489" y="14098"/>
                  </a:lnTo>
                  <a:lnTo>
                    <a:pt x="26695" y="14098"/>
                  </a:lnTo>
                  <a:lnTo>
                    <a:pt x="27171" y="13621"/>
                  </a:lnTo>
                  <a:lnTo>
                    <a:pt x="27171" y="13586"/>
                  </a:lnTo>
                  <a:lnTo>
                    <a:pt x="22849" y="9264"/>
                  </a:lnTo>
                  <a:cubicBezTo>
                    <a:pt x="22527" y="8930"/>
                    <a:pt x="22385" y="8621"/>
                    <a:pt x="22444" y="8347"/>
                  </a:cubicBezTo>
                  <a:cubicBezTo>
                    <a:pt x="22468" y="8216"/>
                    <a:pt x="22563" y="8013"/>
                    <a:pt x="22861" y="7906"/>
                  </a:cubicBezTo>
                  <a:lnTo>
                    <a:pt x="22896" y="7894"/>
                  </a:lnTo>
                  <a:cubicBezTo>
                    <a:pt x="23063" y="7871"/>
                    <a:pt x="23206" y="7847"/>
                    <a:pt x="23349" y="7811"/>
                  </a:cubicBezTo>
                  <a:lnTo>
                    <a:pt x="23444" y="7799"/>
                  </a:lnTo>
                  <a:cubicBezTo>
                    <a:pt x="23444" y="7799"/>
                    <a:pt x="24016" y="7775"/>
                    <a:pt x="24813" y="6978"/>
                  </a:cubicBezTo>
                  <a:cubicBezTo>
                    <a:pt x="26087" y="5704"/>
                    <a:pt x="26087" y="3644"/>
                    <a:pt x="24813" y="2370"/>
                  </a:cubicBezTo>
                  <a:cubicBezTo>
                    <a:pt x="24182" y="1739"/>
                    <a:pt x="23349" y="1423"/>
                    <a:pt x="22515" y="1423"/>
                  </a:cubicBezTo>
                  <a:cubicBezTo>
                    <a:pt x="21682" y="1423"/>
                    <a:pt x="20849" y="1739"/>
                    <a:pt x="20218" y="2370"/>
                  </a:cubicBezTo>
                  <a:cubicBezTo>
                    <a:pt x="19408" y="3180"/>
                    <a:pt x="19384" y="3739"/>
                    <a:pt x="19384" y="3751"/>
                  </a:cubicBezTo>
                  <a:lnTo>
                    <a:pt x="19372" y="3834"/>
                  </a:lnTo>
                  <a:cubicBezTo>
                    <a:pt x="19337" y="3977"/>
                    <a:pt x="19313" y="4132"/>
                    <a:pt x="19289" y="4299"/>
                  </a:cubicBezTo>
                  <a:lnTo>
                    <a:pt x="19289" y="4323"/>
                  </a:lnTo>
                  <a:cubicBezTo>
                    <a:pt x="19170" y="4620"/>
                    <a:pt x="18979" y="4715"/>
                    <a:pt x="18836" y="4751"/>
                  </a:cubicBezTo>
                  <a:cubicBezTo>
                    <a:pt x="18800" y="4757"/>
                    <a:pt x="18763" y="4761"/>
                    <a:pt x="18726" y="4761"/>
                  </a:cubicBezTo>
                  <a:cubicBezTo>
                    <a:pt x="18481" y="4761"/>
                    <a:pt x="18211" y="4624"/>
                    <a:pt x="17932" y="4334"/>
                  </a:cubicBezTo>
                  <a:lnTo>
                    <a:pt x="13586" y="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330" name="Google Shape;1330;p42"/>
            <p:cNvGrpSpPr/>
            <p:nvPr/>
          </p:nvGrpSpPr>
          <p:grpSpPr>
            <a:xfrm>
              <a:off x="4673134" y="3470089"/>
              <a:ext cx="363518" cy="370178"/>
              <a:chOff x="-40742750" y="3972175"/>
              <a:chExt cx="311125" cy="316825"/>
            </a:xfrm>
          </p:grpSpPr>
          <p:sp>
            <p:nvSpPr>
              <p:cNvPr id="1331" name="Google Shape;1331;p42"/>
              <p:cNvSpPr/>
              <p:nvPr/>
            </p:nvSpPr>
            <p:spPr>
              <a:xfrm>
                <a:off x="-40699425" y="4118075"/>
                <a:ext cx="226850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4065" extrusionOk="0">
                    <a:moveTo>
                      <a:pt x="0" y="0"/>
                    </a:moveTo>
                    <a:lnTo>
                      <a:pt x="0" y="2017"/>
                    </a:lnTo>
                    <a:cubicBezTo>
                      <a:pt x="0" y="3529"/>
                      <a:pt x="2741" y="4065"/>
                      <a:pt x="4505" y="4065"/>
                    </a:cubicBezTo>
                    <a:cubicBezTo>
                      <a:pt x="6774" y="4065"/>
                      <a:pt x="9074" y="3371"/>
                      <a:pt x="9074" y="2017"/>
                    </a:cubicBezTo>
                    <a:lnTo>
                      <a:pt x="9074" y="0"/>
                    </a:lnTo>
                    <a:lnTo>
                      <a:pt x="5135" y="2237"/>
                    </a:lnTo>
                    <a:cubicBezTo>
                      <a:pt x="4953" y="2359"/>
                      <a:pt x="4748" y="2415"/>
                      <a:pt x="4546" y="2415"/>
                    </a:cubicBezTo>
                    <a:cubicBezTo>
                      <a:pt x="4330" y="2415"/>
                      <a:pt x="4117" y="2351"/>
                      <a:pt x="3938" y="2237"/>
                    </a:cubicBezTo>
                    <a:cubicBezTo>
                      <a:pt x="3623" y="2048"/>
                      <a:pt x="315" y="2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-40742750" y="3972175"/>
                <a:ext cx="311125" cy="3168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673" extrusionOk="0">
                    <a:moveTo>
                      <a:pt x="6254" y="0"/>
                    </a:moveTo>
                    <a:cubicBezTo>
                      <a:pt x="6183" y="0"/>
                      <a:pt x="6112" y="24"/>
                      <a:pt x="6049" y="71"/>
                    </a:cubicBezTo>
                    <a:lnTo>
                      <a:pt x="284" y="3379"/>
                    </a:lnTo>
                    <a:cubicBezTo>
                      <a:pt x="0" y="3537"/>
                      <a:pt x="0" y="3915"/>
                      <a:pt x="284" y="4072"/>
                    </a:cubicBezTo>
                    <a:lnTo>
                      <a:pt x="6049" y="7380"/>
                    </a:lnTo>
                    <a:cubicBezTo>
                      <a:pt x="6112" y="7427"/>
                      <a:pt x="6183" y="7451"/>
                      <a:pt x="6254" y="7451"/>
                    </a:cubicBezTo>
                    <a:cubicBezTo>
                      <a:pt x="6325" y="7451"/>
                      <a:pt x="6396" y="7427"/>
                      <a:pt x="6459" y="7380"/>
                    </a:cubicBezTo>
                    <a:cubicBezTo>
                      <a:pt x="11374" y="4545"/>
                      <a:pt x="11626" y="4419"/>
                      <a:pt x="11626" y="4419"/>
                    </a:cubicBezTo>
                    <a:lnTo>
                      <a:pt x="11626" y="12263"/>
                    </a:lnTo>
                    <a:cubicBezTo>
                      <a:pt x="11657" y="12515"/>
                      <a:pt x="11846" y="12673"/>
                      <a:pt x="12035" y="12673"/>
                    </a:cubicBezTo>
                    <a:cubicBezTo>
                      <a:pt x="12287" y="12673"/>
                      <a:pt x="12445" y="12452"/>
                      <a:pt x="12445" y="12263"/>
                    </a:cubicBezTo>
                    <a:lnTo>
                      <a:pt x="12445" y="3726"/>
                    </a:lnTo>
                    <a:cubicBezTo>
                      <a:pt x="12445" y="3568"/>
                      <a:pt x="12319" y="3411"/>
                      <a:pt x="12256" y="3379"/>
                    </a:cubicBezTo>
                    <a:lnTo>
                      <a:pt x="6459" y="71"/>
                    </a:lnTo>
                    <a:cubicBezTo>
                      <a:pt x="6396" y="24"/>
                      <a:pt x="6325" y="0"/>
                      <a:pt x="6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333" name="Google Shape;1333;p42"/>
            <p:cNvSpPr/>
            <p:nvPr/>
          </p:nvSpPr>
          <p:spPr>
            <a:xfrm>
              <a:off x="3031750" y="3502525"/>
              <a:ext cx="1544125" cy="685975"/>
            </a:xfrm>
            <a:custGeom>
              <a:avLst/>
              <a:gdLst/>
              <a:ahLst/>
              <a:cxnLst/>
              <a:rect l="l" t="t" r="r" b="b"/>
              <a:pathLst>
                <a:path w="61765" h="27439" extrusionOk="0">
                  <a:moveTo>
                    <a:pt x="0" y="0"/>
                  </a:moveTo>
                  <a:lnTo>
                    <a:pt x="14850" y="0"/>
                  </a:lnTo>
                  <a:lnTo>
                    <a:pt x="14850" y="27439"/>
                  </a:lnTo>
                  <a:lnTo>
                    <a:pt x="61765" y="27439"/>
                  </a:lnTo>
                  <a:lnTo>
                    <a:pt x="61765" y="17432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FB5744C-73B4-4185-8A05-F5EA8348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Individual and the Team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E2C0BEC-7F18-4422-ADE4-FD30DD179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530755"/>
              </p:ext>
            </p:extLst>
          </p:nvPr>
        </p:nvGraphicFramePr>
        <p:xfrm>
          <a:off x="1810512" y="1033272"/>
          <a:ext cx="7715364" cy="5149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161ED60A-5973-4909-A09C-B966106BFF0F}"/>
              </a:ext>
            </a:extLst>
          </p:cNvPr>
          <p:cNvSpPr/>
          <p:nvPr/>
        </p:nvSpPr>
        <p:spPr>
          <a:xfrm>
            <a:off x="5174768" y="3154865"/>
            <a:ext cx="1019503" cy="1009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April/Oct Flex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D2E2C9-53FF-4FD4-8C74-C097EA63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Intersections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9" name="3D Model 18" descr="Group">
                <a:extLst>
                  <a:ext uri="{FF2B5EF4-FFF2-40B4-BE49-F238E27FC236}">
                    <a16:creationId xmlns:a16="http://schemas.microsoft.com/office/drawing/2014/main" id="{FA1F6738-7F90-408D-905D-C749D85F79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5506251"/>
                  </p:ext>
                </p:extLst>
              </p:nvPr>
            </p:nvGraphicFramePr>
            <p:xfrm>
              <a:off x="3538728" y="1417320"/>
              <a:ext cx="4297679" cy="429767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297679" cy="4297679"/>
                    </a:xfrm>
                    <a:prstGeom prst="rect">
                      <a:avLst/>
                    </a:prstGeom>
                  </am3d:spPr>
                  <am3d:camera>
                    <am3d:pos x="0" y="0" z="67562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406" d="1000000"/>
                    <am3d:preTrans dx="0" dy="-45266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2707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9" name="3D Model 18" descr="Group">
                <a:extLst>
                  <a:ext uri="{FF2B5EF4-FFF2-40B4-BE49-F238E27FC236}">
                    <a16:creationId xmlns:a16="http://schemas.microsoft.com/office/drawing/2014/main" id="{FA1F6738-7F90-408D-905D-C749D85F79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8728" y="1417320"/>
                <a:ext cx="4297679" cy="42976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E8CC4F-7224-4B87-8998-83A7236A91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15" y="1252946"/>
            <a:ext cx="12535270" cy="83568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679734-1EB3-45EC-A78C-37B23211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guiding principles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85ACFFD-7C1C-4BF9-8261-A0E1C4907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Increase individual and organizational capacity in alignment with the college’s dedication to social justice and racial equity in transforming lives.</a:t>
            </a:r>
          </a:p>
          <a:p>
            <a:r>
              <a:rPr lang="en-US" sz="3200" dirty="0"/>
              <a:t>Provide access to learning opportunities and resources for all employee groups. </a:t>
            </a:r>
          </a:p>
          <a:p>
            <a:r>
              <a:rPr lang="en-US" sz="3200" dirty="0"/>
              <a:t>Provide opportunity for all employees to be current and successful in their jobs.</a:t>
            </a:r>
          </a:p>
        </p:txBody>
      </p:sp>
    </p:spTree>
    <p:extLst>
      <p:ext uri="{BB962C8B-B14F-4D97-AF65-F5344CB8AC3E}">
        <p14:creationId xmlns:p14="http://schemas.microsoft.com/office/powerpoint/2010/main" val="2194558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1510</TotalTime>
  <Words>178</Words>
  <Application>Microsoft Office PowerPoint</Application>
  <PresentationFormat>Widescreen</PresentationFormat>
  <Paragraphs>41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Fira Sans Extra Condensed Medium</vt:lpstr>
      <vt:lpstr>Roboto</vt:lpstr>
      <vt:lpstr>Office Theme</vt:lpstr>
      <vt:lpstr>Creating a Cohesive Process Anniqua Rana, Ellen Young, and Jacky Ip</vt:lpstr>
      <vt:lpstr>PowerPoint Presentation</vt:lpstr>
      <vt:lpstr>PowerPoint Presentation</vt:lpstr>
      <vt:lpstr>PowerPoint Presentation</vt:lpstr>
      <vt:lpstr>PowerPoint Presentation</vt:lpstr>
      <vt:lpstr>The process</vt:lpstr>
      <vt:lpstr>The Individual and the Team</vt:lpstr>
      <vt:lpstr>Intersections</vt:lpstr>
      <vt:lpstr>The guiding principles</vt:lpstr>
      <vt:lpstr>non-linear, iterative process </vt:lpstr>
      <vt:lpstr>Suggestions and Comments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Rana, Anniqua</dc:creator>
  <cp:lastModifiedBy>Tedone, Diana</cp:lastModifiedBy>
  <cp:revision>9</cp:revision>
  <dcterms:created xsi:type="dcterms:W3CDTF">2023-09-27T15:55:40Z</dcterms:created>
  <dcterms:modified xsi:type="dcterms:W3CDTF">2023-11-03T01:13:25Z</dcterms:modified>
</cp:coreProperties>
</file>