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Poppins" panose="020B0604020202020204" charset="0"/>
      <p:regular r:id="rId10"/>
      <p:bold r:id="rId11"/>
      <p:italic r:id="rId12"/>
      <p:boldItalic r:id="rId13"/>
    </p:embeddedFont>
    <p:embeddedFont>
      <p:font typeface="Poppins Light" panose="020B0604020202020204" charset="0"/>
      <p:regular r:id="rId14"/>
      <p:bold r:id="rId15"/>
      <p:italic r:id="rId16"/>
      <p:boldItalic r:id="rId17"/>
    </p:embeddedFont>
    <p:embeddedFont>
      <p:font typeface="Poppins Medium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2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4f51b0c1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4f51b0c1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526d6d98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526d6d98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526d6d9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9526d6d9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14350" y="711275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sz="5300" b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sz="5300" b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sz="5300" b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sz="5300" b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sz="5300" b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sz="5300" b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sz="5300" b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sz="5300" b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Poppins Medium"/>
              <a:buNone/>
              <a:defRPr sz="5300" b="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3292503"/>
            <a:ext cx="9143936" cy="1854023"/>
            <a:chOff x="0" y="3292503"/>
            <a:chExt cx="9143936" cy="1854023"/>
          </a:xfrm>
        </p:grpSpPr>
        <p:sp>
          <p:nvSpPr>
            <p:cNvPr id="12" name="Google Shape;12;p2"/>
            <p:cNvSpPr/>
            <p:nvPr/>
          </p:nvSpPr>
          <p:spPr>
            <a:xfrm>
              <a:off x="3832136" y="3300626"/>
              <a:ext cx="5311800" cy="184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3297673"/>
              <a:ext cx="3832200" cy="1845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2001204" y="3298050"/>
              <a:ext cx="1842900" cy="1848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5400000">
              <a:off x="3834740" y="3292319"/>
              <a:ext cx="1842900" cy="18477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92576" y="3292503"/>
              <a:ext cx="1847400" cy="184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538050" y="2428500"/>
            <a:ext cx="3995700" cy="28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0" y="3456884"/>
            <a:ext cx="9144000" cy="1696641"/>
            <a:chOff x="0" y="-7547"/>
            <a:chExt cx="24384000" cy="4524375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24384000" cy="4490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9910141" y="2365"/>
              <a:ext cx="4456774" cy="4476750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5400000">
              <a:off x="15389447" y="-3927"/>
              <a:ext cx="4524375" cy="4517136"/>
            </a:xfrm>
            <a:custGeom>
              <a:avLst/>
              <a:gdLst/>
              <a:ahLst/>
              <a:cxnLst/>
              <a:rect l="l" t="t" r="r" b="b"/>
              <a:pathLst>
                <a:path w="6350000" h="6339840" extrusionOk="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3538050" y="510775"/>
            <a:ext cx="4273200" cy="166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Poppins Medium"/>
              <a:buNone/>
              <a:defRPr sz="3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3"/>
          <p:cNvSpPr>
            <a:spLocks noGrp="1"/>
          </p:cNvSpPr>
          <p:nvPr>
            <p:ph type="pic" idx="2"/>
          </p:nvPr>
        </p:nvSpPr>
        <p:spPr>
          <a:xfrm>
            <a:off x="-20725" y="-7292"/>
            <a:ext cx="2963700" cy="515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>
            <a:spLocks noGrp="1"/>
          </p:cNvSpPr>
          <p:nvPr>
            <p:ph type="pic" idx="2"/>
          </p:nvPr>
        </p:nvSpPr>
        <p:spPr>
          <a:xfrm>
            <a:off x="-25" y="2937038"/>
            <a:ext cx="2286000" cy="22092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4"/>
          <p:cNvSpPr>
            <a:spLocks noGrp="1"/>
          </p:cNvSpPr>
          <p:nvPr>
            <p:ph type="pic" idx="3"/>
          </p:nvPr>
        </p:nvSpPr>
        <p:spPr>
          <a:xfrm>
            <a:off x="2286000" y="2937050"/>
            <a:ext cx="2286000" cy="22092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4"/>
          <p:cNvSpPr>
            <a:spLocks noGrp="1"/>
          </p:cNvSpPr>
          <p:nvPr>
            <p:ph type="pic" idx="4"/>
          </p:nvPr>
        </p:nvSpPr>
        <p:spPr>
          <a:xfrm>
            <a:off x="4572025" y="2937038"/>
            <a:ext cx="2286000" cy="22092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4"/>
          <p:cNvSpPr>
            <a:spLocks noGrp="1"/>
          </p:cNvSpPr>
          <p:nvPr>
            <p:ph type="pic" idx="5"/>
          </p:nvPr>
        </p:nvSpPr>
        <p:spPr>
          <a:xfrm>
            <a:off x="6858000" y="2934300"/>
            <a:ext cx="2286000" cy="22092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55300" y="818550"/>
            <a:ext cx="7433400" cy="180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2pPr>
            <a:lvl3pPr marL="1371600" lvl="2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3pPr>
            <a:lvl4pPr marL="1828800" lvl="3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4pPr>
            <a:lvl5pPr marL="2286000" lvl="4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5pPr>
            <a:lvl6pPr marL="2743200" lvl="5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6pPr>
            <a:lvl7pPr marL="3200400" lvl="6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7pPr>
            <a:lvl8pPr marL="3657600" lvl="7" indent="-3175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400">
                <a:solidFill>
                  <a:schemeClr val="lt1"/>
                </a:solidFill>
              </a:defRPr>
            </a:lvl8pPr>
            <a:lvl9pPr marL="4114800" lvl="8" indent="-3175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400"/>
              <a:buChar char="■"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5716603" y="0"/>
            <a:ext cx="3427200" cy="25467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55300" y="2546750"/>
            <a:ext cx="4146600" cy="184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" name="Google Shape;36;p5"/>
          <p:cNvGrpSpPr/>
          <p:nvPr/>
        </p:nvGrpSpPr>
        <p:grpSpPr>
          <a:xfrm>
            <a:off x="5716685" y="2546746"/>
            <a:ext cx="3427500" cy="2601900"/>
            <a:chOff x="5716685" y="2546746"/>
            <a:chExt cx="3427500" cy="2601900"/>
          </a:xfrm>
        </p:grpSpPr>
        <p:sp>
          <p:nvSpPr>
            <p:cNvPr id="37" name="Google Shape;37;p5"/>
            <p:cNvSpPr/>
            <p:nvPr/>
          </p:nvSpPr>
          <p:spPr>
            <a:xfrm>
              <a:off x="5716685" y="2546746"/>
              <a:ext cx="3427500" cy="260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6431439" y="2848726"/>
              <a:ext cx="1998000" cy="199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3633600" cy="15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Font typeface="Poppins Medium"/>
              <a:buNone/>
              <a:defRPr sz="3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8" name="Google Shape;48;p7"/>
          <p:cNvCxnSpPr/>
          <p:nvPr/>
        </p:nvCxnSpPr>
        <p:spPr>
          <a:xfrm rot="-5400000">
            <a:off x="2123450" y="3632026"/>
            <a:ext cx="2193600" cy="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2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49;p7"/>
          <p:cNvCxnSpPr/>
          <p:nvPr/>
        </p:nvCxnSpPr>
        <p:spPr>
          <a:xfrm rot="-5400000">
            <a:off x="4826950" y="3632026"/>
            <a:ext cx="2193600" cy="0"/>
          </a:xfrm>
          <a:prstGeom prst="straightConnector1">
            <a:avLst/>
          </a:prstGeom>
          <a:noFill/>
          <a:ln w="9525" cap="flat" cmpd="sng">
            <a:solidFill>
              <a:schemeClr val="dk1">
                <a:alpha val="298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7"/>
          <p:cNvSpPr/>
          <p:nvPr/>
        </p:nvSpPr>
        <p:spPr>
          <a:xfrm>
            <a:off x="3134389" y="3446609"/>
            <a:ext cx="176400" cy="176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5842664" y="3446609"/>
            <a:ext cx="176400" cy="17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821900" y="2535200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3380796" y="2535200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5939691" y="2535200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" name="Google Shape;57;p8"/>
          <p:cNvGrpSpPr/>
          <p:nvPr/>
        </p:nvGrpSpPr>
        <p:grpSpPr>
          <a:xfrm>
            <a:off x="4572000" y="1"/>
            <a:ext cx="4572026" cy="5143500"/>
            <a:chOff x="4572000" y="1"/>
            <a:chExt cx="4572026" cy="5143500"/>
          </a:xfrm>
        </p:grpSpPr>
        <p:sp>
          <p:nvSpPr>
            <p:cNvPr id="58" name="Google Shape;58;p8"/>
            <p:cNvSpPr/>
            <p:nvPr/>
          </p:nvSpPr>
          <p:spPr>
            <a:xfrm>
              <a:off x="4572000" y="1"/>
              <a:ext cx="4572000" cy="514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5117456" y="571975"/>
              <a:ext cx="1905000" cy="1905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rot="-5400000">
              <a:off x="7301126" y="3300600"/>
              <a:ext cx="1842900" cy="1842900"/>
            </a:xfrm>
            <a:prstGeom prst="rtTriangl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514350" y="840350"/>
            <a:ext cx="3711300" cy="349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●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○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■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●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○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■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●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 Light"/>
              <a:buChar char="○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Poppins Light"/>
              <a:buChar char="■"/>
              <a:defRPr sz="2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514350" y="711275"/>
            <a:ext cx="7433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Review Feedback Planning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/>
        </p:nvSpPr>
        <p:spPr>
          <a:xfrm>
            <a:off x="331650" y="1482125"/>
            <a:ext cx="2943900" cy="348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Art &amp; Art History</a:t>
            </a: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English</a:t>
            </a: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English as a Second Language</a:t>
            </a: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Kinesiology, Athletics &amp; Dance</a:t>
            </a: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Learning Center</a:t>
            </a: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Library</a:t>
            </a: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" sz="1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Music</a:t>
            </a: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5620775" y="1482125"/>
            <a:ext cx="3000000" cy="2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Mid-Cycle Review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1.       Computer Science (Mid-Cycle Review)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      Cooperative Education (Mid-Cycle Review)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      Education &amp; Human Development (Mid-Cycle Review)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4294967295"/>
          </p:nvPr>
        </p:nvSpPr>
        <p:spPr>
          <a:xfrm>
            <a:off x="331650" y="-226525"/>
            <a:ext cx="3633600" cy="15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Programs up for Review</a:t>
            </a:r>
            <a:endParaRPr dirty="0"/>
          </a:p>
        </p:txBody>
      </p:sp>
      <p:sp>
        <p:nvSpPr>
          <p:cNvPr id="83" name="Google Shape;83;p13"/>
          <p:cNvSpPr txBox="1"/>
          <p:nvPr/>
        </p:nvSpPr>
        <p:spPr>
          <a:xfrm>
            <a:off x="3017745" y="1482125"/>
            <a:ext cx="3000000" cy="2642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" sz="1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Spanish</a:t>
            </a: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" sz="1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Theatre Arts</a:t>
            </a: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" sz="1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Umoja</a:t>
            </a: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" sz="1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Human Services</a:t>
            </a: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" sz="1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Medical Assisting</a:t>
            </a: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8"/>
            </a:pPr>
            <a:r>
              <a:rPr lang="en" sz="13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Radiologic Technology</a:t>
            </a:r>
            <a:endParaRPr sz="1300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Options</a:t>
            </a: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Five Groups</a:t>
            </a:r>
            <a:endParaRPr/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Mix of faculty, classified, student, and administrators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Two groups of three people, three groups of four people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Groups of two people provide feedback to two program reviews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Groups of three people provide feedback to three program reviews</a:t>
            </a:r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Six Groups</a:t>
            </a:r>
            <a:endParaRPr/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Mix of faculty, classified, student, and administrators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EXCEPT one group of all faculty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Six groups of three people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Five groups give feedback on two program reviews, one group gives feedback on three program reviews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Red and Yellow Geometric Social Media Strategy Creative Presentation template">
  <a:themeElements>
    <a:clrScheme name="Custom 347">
      <a:dk1>
        <a:srgbClr val="000000"/>
      </a:dk1>
      <a:lt1>
        <a:srgbClr val="FFFFFF"/>
      </a:lt1>
      <a:dk2>
        <a:srgbClr val="495CE6"/>
      </a:dk2>
      <a:lt2>
        <a:srgbClr val="60CFCF"/>
      </a:lt2>
      <a:accent1>
        <a:srgbClr val="DF5244"/>
      </a:accent1>
      <a:accent2>
        <a:srgbClr val="FFD72B"/>
      </a:accent2>
      <a:accent3>
        <a:srgbClr val="EDECED"/>
      </a:accent3>
      <a:accent4>
        <a:srgbClr val="191918"/>
      </a:accent4>
      <a:accent5>
        <a:srgbClr val="FFFFFF"/>
      </a:accent5>
      <a:accent6>
        <a:srgbClr val="495CE6"/>
      </a:accent6>
      <a:hlink>
        <a:srgbClr val="60D0D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150</Words>
  <Application>Microsoft Office PowerPoint</Application>
  <PresentationFormat>On-screen Show (16:9)</PresentationFormat>
  <Paragraphs>29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Poppins Light</vt:lpstr>
      <vt:lpstr>Poppins Medium</vt:lpstr>
      <vt:lpstr>Poppins</vt:lpstr>
      <vt:lpstr>Arial</vt:lpstr>
      <vt:lpstr>Calibri</vt:lpstr>
      <vt:lpstr>Blue Red and Yellow Geometric Social Media Strategy Creative Presentation template</vt:lpstr>
      <vt:lpstr>Program Review Feedback Planning</vt:lpstr>
      <vt:lpstr>Programs up for Review</vt:lpstr>
      <vt:lpstr>Two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Review Feedback Planning</dc:title>
  <cp:lastModifiedBy>Tedone, Diana</cp:lastModifiedBy>
  <cp:revision>2</cp:revision>
  <dcterms:modified xsi:type="dcterms:W3CDTF">2023-11-02T15:31:25Z</dcterms:modified>
</cp:coreProperties>
</file>