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theme/themeOverride1.xml" ContentType="application/vnd.openxmlformats-officedocument.themeOverrid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charts/chart25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charts/chart26.xml" ContentType="application/vnd.openxmlformats-officedocument.drawingml.chart+xml"/>
  <Override PartName="/ppt/charts/style26.xml" ContentType="application/vnd.ms-office.chartstyle+xml"/>
  <Override PartName="/ppt/charts/colors26.xml" ContentType="application/vnd.ms-office.chartcolorstyle+xml"/>
  <Override PartName="/ppt/charts/chart27.xml" ContentType="application/vnd.openxmlformats-officedocument.drawingml.chart+xml"/>
  <Override PartName="/ppt/charts/style27.xml" ContentType="application/vnd.ms-office.chartstyle+xml"/>
  <Override PartName="/ppt/charts/colors27.xml" ContentType="application/vnd.ms-office.chartcolorstyle+xml"/>
  <Override PartName="/ppt/charts/chart28.xml" ContentType="application/vnd.openxmlformats-officedocument.drawingml.chart+xml"/>
  <Override PartName="/ppt/charts/style28.xml" ContentType="application/vnd.ms-office.chartstyle+xml"/>
  <Override PartName="/ppt/charts/colors28.xml" ContentType="application/vnd.ms-office.chartcolorstyle+xml"/>
  <Override PartName="/ppt/charts/chart29.xml" ContentType="application/vnd.openxmlformats-officedocument.drawingml.chart+xml"/>
  <Override PartName="/ppt/charts/style29.xml" ContentType="application/vnd.ms-office.chartstyle+xml"/>
  <Override PartName="/ppt/charts/colors29.xml" ContentType="application/vnd.ms-office.chartcolorstyle+xml"/>
  <Override PartName="/ppt/charts/chart30.xml" ContentType="application/vnd.openxmlformats-officedocument.drawingml.chart+xml"/>
  <Override PartName="/ppt/charts/style30.xml" ContentType="application/vnd.ms-office.chartstyle+xml"/>
  <Override PartName="/ppt/charts/colors30.xml" ContentType="application/vnd.ms-office.chartcolorstyle+xml"/>
  <Override PartName="/ppt/charts/chart31.xml" ContentType="application/vnd.openxmlformats-officedocument.drawingml.chart+xml"/>
  <Override PartName="/ppt/charts/style31.xml" ContentType="application/vnd.ms-office.chartstyle+xml"/>
  <Override PartName="/ppt/charts/colors31.xml" ContentType="application/vnd.ms-office.chartcolorstyle+xml"/>
  <Override PartName="/ppt/charts/chart32.xml" ContentType="application/vnd.openxmlformats-officedocument.drawingml.chart+xml"/>
  <Override PartName="/ppt/charts/style32.xml" ContentType="application/vnd.ms-office.chartstyle+xml"/>
  <Override PartName="/ppt/charts/colors32.xml" ContentType="application/vnd.ms-office.chartcolorstyle+xml"/>
  <Override PartName="/ppt/charts/chart33.xml" ContentType="application/vnd.openxmlformats-officedocument.drawingml.chart+xml"/>
  <Override PartName="/ppt/charts/style33.xml" ContentType="application/vnd.ms-office.chartstyle+xml"/>
  <Override PartName="/ppt/charts/colors33.xml" ContentType="application/vnd.ms-office.chartcolorstyle+xml"/>
  <Override PartName="/ppt/charts/chart34.xml" ContentType="application/vnd.openxmlformats-officedocument.drawingml.chart+xml"/>
  <Override PartName="/ppt/charts/style34.xml" ContentType="application/vnd.ms-office.chartstyle+xml"/>
  <Override PartName="/ppt/charts/colors34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4"/>
  </p:sldMasterIdLst>
  <p:sldIdLst>
    <p:sldId id="256" r:id="rId5"/>
    <p:sldId id="257" r:id="rId6"/>
    <p:sldId id="335" r:id="rId7"/>
    <p:sldId id="331" r:id="rId8"/>
    <p:sldId id="340" r:id="rId9"/>
    <p:sldId id="339" r:id="rId10"/>
    <p:sldId id="337" r:id="rId11"/>
    <p:sldId id="342" r:id="rId12"/>
    <p:sldId id="341" r:id="rId13"/>
    <p:sldId id="383" r:id="rId14"/>
    <p:sldId id="384" r:id="rId15"/>
    <p:sldId id="382" r:id="rId16"/>
    <p:sldId id="348" r:id="rId17"/>
    <p:sldId id="349" r:id="rId18"/>
    <p:sldId id="350" r:id="rId19"/>
    <p:sldId id="351" r:id="rId20"/>
    <p:sldId id="352" r:id="rId21"/>
    <p:sldId id="353" r:id="rId22"/>
    <p:sldId id="354" r:id="rId23"/>
    <p:sldId id="372" r:id="rId24"/>
    <p:sldId id="355" r:id="rId25"/>
    <p:sldId id="373" r:id="rId26"/>
    <p:sldId id="356" r:id="rId27"/>
    <p:sldId id="374" r:id="rId28"/>
    <p:sldId id="357" r:id="rId29"/>
    <p:sldId id="375" r:id="rId30"/>
    <p:sldId id="358" r:id="rId31"/>
    <p:sldId id="376" r:id="rId32"/>
    <p:sldId id="359" r:id="rId33"/>
    <p:sldId id="377" r:id="rId34"/>
    <p:sldId id="360" r:id="rId35"/>
    <p:sldId id="378" r:id="rId36"/>
    <p:sldId id="361" r:id="rId37"/>
    <p:sldId id="379" r:id="rId38"/>
    <p:sldId id="362" r:id="rId39"/>
    <p:sldId id="380" r:id="rId40"/>
    <p:sldId id="338" r:id="rId41"/>
    <p:sldId id="381" r:id="rId42"/>
    <p:sldId id="385" r:id="rId43"/>
    <p:sldId id="344" r:id="rId44"/>
    <p:sldId id="346" r:id="rId45"/>
    <p:sldId id="343" r:id="rId46"/>
    <p:sldId id="345" r:id="rId4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E8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64" d="100"/>
          <a:sy n="64" d="100"/>
        </p:scale>
        <p:origin x="5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theme" Target="theme/theme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presProps" Target="presProps.xml"/><Relationship Id="rId8" Type="http://schemas.openxmlformats.org/officeDocument/2006/relationships/slide" Target="slides/slide4.xml"/><Relationship Id="rId51" Type="http://schemas.openxmlformats.org/officeDocument/2006/relationships/tableStyles" Target="tableStyles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ngel, Karen" userId="b1bdb765-af5a-4eea-b146-a3f1b2df645c" providerId="ADAL" clId="{665E9729-D660-4FC2-8C14-9C87E922DA6B}"/>
    <pc:docChg chg="undo custSel addSld delSld modSld sldOrd modMainMaster">
      <pc:chgData name="Engel, Karen" userId="b1bdb765-af5a-4eea-b146-a3f1b2df645c" providerId="ADAL" clId="{665E9729-D660-4FC2-8C14-9C87E922DA6B}" dt="2024-11-01T02:46:23.217" v="2328" actId="403"/>
      <pc:docMkLst>
        <pc:docMk/>
      </pc:docMkLst>
      <pc:sldChg chg="modSp">
        <pc:chgData name="Engel, Karen" userId="b1bdb765-af5a-4eea-b146-a3f1b2df645c" providerId="ADAL" clId="{665E9729-D660-4FC2-8C14-9C87E922DA6B}" dt="2024-11-01T00:36:32.098" v="596" actId="27636"/>
        <pc:sldMkLst>
          <pc:docMk/>
          <pc:sldMk cId="2728350875" sldId="256"/>
        </pc:sldMkLst>
        <pc:spChg chg="mod">
          <ac:chgData name="Engel, Karen" userId="b1bdb765-af5a-4eea-b146-a3f1b2df645c" providerId="ADAL" clId="{665E9729-D660-4FC2-8C14-9C87E922DA6B}" dt="2024-11-01T00:36:32.098" v="596" actId="27636"/>
          <ac:spMkLst>
            <pc:docMk/>
            <pc:sldMk cId="2728350875" sldId="256"/>
            <ac:spMk id="3" creationId="{29B8C1A1-E612-4F1E-9288-58EA2EEA3C10}"/>
          </ac:spMkLst>
        </pc:spChg>
      </pc:sldChg>
      <pc:sldChg chg="addSp delSp modSp">
        <pc:chgData name="Engel, Karen" userId="b1bdb765-af5a-4eea-b146-a3f1b2df645c" providerId="ADAL" clId="{665E9729-D660-4FC2-8C14-9C87E922DA6B}" dt="2024-11-01T00:40:55.985" v="615" actId="1076"/>
        <pc:sldMkLst>
          <pc:docMk/>
          <pc:sldMk cId="657162621" sldId="257"/>
        </pc:sldMkLst>
        <pc:spChg chg="mod">
          <ac:chgData name="Engel, Karen" userId="b1bdb765-af5a-4eea-b146-a3f1b2df645c" providerId="ADAL" clId="{665E9729-D660-4FC2-8C14-9C87E922DA6B}" dt="2024-11-01T00:40:55.985" v="615" actId="1076"/>
          <ac:spMkLst>
            <pc:docMk/>
            <pc:sldMk cId="657162621" sldId="257"/>
            <ac:spMk id="3" creationId="{85501ED4-B4EA-44C9-9B8E-C95D822C5C9F}"/>
          </ac:spMkLst>
        </pc:spChg>
        <pc:spChg chg="add del mod">
          <ac:chgData name="Engel, Karen" userId="b1bdb765-af5a-4eea-b146-a3f1b2df645c" providerId="ADAL" clId="{665E9729-D660-4FC2-8C14-9C87E922DA6B}" dt="2024-11-01T00:39:02.893" v="609" actId="478"/>
          <ac:spMkLst>
            <pc:docMk/>
            <pc:sldMk cId="657162621" sldId="257"/>
            <ac:spMk id="6" creationId="{25B3A540-6A1F-4004-A4B4-563D2095B577}"/>
          </ac:spMkLst>
        </pc:spChg>
        <pc:picChg chg="add del mod">
          <ac:chgData name="Engel, Karen" userId="b1bdb765-af5a-4eea-b146-a3f1b2df645c" providerId="ADAL" clId="{665E9729-D660-4FC2-8C14-9C87E922DA6B}" dt="2024-11-01T00:39:02.893" v="609" actId="478"/>
          <ac:picMkLst>
            <pc:docMk/>
            <pc:sldMk cId="657162621" sldId="257"/>
            <ac:picMk id="5" creationId="{2AF9D69E-CFDC-4EB8-8F23-13EC8DEC9E53}"/>
          </ac:picMkLst>
        </pc:picChg>
        <pc:picChg chg="add del mod">
          <ac:chgData name="Engel, Karen" userId="b1bdb765-af5a-4eea-b146-a3f1b2df645c" providerId="ADAL" clId="{665E9729-D660-4FC2-8C14-9C87E922DA6B}" dt="2024-11-01T00:39:02.893" v="609" actId="478"/>
          <ac:picMkLst>
            <pc:docMk/>
            <pc:sldMk cId="657162621" sldId="257"/>
            <ac:picMk id="8" creationId="{C4B00577-1A17-444D-BA16-60728C600864}"/>
          </ac:picMkLst>
        </pc:picChg>
        <pc:picChg chg="add mod">
          <ac:chgData name="Engel, Karen" userId="b1bdb765-af5a-4eea-b146-a3f1b2df645c" providerId="ADAL" clId="{665E9729-D660-4FC2-8C14-9C87E922DA6B}" dt="2024-11-01T00:40:49.642" v="613" actId="1076"/>
          <ac:picMkLst>
            <pc:docMk/>
            <pc:sldMk cId="657162621" sldId="257"/>
            <ac:picMk id="1026" creationId="{173B5656-8F3F-4A83-BB55-DF0BD15CB7E5}"/>
          </ac:picMkLst>
        </pc:picChg>
      </pc:sldChg>
      <pc:sldChg chg="addSp delSp modSp del">
        <pc:chgData name="Engel, Karen" userId="b1bdb765-af5a-4eea-b146-a3f1b2df645c" providerId="ADAL" clId="{665E9729-D660-4FC2-8C14-9C87E922DA6B}" dt="2024-11-01T00:49:59.593" v="814" actId="2696"/>
        <pc:sldMkLst>
          <pc:docMk/>
          <pc:sldMk cId="2045827047" sldId="329"/>
        </pc:sldMkLst>
        <pc:spChg chg="mod">
          <ac:chgData name="Engel, Karen" userId="b1bdb765-af5a-4eea-b146-a3f1b2df645c" providerId="ADAL" clId="{665E9729-D660-4FC2-8C14-9C87E922DA6B}" dt="2024-11-01T00:36:32.150" v="601" actId="27636"/>
          <ac:spMkLst>
            <pc:docMk/>
            <pc:sldMk cId="2045827047" sldId="329"/>
            <ac:spMk id="2" creationId="{00000000-0000-0000-0000-000000000000}"/>
          </ac:spMkLst>
        </pc:spChg>
        <pc:spChg chg="mod">
          <ac:chgData name="Engel, Karen" userId="b1bdb765-af5a-4eea-b146-a3f1b2df645c" providerId="ADAL" clId="{665E9729-D660-4FC2-8C14-9C87E922DA6B}" dt="2024-11-01T00:36:32.150" v="600" actId="27636"/>
          <ac:spMkLst>
            <pc:docMk/>
            <pc:sldMk cId="2045827047" sldId="329"/>
            <ac:spMk id="3" creationId="{00000000-0000-0000-0000-000000000000}"/>
          </ac:spMkLst>
        </pc:spChg>
        <pc:spChg chg="mod">
          <ac:chgData name="Engel, Karen" userId="b1bdb765-af5a-4eea-b146-a3f1b2df645c" providerId="ADAL" clId="{665E9729-D660-4FC2-8C14-9C87E922DA6B}" dt="2024-11-01T00:47:30.376" v="741" actId="403"/>
          <ac:spMkLst>
            <pc:docMk/>
            <pc:sldMk cId="2045827047" sldId="329"/>
            <ac:spMk id="4" creationId="{00000000-0000-0000-0000-000000000000}"/>
          </ac:spMkLst>
        </pc:spChg>
        <pc:graphicFrameChg chg="add del mod">
          <ac:chgData name="Engel, Karen" userId="b1bdb765-af5a-4eea-b146-a3f1b2df645c" providerId="ADAL" clId="{665E9729-D660-4FC2-8C14-9C87E922DA6B}" dt="2024-11-01T00:45:04.083" v="716"/>
          <ac:graphicFrameMkLst>
            <pc:docMk/>
            <pc:sldMk cId="2045827047" sldId="329"/>
            <ac:graphicFrameMk id="5" creationId="{48DADDDF-F149-4CE1-9FE5-2C22A47A156A}"/>
          </ac:graphicFrameMkLst>
        </pc:graphicFrameChg>
      </pc:sldChg>
      <pc:sldChg chg="modSp">
        <pc:chgData name="Engel, Karen" userId="b1bdb765-af5a-4eea-b146-a3f1b2df645c" providerId="ADAL" clId="{665E9729-D660-4FC2-8C14-9C87E922DA6B}" dt="2024-11-01T00:42:49.788" v="638" actId="14100"/>
        <pc:sldMkLst>
          <pc:docMk/>
          <pc:sldMk cId="2386452451" sldId="331"/>
        </pc:sldMkLst>
        <pc:spChg chg="mod">
          <ac:chgData name="Engel, Karen" userId="b1bdb765-af5a-4eea-b146-a3f1b2df645c" providerId="ADAL" clId="{665E9729-D660-4FC2-8C14-9C87E922DA6B}" dt="2024-11-01T00:42:49.788" v="638" actId="14100"/>
          <ac:spMkLst>
            <pc:docMk/>
            <pc:sldMk cId="2386452451" sldId="331"/>
            <ac:spMk id="3" creationId="{00000000-0000-0000-0000-000000000000}"/>
          </ac:spMkLst>
        </pc:spChg>
      </pc:sldChg>
      <pc:sldChg chg="modSp add">
        <pc:chgData name="Engel, Karen" userId="b1bdb765-af5a-4eea-b146-a3f1b2df645c" providerId="ADAL" clId="{665E9729-D660-4FC2-8C14-9C87E922DA6B}" dt="2024-11-01T00:41:47.858" v="632" actId="27636"/>
        <pc:sldMkLst>
          <pc:docMk/>
          <pc:sldMk cId="742640906" sldId="335"/>
        </pc:sldMkLst>
        <pc:spChg chg="mod">
          <ac:chgData name="Engel, Karen" userId="b1bdb765-af5a-4eea-b146-a3f1b2df645c" providerId="ADAL" clId="{665E9729-D660-4FC2-8C14-9C87E922DA6B}" dt="2024-11-01T00:41:47.858" v="632" actId="27636"/>
          <ac:spMkLst>
            <pc:docMk/>
            <pc:sldMk cId="742640906" sldId="335"/>
            <ac:spMk id="3" creationId="{00000000-0000-0000-0000-000000000000}"/>
          </ac:spMkLst>
        </pc:spChg>
      </pc:sldChg>
      <pc:sldChg chg="modSp add del">
        <pc:chgData name="Engel, Karen" userId="b1bdb765-af5a-4eea-b146-a3f1b2df645c" providerId="ADAL" clId="{665E9729-D660-4FC2-8C14-9C87E922DA6B}" dt="2024-11-01T00:42:11.347" v="633" actId="2696"/>
        <pc:sldMkLst>
          <pc:docMk/>
          <pc:sldMk cId="102862343" sldId="336"/>
        </pc:sldMkLst>
        <pc:spChg chg="mod">
          <ac:chgData name="Engel, Karen" userId="b1bdb765-af5a-4eea-b146-a3f1b2df645c" providerId="ADAL" clId="{665E9729-D660-4FC2-8C14-9C87E922DA6B}" dt="2024-10-31T18:49:12.642" v="46" actId="20577"/>
          <ac:spMkLst>
            <pc:docMk/>
            <pc:sldMk cId="102862343" sldId="336"/>
            <ac:spMk id="2" creationId="{245D8CA8-3882-4E36-B549-D53A7A89DE97}"/>
          </ac:spMkLst>
        </pc:spChg>
        <pc:spChg chg="mod">
          <ac:chgData name="Engel, Karen" userId="b1bdb765-af5a-4eea-b146-a3f1b2df645c" providerId="ADAL" clId="{665E9729-D660-4FC2-8C14-9C87E922DA6B}" dt="2024-10-31T18:49:51.176" v="121" actId="20577"/>
          <ac:spMkLst>
            <pc:docMk/>
            <pc:sldMk cId="102862343" sldId="336"/>
            <ac:spMk id="3" creationId="{665C1E0E-1AC4-4321-93E3-F5E9A50778A2}"/>
          </ac:spMkLst>
        </pc:spChg>
      </pc:sldChg>
      <pc:sldChg chg="add del">
        <pc:chgData name="Engel, Karen" userId="b1bdb765-af5a-4eea-b146-a3f1b2df645c" providerId="ADAL" clId="{665E9729-D660-4FC2-8C14-9C87E922DA6B}" dt="2024-11-01T02:13:42.316" v="1742" actId="2696"/>
        <pc:sldMkLst>
          <pc:docMk/>
          <pc:sldMk cId="1752322272" sldId="336"/>
        </pc:sldMkLst>
      </pc:sldChg>
      <pc:sldChg chg="modSp add">
        <pc:chgData name="Engel, Karen" userId="b1bdb765-af5a-4eea-b146-a3f1b2df645c" providerId="ADAL" clId="{665E9729-D660-4FC2-8C14-9C87E922DA6B}" dt="2024-11-01T00:51:24.167" v="919" actId="1076"/>
        <pc:sldMkLst>
          <pc:docMk/>
          <pc:sldMk cId="433635618" sldId="337"/>
        </pc:sldMkLst>
        <pc:spChg chg="mod">
          <ac:chgData name="Engel, Karen" userId="b1bdb765-af5a-4eea-b146-a3f1b2df645c" providerId="ADAL" clId="{665E9729-D660-4FC2-8C14-9C87E922DA6B}" dt="2024-11-01T00:51:19.389" v="918" actId="1076"/>
          <ac:spMkLst>
            <pc:docMk/>
            <pc:sldMk cId="433635618" sldId="337"/>
            <ac:spMk id="2" creationId="{23417AD1-A6BC-4257-97AE-22038F835454}"/>
          </ac:spMkLst>
        </pc:spChg>
        <pc:graphicFrameChg chg="mod modGraphic">
          <ac:chgData name="Engel, Karen" userId="b1bdb765-af5a-4eea-b146-a3f1b2df645c" providerId="ADAL" clId="{665E9729-D660-4FC2-8C14-9C87E922DA6B}" dt="2024-11-01T00:51:24.167" v="919" actId="1076"/>
          <ac:graphicFrameMkLst>
            <pc:docMk/>
            <pc:sldMk cId="433635618" sldId="337"/>
            <ac:graphicFrameMk id="4" creationId="{0C9D8442-95AA-4770-95D2-C16DC93170F9}"/>
          </ac:graphicFrameMkLst>
        </pc:graphicFrameChg>
      </pc:sldChg>
      <pc:sldChg chg="modSp add del">
        <pc:chgData name="Engel, Karen" userId="b1bdb765-af5a-4eea-b146-a3f1b2df645c" providerId="ADAL" clId="{665E9729-D660-4FC2-8C14-9C87E922DA6B}" dt="2024-11-01T02:15:05.571" v="1750" actId="2696"/>
        <pc:sldMkLst>
          <pc:docMk/>
          <pc:sldMk cId="1879874191" sldId="338"/>
        </pc:sldMkLst>
        <pc:spChg chg="mod">
          <ac:chgData name="Engel, Karen" userId="b1bdb765-af5a-4eea-b146-a3f1b2df645c" providerId="ADAL" clId="{665E9729-D660-4FC2-8C14-9C87E922DA6B}" dt="2024-11-01T00:41:06.859" v="619" actId="27636"/>
          <ac:spMkLst>
            <pc:docMk/>
            <pc:sldMk cId="1879874191" sldId="338"/>
            <ac:spMk id="3" creationId="{85501ED4-B4EA-44C9-9B8E-C95D822C5C9F}"/>
          </ac:spMkLst>
        </pc:spChg>
      </pc:sldChg>
      <pc:sldChg chg="modSp add">
        <pc:chgData name="Engel, Karen" userId="b1bdb765-af5a-4eea-b146-a3f1b2df645c" providerId="ADAL" clId="{665E9729-D660-4FC2-8C14-9C87E922DA6B}" dt="2024-11-01T02:15:46.195" v="1783" actId="6549"/>
        <pc:sldMkLst>
          <pc:docMk/>
          <pc:sldMk cId="4291029027" sldId="338"/>
        </pc:sldMkLst>
        <pc:spChg chg="mod">
          <ac:chgData name="Engel, Karen" userId="b1bdb765-af5a-4eea-b146-a3f1b2df645c" providerId="ADAL" clId="{665E9729-D660-4FC2-8C14-9C87E922DA6B}" dt="2024-11-01T02:15:46.195" v="1783" actId="6549"/>
          <ac:spMkLst>
            <pc:docMk/>
            <pc:sldMk cId="4291029027" sldId="338"/>
            <ac:spMk id="2" creationId="{EA4787B1-D6E4-4216-871A-0C2D162723E3}"/>
          </ac:spMkLst>
        </pc:spChg>
      </pc:sldChg>
      <pc:sldChg chg="addSp delSp modSp add">
        <pc:chgData name="Engel, Karen" userId="b1bdb765-af5a-4eea-b146-a3f1b2df645c" providerId="ADAL" clId="{665E9729-D660-4FC2-8C14-9C87E922DA6B}" dt="2024-11-01T00:48:40.948" v="766" actId="403"/>
        <pc:sldMkLst>
          <pc:docMk/>
          <pc:sldMk cId="1837358976" sldId="339"/>
        </pc:sldMkLst>
        <pc:spChg chg="del">
          <ac:chgData name="Engel, Karen" userId="b1bdb765-af5a-4eea-b146-a3f1b2df645c" providerId="ADAL" clId="{665E9729-D660-4FC2-8C14-9C87E922DA6B}" dt="2024-11-01T00:45:09.383" v="718"/>
          <ac:spMkLst>
            <pc:docMk/>
            <pc:sldMk cId="1837358976" sldId="339"/>
            <ac:spMk id="2" creationId="{DB3218CA-29AD-4B32-81B7-498ED6001A99}"/>
          </ac:spMkLst>
        </pc:spChg>
        <pc:spChg chg="del">
          <ac:chgData name="Engel, Karen" userId="b1bdb765-af5a-4eea-b146-a3f1b2df645c" providerId="ADAL" clId="{665E9729-D660-4FC2-8C14-9C87E922DA6B}" dt="2024-11-01T00:45:09.383" v="718"/>
          <ac:spMkLst>
            <pc:docMk/>
            <pc:sldMk cId="1837358976" sldId="339"/>
            <ac:spMk id="3" creationId="{3E8D9A7F-F0D0-4123-9EE2-B05870177160}"/>
          </ac:spMkLst>
        </pc:spChg>
        <pc:spChg chg="add mod">
          <ac:chgData name="Engel, Karen" userId="b1bdb765-af5a-4eea-b146-a3f1b2df645c" providerId="ADAL" clId="{665E9729-D660-4FC2-8C14-9C87E922DA6B}" dt="2024-11-01T00:47:55.005" v="745" actId="1076"/>
          <ac:spMkLst>
            <pc:docMk/>
            <pc:sldMk cId="1837358976" sldId="339"/>
            <ac:spMk id="5" creationId="{9B39D8F2-828A-41B1-8826-1BABE5C6FE6B}"/>
          </ac:spMkLst>
        </pc:spChg>
        <pc:graphicFrameChg chg="add mod">
          <ac:chgData name="Engel, Karen" userId="b1bdb765-af5a-4eea-b146-a3f1b2df645c" providerId="ADAL" clId="{665E9729-D660-4FC2-8C14-9C87E922DA6B}" dt="2024-11-01T00:48:40.948" v="766" actId="403"/>
          <ac:graphicFrameMkLst>
            <pc:docMk/>
            <pc:sldMk cId="1837358976" sldId="339"/>
            <ac:graphicFrameMk id="4" creationId="{6F0931F9-B95A-49E4-8FC9-6D74B9FC5F0A}"/>
          </ac:graphicFrameMkLst>
        </pc:graphicFrameChg>
      </pc:sldChg>
      <pc:sldChg chg="addSp modSp add ord">
        <pc:chgData name="Engel, Karen" userId="b1bdb765-af5a-4eea-b146-a3f1b2df645c" providerId="ADAL" clId="{665E9729-D660-4FC2-8C14-9C87E922DA6B}" dt="2024-11-01T00:49:36.977" v="813" actId="1036"/>
        <pc:sldMkLst>
          <pc:docMk/>
          <pc:sldMk cId="3185590937" sldId="340"/>
        </pc:sldMkLst>
        <pc:spChg chg="add mod">
          <ac:chgData name="Engel, Karen" userId="b1bdb765-af5a-4eea-b146-a3f1b2df645c" providerId="ADAL" clId="{665E9729-D660-4FC2-8C14-9C87E922DA6B}" dt="2024-11-01T00:49:36.977" v="813" actId="1036"/>
          <ac:spMkLst>
            <pc:docMk/>
            <pc:sldMk cId="3185590937" sldId="340"/>
            <ac:spMk id="2" creationId="{354EB46C-6926-407E-A47F-211162A66A2A}"/>
          </ac:spMkLst>
        </pc:spChg>
      </pc:sldChg>
      <pc:sldChg chg="addSp delSp modSp add">
        <pc:chgData name="Engel, Karen" userId="b1bdb765-af5a-4eea-b146-a3f1b2df645c" providerId="ADAL" clId="{665E9729-D660-4FC2-8C14-9C87E922DA6B}" dt="2024-11-01T00:54:36.487" v="1021" actId="208"/>
        <pc:sldMkLst>
          <pc:docMk/>
          <pc:sldMk cId="3874667475" sldId="341"/>
        </pc:sldMkLst>
        <pc:spChg chg="del">
          <ac:chgData name="Engel, Karen" userId="b1bdb765-af5a-4eea-b146-a3f1b2df645c" providerId="ADAL" clId="{665E9729-D660-4FC2-8C14-9C87E922DA6B}" dt="2024-11-01T00:52:10.298" v="921"/>
          <ac:spMkLst>
            <pc:docMk/>
            <pc:sldMk cId="3874667475" sldId="341"/>
            <ac:spMk id="2" creationId="{3A6E5C17-1741-4771-BF47-769175D587BC}"/>
          </ac:spMkLst>
        </pc:spChg>
        <pc:spChg chg="del">
          <ac:chgData name="Engel, Karen" userId="b1bdb765-af5a-4eea-b146-a3f1b2df645c" providerId="ADAL" clId="{665E9729-D660-4FC2-8C14-9C87E922DA6B}" dt="2024-11-01T00:52:10.298" v="921"/>
          <ac:spMkLst>
            <pc:docMk/>
            <pc:sldMk cId="3874667475" sldId="341"/>
            <ac:spMk id="3" creationId="{B7A42E93-66E7-4A68-9D99-5A06D845930E}"/>
          </ac:spMkLst>
        </pc:spChg>
        <pc:spChg chg="add mod">
          <ac:chgData name="Engel, Karen" userId="b1bdb765-af5a-4eea-b146-a3f1b2df645c" providerId="ADAL" clId="{665E9729-D660-4FC2-8C14-9C87E922DA6B}" dt="2024-11-01T00:53:36.419" v="940" actId="208"/>
          <ac:spMkLst>
            <pc:docMk/>
            <pc:sldMk cId="3874667475" sldId="341"/>
            <ac:spMk id="5" creationId="{53524B9E-1379-4D88-8EA4-595BD72EE32B}"/>
          </ac:spMkLst>
        </pc:spChg>
        <pc:spChg chg="add mod">
          <ac:chgData name="Engel, Karen" userId="b1bdb765-af5a-4eea-b146-a3f1b2df645c" providerId="ADAL" clId="{665E9729-D660-4FC2-8C14-9C87E922DA6B}" dt="2024-11-01T00:54:36.487" v="1021" actId="208"/>
          <ac:spMkLst>
            <pc:docMk/>
            <pc:sldMk cId="3874667475" sldId="341"/>
            <ac:spMk id="6" creationId="{36AA0442-060E-4842-AE15-C8FEFF164E40}"/>
          </ac:spMkLst>
        </pc:spChg>
        <pc:graphicFrameChg chg="add mod">
          <ac:chgData name="Engel, Karen" userId="b1bdb765-af5a-4eea-b146-a3f1b2df645c" providerId="ADAL" clId="{665E9729-D660-4FC2-8C14-9C87E922DA6B}" dt="2024-11-01T00:52:40.514" v="932" actId="14100"/>
          <ac:graphicFrameMkLst>
            <pc:docMk/>
            <pc:sldMk cId="3874667475" sldId="341"/>
            <ac:graphicFrameMk id="4" creationId="{C4F41AB2-1DA7-4833-B094-4287FC3734C2}"/>
          </ac:graphicFrameMkLst>
        </pc:graphicFrameChg>
      </pc:sldChg>
      <pc:sldChg chg="delSp add">
        <pc:chgData name="Engel, Karen" userId="b1bdb765-af5a-4eea-b146-a3f1b2df645c" providerId="ADAL" clId="{665E9729-D660-4FC2-8C14-9C87E922DA6B}" dt="2024-11-01T00:53:48.135" v="942" actId="478"/>
        <pc:sldMkLst>
          <pc:docMk/>
          <pc:sldMk cId="4076819483" sldId="342"/>
        </pc:sldMkLst>
        <pc:spChg chg="del">
          <ac:chgData name="Engel, Karen" userId="b1bdb765-af5a-4eea-b146-a3f1b2df645c" providerId="ADAL" clId="{665E9729-D660-4FC2-8C14-9C87E922DA6B}" dt="2024-11-01T00:53:48.135" v="942" actId="478"/>
          <ac:spMkLst>
            <pc:docMk/>
            <pc:sldMk cId="4076819483" sldId="342"/>
            <ac:spMk id="5" creationId="{53524B9E-1379-4D88-8EA4-595BD72EE32B}"/>
          </ac:spMkLst>
        </pc:spChg>
      </pc:sldChg>
      <pc:sldChg chg="add">
        <pc:chgData name="Engel, Karen" userId="b1bdb765-af5a-4eea-b146-a3f1b2df645c" providerId="ADAL" clId="{665E9729-D660-4FC2-8C14-9C87E922DA6B}" dt="2024-11-01T02:14:19.579" v="1747"/>
        <pc:sldMkLst>
          <pc:docMk/>
          <pc:sldMk cId="1783866237" sldId="343"/>
        </pc:sldMkLst>
      </pc:sldChg>
      <pc:sldChg chg="addSp delSp modSp add del">
        <pc:chgData name="Engel, Karen" userId="b1bdb765-af5a-4eea-b146-a3f1b2df645c" providerId="ADAL" clId="{665E9729-D660-4FC2-8C14-9C87E922DA6B}" dt="2024-11-01T02:14:14.216" v="1745" actId="2696"/>
        <pc:sldMkLst>
          <pc:docMk/>
          <pc:sldMk cId="2925348665" sldId="343"/>
        </pc:sldMkLst>
        <pc:spChg chg="add del mod">
          <ac:chgData name="Engel, Karen" userId="b1bdb765-af5a-4eea-b146-a3f1b2df645c" providerId="ADAL" clId="{665E9729-D660-4FC2-8C14-9C87E922DA6B}" dt="2024-11-01T00:55:50.582" v="1097" actId="478"/>
          <ac:spMkLst>
            <pc:docMk/>
            <pc:sldMk cId="2925348665" sldId="343"/>
            <ac:spMk id="2" creationId="{DC18264F-FDC5-4717-B6D1-0F6B7ED4417F}"/>
          </ac:spMkLst>
        </pc:spChg>
        <pc:spChg chg="add del mod">
          <ac:chgData name="Engel, Karen" userId="b1bdb765-af5a-4eea-b146-a3f1b2df645c" providerId="ADAL" clId="{665E9729-D660-4FC2-8C14-9C87E922DA6B}" dt="2024-11-01T00:55:53.158" v="1098" actId="478"/>
          <ac:spMkLst>
            <pc:docMk/>
            <pc:sldMk cId="2925348665" sldId="343"/>
            <ac:spMk id="5" creationId="{80E0DE2B-5AA0-4750-BECD-39643BAB955E}"/>
          </ac:spMkLst>
        </pc:spChg>
        <pc:graphicFrameChg chg="add mod">
          <ac:chgData name="Engel, Karen" userId="b1bdb765-af5a-4eea-b146-a3f1b2df645c" providerId="ADAL" clId="{665E9729-D660-4FC2-8C14-9C87E922DA6B}" dt="2024-11-01T00:57:00.520" v="1112" actId="404"/>
          <ac:graphicFrameMkLst>
            <pc:docMk/>
            <pc:sldMk cId="2925348665" sldId="343"/>
            <ac:graphicFrameMk id="3" creationId="{6B86F1D4-82BB-4A3C-83AC-A3A15C5BA829}"/>
          </ac:graphicFrameMkLst>
        </pc:graphicFrameChg>
        <pc:graphicFrameChg chg="add del mod modGraphic">
          <ac:chgData name="Engel, Karen" userId="b1bdb765-af5a-4eea-b146-a3f1b2df645c" providerId="ADAL" clId="{665E9729-D660-4FC2-8C14-9C87E922DA6B}" dt="2024-11-01T01:00:46.174" v="1153" actId="478"/>
          <ac:graphicFrameMkLst>
            <pc:docMk/>
            <pc:sldMk cId="2925348665" sldId="343"/>
            <ac:graphicFrameMk id="6" creationId="{F764F579-3CEA-4A40-BE40-F2EA9D078C12}"/>
          </ac:graphicFrameMkLst>
        </pc:graphicFrameChg>
      </pc:sldChg>
      <pc:sldChg chg="add">
        <pc:chgData name="Engel, Karen" userId="b1bdb765-af5a-4eea-b146-a3f1b2df645c" providerId="ADAL" clId="{665E9729-D660-4FC2-8C14-9C87E922DA6B}" dt="2024-11-01T02:14:19.579" v="1747"/>
        <pc:sldMkLst>
          <pc:docMk/>
          <pc:sldMk cId="3153075545" sldId="344"/>
        </pc:sldMkLst>
      </pc:sldChg>
      <pc:sldChg chg="addSp delSp modSp add del ord">
        <pc:chgData name="Engel, Karen" userId="b1bdb765-af5a-4eea-b146-a3f1b2df645c" providerId="ADAL" clId="{665E9729-D660-4FC2-8C14-9C87E922DA6B}" dt="2024-11-01T02:14:14.208" v="1743" actId="2696"/>
        <pc:sldMkLst>
          <pc:docMk/>
          <pc:sldMk cId="3873354529" sldId="344"/>
        </pc:sldMkLst>
        <pc:spChg chg="del">
          <ac:chgData name="Engel, Karen" userId="b1bdb765-af5a-4eea-b146-a3f1b2df645c" providerId="ADAL" clId="{665E9729-D660-4FC2-8C14-9C87E922DA6B}" dt="2024-11-01T00:57:20.080" v="1115" actId="478"/>
          <ac:spMkLst>
            <pc:docMk/>
            <pc:sldMk cId="3873354529" sldId="344"/>
            <ac:spMk id="2" creationId="{E1C02D87-D19A-4362-AF72-C66937EA5A56}"/>
          </ac:spMkLst>
        </pc:spChg>
        <pc:graphicFrameChg chg="add mod">
          <ac:chgData name="Engel, Karen" userId="b1bdb765-af5a-4eea-b146-a3f1b2df645c" providerId="ADAL" clId="{665E9729-D660-4FC2-8C14-9C87E922DA6B}" dt="2024-11-01T00:57:30.371" v="1125" actId="403"/>
          <ac:graphicFrameMkLst>
            <pc:docMk/>
            <pc:sldMk cId="3873354529" sldId="344"/>
            <ac:graphicFrameMk id="3" creationId="{E2EE2D62-46E4-4083-86A6-5DF3EABB5D09}"/>
          </ac:graphicFrameMkLst>
        </pc:graphicFrameChg>
      </pc:sldChg>
      <pc:sldChg chg="add">
        <pc:chgData name="Engel, Karen" userId="b1bdb765-af5a-4eea-b146-a3f1b2df645c" providerId="ADAL" clId="{665E9729-D660-4FC2-8C14-9C87E922DA6B}" dt="2024-11-01T02:14:19.579" v="1747"/>
        <pc:sldMkLst>
          <pc:docMk/>
          <pc:sldMk cId="817465694" sldId="345"/>
        </pc:sldMkLst>
      </pc:sldChg>
      <pc:sldChg chg="modSp add del">
        <pc:chgData name="Engel, Karen" userId="b1bdb765-af5a-4eea-b146-a3f1b2df645c" providerId="ADAL" clId="{665E9729-D660-4FC2-8C14-9C87E922DA6B}" dt="2024-11-01T02:14:14.235" v="1746" actId="2696"/>
        <pc:sldMkLst>
          <pc:docMk/>
          <pc:sldMk cId="980040108" sldId="345"/>
        </pc:sldMkLst>
        <pc:graphicFrameChg chg="mod">
          <ac:chgData name="Engel, Karen" userId="b1bdb765-af5a-4eea-b146-a3f1b2df645c" providerId="ADAL" clId="{665E9729-D660-4FC2-8C14-9C87E922DA6B}" dt="2024-11-01T01:01:53.483" v="1163"/>
          <ac:graphicFrameMkLst>
            <pc:docMk/>
            <pc:sldMk cId="980040108" sldId="345"/>
            <ac:graphicFrameMk id="3" creationId="{6B86F1D4-82BB-4A3C-83AC-A3A15C5BA829}"/>
          </ac:graphicFrameMkLst>
        </pc:graphicFrameChg>
        <pc:graphicFrameChg chg="mod modGraphic">
          <ac:chgData name="Engel, Karen" userId="b1bdb765-af5a-4eea-b146-a3f1b2df645c" providerId="ADAL" clId="{665E9729-D660-4FC2-8C14-9C87E922DA6B}" dt="2024-11-01T01:04:19.519" v="1278" actId="20577"/>
          <ac:graphicFrameMkLst>
            <pc:docMk/>
            <pc:sldMk cId="980040108" sldId="345"/>
            <ac:graphicFrameMk id="6" creationId="{F764F579-3CEA-4A40-BE40-F2EA9D078C12}"/>
          </ac:graphicFrameMkLst>
        </pc:graphicFrameChg>
      </pc:sldChg>
      <pc:sldChg chg="add">
        <pc:chgData name="Engel, Karen" userId="b1bdb765-af5a-4eea-b146-a3f1b2df645c" providerId="ADAL" clId="{665E9729-D660-4FC2-8C14-9C87E922DA6B}" dt="2024-11-01T02:14:19.579" v="1747"/>
        <pc:sldMkLst>
          <pc:docMk/>
          <pc:sldMk cId="155320519" sldId="346"/>
        </pc:sldMkLst>
      </pc:sldChg>
      <pc:sldChg chg="addSp modSp add del">
        <pc:chgData name="Engel, Karen" userId="b1bdb765-af5a-4eea-b146-a3f1b2df645c" providerId="ADAL" clId="{665E9729-D660-4FC2-8C14-9C87E922DA6B}" dt="2024-11-01T02:14:14.216" v="1744" actId="2696"/>
        <pc:sldMkLst>
          <pc:docMk/>
          <pc:sldMk cId="3615163107" sldId="346"/>
        </pc:sldMkLst>
        <pc:graphicFrameChg chg="add mod modGraphic">
          <ac:chgData name="Engel, Karen" userId="b1bdb765-af5a-4eea-b146-a3f1b2df645c" providerId="ADAL" clId="{665E9729-D660-4FC2-8C14-9C87E922DA6B}" dt="2024-11-01T01:05:58.312" v="1326" actId="403"/>
          <ac:graphicFrameMkLst>
            <pc:docMk/>
            <pc:sldMk cId="3615163107" sldId="346"/>
            <ac:graphicFrameMk id="2" creationId="{085B6AF5-0AA7-416F-8BAA-D0A607BB2BD9}"/>
          </ac:graphicFrameMkLst>
        </pc:graphicFrameChg>
        <pc:graphicFrameChg chg="mod">
          <ac:chgData name="Engel, Karen" userId="b1bdb765-af5a-4eea-b146-a3f1b2df645c" providerId="ADAL" clId="{665E9729-D660-4FC2-8C14-9C87E922DA6B}" dt="2024-11-01T01:02:29.393" v="1180" actId="404"/>
          <ac:graphicFrameMkLst>
            <pc:docMk/>
            <pc:sldMk cId="3615163107" sldId="346"/>
            <ac:graphicFrameMk id="3" creationId="{E2EE2D62-46E4-4083-86A6-5DF3EABB5D09}"/>
          </ac:graphicFrameMkLst>
        </pc:graphicFrameChg>
      </pc:sldChg>
      <pc:sldChg chg="addSp modSp add del">
        <pc:chgData name="Engel, Karen" userId="b1bdb765-af5a-4eea-b146-a3f1b2df645c" providerId="ADAL" clId="{665E9729-D660-4FC2-8C14-9C87E922DA6B}" dt="2024-11-01T02:02:00.484" v="1355" actId="2696"/>
        <pc:sldMkLst>
          <pc:docMk/>
          <pc:sldMk cId="3851574832" sldId="347"/>
        </pc:sldMkLst>
        <pc:spChg chg="mod">
          <ac:chgData name="Engel, Karen" userId="b1bdb765-af5a-4eea-b146-a3f1b2df645c" providerId="ADAL" clId="{665E9729-D660-4FC2-8C14-9C87E922DA6B}" dt="2024-11-01T01:50:58.838" v="1328"/>
          <ac:spMkLst>
            <pc:docMk/>
            <pc:sldMk cId="3851574832" sldId="347"/>
            <ac:spMk id="2" creationId="{F6B2AB5F-61D7-467B-9592-0B4EF1D5D502}"/>
          </ac:spMkLst>
        </pc:spChg>
        <pc:graphicFrameChg chg="add mod">
          <ac:chgData name="Engel, Karen" userId="b1bdb765-af5a-4eea-b146-a3f1b2df645c" providerId="ADAL" clId="{665E9729-D660-4FC2-8C14-9C87E922DA6B}" dt="2024-11-01T01:58:48.046" v="1338" actId="14100"/>
          <ac:graphicFrameMkLst>
            <pc:docMk/>
            <pc:sldMk cId="3851574832" sldId="347"/>
            <ac:graphicFrameMk id="3" creationId="{FC21554C-7480-44CD-A2D5-0FB9EB6FD288}"/>
          </ac:graphicFrameMkLst>
        </pc:graphicFrameChg>
      </pc:sldChg>
      <pc:sldChg chg="addSp delSp modSp add">
        <pc:chgData name="Engel, Karen" userId="b1bdb765-af5a-4eea-b146-a3f1b2df645c" providerId="ADAL" clId="{665E9729-D660-4FC2-8C14-9C87E922DA6B}" dt="2024-11-01T02:26:44.911" v="2064" actId="1076"/>
        <pc:sldMkLst>
          <pc:docMk/>
          <pc:sldMk cId="3193820513" sldId="348"/>
        </pc:sldMkLst>
        <pc:spChg chg="add mod">
          <ac:chgData name="Engel, Karen" userId="b1bdb765-af5a-4eea-b146-a3f1b2df645c" providerId="ADAL" clId="{665E9729-D660-4FC2-8C14-9C87E922DA6B}" dt="2024-11-01T02:26:44.911" v="2064" actId="1076"/>
          <ac:spMkLst>
            <pc:docMk/>
            <pc:sldMk cId="3193820513" sldId="348"/>
            <ac:spMk id="5" creationId="{0BC20774-A50F-4ACA-9B54-A72E3A3D12DC}"/>
          </ac:spMkLst>
        </pc:spChg>
        <pc:graphicFrameChg chg="del">
          <ac:chgData name="Engel, Karen" userId="b1bdb765-af5a-4eea-b146-a3f1b2df645c" providerId="ADAL" clId="{665E9729-D660-4FC2-8C14-9C87E922DA6B}" dt="2024-11-01T01:59:06.766" v="1340" actId="478"/>
          <ac:graphicFrameMkLst>
            <pc:docMk/>
            <pc:sldMk cId="3193820513" sldId="348"/>
            <ac:graphicFrameMk id="3" creationId="{FC21554C-7480-44CD-A2D5-0FB9EB6FD288}"/>
          </ac:graphicFrameMkLst>
        </pc:graphicFrameChg>
        <pc:graphicFrameChg chg="add mod">
          <ac:chgData name="Engel, Karen" userId="b1bdb765-af5a-4eea-b146-a3f1b2df645c" providerId="ADAL" clId="{665E9729-D660-4FC2-8C14-9C87E922DA6B}" dt="2024-11-01T02:01:53.411" v="1354" actId="404"/>
          <ac:graphicFrameMkLst>
            <pc:docMk/>
            <pc:sldMk cId="3193820513" sldId="348"/>
            <ac:graphicFrameMk id="4" creationId="{EB66DB06-1A18-47A2-B9C7-7787633EF958}"/>
          </ac:graphicFrameMkLst>
        </pc:graphicFrameChg>
      </pc:sldChg>
      <pc:sldChg chg="addSp delSp modSp add">
        <pc:chgData name="Engel, Karen" userId="b1bdb765-af5a-4eea-b146-a3f1b2df645c" providerId="ADAL" clId="{665E9729-D660-4FC2-8C14-9C87E922DA6B}" dt="2024-11-01T02:26:57.698" v="2065"/>
        <pc:sldMkLst>
          <pc:docMk/>
          <pc:sldMk cId="1388124211" sldId="349"/>
        </pc:sldMkLst>
        <pc:spChg chg="add">
          <ac:chgData name="Engel, Karen" userId="b1bdb765-af5a-4eea-b146-a3f1b2df645c" providerId="ADAL" clId="{665E9729-D660-4FC2-8C14-9C87E922DA6B}" dt="2024-11-01T02:26:57.698" v="2065"/>
          <ac:spMkLst>
            <pc:docMk/>
            <pc:sldMk cId="1388124211" sldId="349"/>
            <ac:spMk id="6" creationId="{BB6CF1EE-853C-4827-910E-DD66FAD1975D}"/>
          </ac:spMkLst>
        </pc:spChg>
        <pc:graphicFrameChg chg="del">
          <ac:chgData name="Engel, Karen" userId="b1bdb765-af5a-4eea-b146-a3f1b2df645c" providerId="ADAL" clId="{665E9729-D660-4FC2-8C14-9C87E922DA6B}" dt="2024-11-01T02:02:09.205" v="1357" actId="478"/>
          <ac:graphicFrameMkLst>
            <pc:docMk/>
            <pc:sldMk cId="1388124211" sldId="349"/>
            <ac:graphicFrameMk id="4" creationId="{EB66DB06-1A18-47A2-B9C7-7787633EF958}"/>
          </ac:graphicFrameMkLst>
        </pc:graphicFrameChg>
        <pc:graphicFrameChg chg="add mod">
          <ac:chgData name="Engel, Karen" userId="b1bdb765-af5a-4eea-b146-a3f1b2df645c" providerId="ADAL" clId="{665E9729-D660-4FC2-8C14-9C87E922DA6B}" dt="2024-11-01T02:04:14.083" v="1365" actId="403"/>
          <ac:graphicFrameMkLst>
            <pc:docMk/>
            <pc:sldMk cId="1388124211" sldId="349"/>
            <ac:graphicFrameMk id="5" creationId="{F5428822-99BC-4A2C-A8A6-50664335E346}"/>
          </ac:graphicFrameMkLst>
        </pc:graphicFrameChg>
      </pc:sldChg>
      <pc:sldChg chg="addSp modSp add">
        <pc:chgData name="Engel, Karen" userId="b1bdb765-af5a-4eea-b146-a3f1b2df645c" providerId="ADAL" clId="{665E9729-D660-4FC2-8C14-9C87E922DA6B}" dt="2024-11-01T02:26:58.529" v="2066"/>
        <pc:sldMkLst>
          <pc:docMk/>
          <pc:sldMk cId="1540954528" sldId="350"/>
        </pc:sldMkLst>
        <pc:spChg chg="mod">
          <ac:chgData name="Engel, Karen" userId="b1bdb765-af5a-4eea-b146-a3f1b2df645c" providerId="ADAL" clId="{665E9729-D660-4FC2-8C14-9C87E922DA6B}" dt="2024-11-01T02:10:35.520" v="1442" actId="20577"/>
          <ac:spMkLst>
            <pc:docMk/>
            <pc:sldMk cId="1540954528" sldId="350"/>
            <ac:spMk id="2" creationId="{11A307FC-F859-4108-8723-8918268F1E84}"/>
          </ac:spMkLst>
        </pc:spChg>
        <pc:spChg chg="add">
          <ac:chgData name="Engel, Karen" userId="b1bdb765-af5a-4eea-b146-a3f1b2df645c" providerId="ADAL" clId="{665E9729-D660-4FC2-8C14-9C87E922DA6B}" dt="2024-11-01T02:26:58.529" v="2066"/>
          <ac:spMkLst>
            <pc:docMk/>
            <pc:sldMk cId="1540954528" sldId="350"/>
            <ac:spMk id="4" creationId="{4D179BF6-A4F3-4D30-8561-90E5E2F7DA53}"/>
          </ac:spMkLst>
        </pc:spChg>
        <pc:graphicFrameChg chg="add mod">
          <ac:chgData name="Engel, Karen" userId="b1bdb765-af5a-4eea-b146-a3f1b2df645c" providerId="ADAL" clId="{665E9729-D660-4FC2-8C14-9C87E922DA6B}" dt="2024-11-01T02:10:02.662" v="1391" actId="14100"/>
          <ac:graphicFrameMkLst>
            <pc:docMk/>
            <pc:sldMk cId="1540954528" sldId="350"/>
            <ac:graphicFrameMk id="3" creationId="{8EB6A5F1-F594-493D-A728-FF501F764332}"/>
          </ac:graphicFrameMkLst>
        </pc:graphicFrameChg>
      </pc:sldChg>
      <pc:sldChg chg="addSp modSp add">
        <pc:chgData name="Engel, Karen" userId="b1bdb765-af5a-4eea-b146-a3f1b2df645c" providerId="ADAL" clId="{665E9729-D660-4FC2-8C14-9C87E922DA6B}" dt="2024-11-01T02:27:00.507" v="2067"/>
        <pc:sldMkLst>
          <pc:docMk/>
          <pc:sldMk cId="4174426042" sldId="351"/>
        </pc:sldMkLst>
        <pc:spChg chg="mod">
          <ac:chgData name="Engel, Karen" userId="b1bdb765-af5a-4eea-b146-a3f1b2df645c" providerId="ADAL" clId="{665E9729-D660-4FC2-8C14-9C87E922DA6B}" dt="2024-11-01T02:10:44.011" v="1443"/>
          <ac:spMkLst>
            <pc:docMk/>
            <pc:sldMk cId="4174426042" sldId="351"/>
            <ac:spMk id="2" creationId="{38B6708C-90D6-453A-8148-AF682DD0465E}"/>
          </ac:spMkLst>
        </pc:spChg>
        <pc:spChg chg="add">
          <ac:chgData name="Engel, Karen" userId="b1bdb765-af5a-4eea-b146-a3f1b2df645c" providerId="ADAL" clId="{665E9729-D660-4FC2-8C14-9C87E922DA6B}" dt="2024-11-01T02:27:00.507" v="2067"/>
          <ac:spMkLst>
            <pc:docMk/>
            <pc:sldMk cId="4174426042" sldId="351"/>
            <ac:spMk id="4" creationId="{2FC3CD80-DFCE-484A-BAC3-12B752BC46D0}"/>
          </ac:spMkLst>
        </pc:spChg>
        <pc:graphicFrameChg chg="add mod">
          <ac:chgData name="Engel, Karen" userId="b1bdb765-af5a-4eea-b146-a3f1b2df645c" providerId="ADAL" clId="{665E9729-D660-4FC2-8C14-9C87E922DA6B}" dt="2024-11-01T02:21:39.626" v="1879" actId="1076"/>
          <ac:graphicFrameMkLst>
            <pc:docMk/>
            <pc:sldMk cId="4174426042" sldId="351"/>
            <ac:graphicFrameMk id="3" creationId="{F5428822-99BC-4A2C-A8A6-50664335E346}"/>
          </ac:graphicFrameMkLst>
        </pc:graphicFrameChg>
      </pc:sldChg>
      <pc:sldChg chg="addSp modSp add">
        <pc:chgData name="Engel, Karen" userId="b1bdb765-af5a-4eea-b146-a3f1b2df645c" providerId="ADAL" clId="{665E9729-D660-4FC2-8C14-9C87E922DA6B}" dt="2024-11-01T02:27:01.849" v="2068"/>
        <pc:sldMkLst>
          <pc:docMk/>
          <pc:sldMk cId="3487953077" sldId="352"/>
        </pc:sldMkLst>
        <pc:spChg chg="mod">
          <ac:chgData name="Engel, Karen" userId="b1bdb765-af5a-4eea-b146-a3f1b2df645c" providerId="ADAL" clId="{665E9729-D660-4FC2-8C14-9C87E922DA6B}" dt="2024-11-01T02:10:52.957" v="1468" actId="20577"/>
          <ac:spMkLst>
            <pc:docMk/>
            <pc:sldMk cId="3487953077" sldId="352"/>
            <ac:spMk id="2" creationId="{7DBA2929-FAFF-4635-907C-8C7EBFD8EE7C}"/>
          </ac:spMkLst>
        </pc:spChg>
        <pc:spChg chg="add">
          <ac:chgData name="Engel, Karen" userId="b1bdb765-af5a-4eea-b146-a3f1b2df645c" providerId="ADAL" clId="{665E9729-D660-4FC2-8C14-9C87E922DA6B}" dt="2024-11-01T02:27:01.849" v="2068"/>
          <ac:spMkLst>
            <pc:docMk/>
            <pc:sldMk cId="3487953077" sldId="352"/>
            <ac:spMk id="4" creationId="{0B8510C1-37A5-4447-A3BD-74671C7D0E18}"/>
          </ac:spMkLst>
        </pc:spChg>
        <pc:graphicFrameChg chg="add mod">
          <ac:chgData name="Engel, Karen" userId="b1bdb765-af5a-4eea-b146-a3f1b2df645c" providerId="ADAL" clId="{665E9729-D660-4FC2-8C14-9C87E922DA6B}" dt="2024-11-01T02:24:51.932" v="1902" actId="404"/>
          <ac:graphicFrameMkLst>
            <pc:docMk/>
            <pc:sldMk cId="3487953077" sldId="352"/>
            <ac:graphicFrameMk id="3" creationId="{8EB6A5F1-F594-493D-A728-FF501F764332}"/>
          </ac:graphicFrameMkLst>
        </pc:graphicFrameChg>
      </pc:sldChg>
      <pc:sldChg chg="addSp modSp add">
        <pc:chgData name="Engel, Karen" userId="b1bdb765-af5a-4eea-b146-a3f1b2df645c" providerId="ADAL" clId="{665E9729-D660-4FC2-8C14-9C87E922DA6B}" dt="2024-11-01T02:27:03.031" v="2069"/>
        <pc:sldMkLst>
          <pc:docMk/>
          <pc:sldMk cId="1325289589" sldId="353"/>
        </pc:sldMkLst>
        <pc:spChg chg="mod">
          <ac:chgData name="Engel, Karen" userId="b1bdb765-af5a-4eea-b146-a3f1b2df645c" providerId="ADAL" clId="{665E9729-D660-4FC2-8C14-9C87E922DA6B}" dt="2024-11-01T02:10:59.448" v="1493" actId="20577"/>
          <ac:spMkLst>
            <pc:docMk/>
            <pc:sldMk cId="1325289589" sldId="353"/>
            <ac:spMk id="2" creationId="{BF13217F-33BE-4D3F-9CF4-3A315FFB4A6C}"/>
          </ac:spMkLst>
        </pc:spChg>
        <pc:spChg chg="add">
          <ac:chgData name="Engel, Karen" userId="b1bdb765-af5a-4eea-b146-a3f1b2df645c" providerId="ADAL" clId="{665E9729-D660-4FC2-8C14-9C87E922DA6B}" dt="2024-11-01T02:27:03.031" v="2069"/>
          <ac:spMkLst>
            <pc:docMk/>
            <pc:sldMk cId="1325289589" sldId="353"/>
            <ac:spMk id="4" creationId="{8940A284-C302-473B-8EC8-0F0E833615B0}"/>
          </ac:spMkLst>
        </pc:spChg>
        <pc:graphicFrameChg chg="add mod">
          <ac:chgData name="Engel, Karen" userId="b1bdb765-af5a-4eea-b146-a3f1b2df645c" providerId="ADAL" clId="{665E9729-D660-4FC2-8C14-9C87E922DA6B}" dt="2024-11-01T02:22:37.717" v="1889" actId="403"/>
          <ac:graphicFrameMkLst>
            <pc:docMk/>
            <pc:sldMk cId="1325289589" sldId="353"/>
            <ac:graphicFrameMk id="3" creationId="{F5428822-99BC-4A2C-A8A6-50664335E346}"/>
          </ac:graphicFrameMkLst>
        </pc:graphicFrameChg>
      </pc:sldChg>
      <pc:sldChg chg="addSp modSp add">
        <pc:chgData name="Engel, Karen" userId="b1bdb765-af5a-4eea-b146-a3f1b2df645c" providerId="ADAL" clId="{665E9729-D660-4FC2-8C14-9C87E922DA6B}" dt="2024-11-01T02:28:33.904" v="2097" actId="404"/>
        <pc:sldMkLst>
          <pc:docMk/>
          <pc:sldMk cId="4124502504" sldId="354"/>
        </pc:sldMkLst>
        <pc:spChg chg="mod">
          <ac:chgData name="Engel, Karen" userId="b1bdb765-af5a-4eea-b146-a3f1b2df645c" providerId="ADAL" clId="{665E9729-D660-4FC2-8C14-9C87E922DA6B}" dt="2024-11-01T02:11:12.483" v="1533" actId="20577"/>
          <ac:spMkLst>
            <pc:docMk/>
            <pc:sldMk cId="4124502504" sldId="354"/>
            <ac:spMk id="2" creationId="{A1FAE4E5-030F-4249-A554-527F789B69E0}"/>
          </ac:spMkLst>
        </pc:spChg>
        <pc:spChg chg="add">
          <ac:chgData name="Engel, Karen" userId="b1bdb765-af5a-4eea-b146-a3f1b2df645c" providerId="ADAL" clId="{665E9729-D660-4FC2-8C14-9C87E922DA6B}" dt="2024-11-01T02:27:04.237" v="2070"/>
          <ac:spMkLst>
            <pc:docMk/>
            <pc:sldMk cId="4124502504" sldId="354"/>
            <ac:spMk id="3" creationId="{E0C7297E-07C6-4F8D-901B-F6C55BCA13B2}"/>
          </ac:spMkLst>
        </pc:spChg>
        <pc:graphicFrameChg chg="add mod">
          <ac:chgData name="Engel, Karen" userId="b1bdb765-af5a-4eea-b146-a3f1b2df645c" providerId="ADAL" clId="{665E9729-D660-4FC2-8C14-9C87E922DA6B}" dt="2024-11-01T02:28:33.904" v="2097" actId="404"/>
          <ac:graphicFrameMkLst>
            <pc:docMk/>
            <pc:sldMk cId="4124502504" sldId="354"/>
            <ac:graphicFrameMk id="4" creationId="{8EB6A5F1-F594-493D-A728-FF501F764332}"/>
          </ac:graphicFrameMkLst>
        </pc:graphicFrameChg>
      </pc:sldChg>
      <pc:sldChg chg="addSp modSp add">
        <pc:chgData name="Engel, Karen" userId="b1bdb765-af5a-4eea-b146-a3f1b2df645c" providerId="ADAL" clId="{665E9729-D660-4FC2-8C14-9C87E922DA6B}" dt="2024-11-01T02:30:57.218" v="2131" actId="14100"/>
        <pc:sldMkLst>
          <pc:docMk/>
          <pc:sldMk cId="2689934088" sldId="355"/>
        </pc:sldMkLst>
        <pc:spChg chg="mod">
          <ac:chgData name="Engel, Karen" userId="b1bdb765-af5a-4eea-b146-a3f1b2df645c" providerId="ADAL" clId="{665E9729-D660-4FC2-8C14-9C87E922DA6B}" dt="2024-11-01T02:11:28.057" v="1584" actId="20577"/>
          <ac:spMkLst>
            <pc:docMk/>
            <pc:sldMk cId="2689934088" sldId="355"/>
            <ac:spMk id="2" creationId="{939E89F4-A337-4568-B5ED-97B7120D4E64}"/>
          </ac:spMkLst>
        </pc:spChg>
        <pc:spChg chg="add">
          <ac:chgData name="Engel, Karen" userId="b1bdb765-af5a-4eea-b146-a3f1b2df645c" providerId="ADAL" clId="{665E9729-D660-4FC2-8C14-9C87E922DA6B}" dt="2024-11-01T02:27:06.550" v="2072"/>
          <ac:spMkLst>
            <pc:docMk/>
            <pc:sldMk cId="2689934088" sldId="355"/>
            <ac:spMk id="3" creationId="{D16B0A7E-627F-4274-83AC-94DAC041A530}"/>
          </ac:spMkLst>
        </pc:spChg>
        <pc:graphicFrameChg chg="add mod">
          <ac:chgData name="Engel, Karen" userId="b1bdb765-af5a-4eea-b146-a3f1b2df645c" providerId="ADAL" clId="{665E9729-D660-4FC2-8C14-9C87E922DA6B}" dt="2024-11-01T02:30:57.218" v="2131" actId="14100"/>
          <ac:graphicFrameMkLst>
            <pc:docMk/>
            <pc:sldMk cId="2689934088" sldId="355"/>
            <ac:graphicFrameMk id="4" creationId="{8EB6A5F1-F594-493D-A728-FF501F764332}"/>
          </ac:graphicFrameMkLst>
        </pc:graphicFrameChg>
      </pc:sldChg>
      <pc:sldChg chg="addSp modSp add">
        <pc:chgData name="Engel, Karen" userId="b1bdb765-af5a-4eea-b146-a3f1b2df645c" providerId="ADAL" clId="{665E9729-D660-4FC2-8C14-9C87E922DA6B}" dt="2024-11-01T02:39:15.998" v="2215" actId="404"/>
        <pc:sldMkLst>
          <pc:docMk/>
          <pc:sldMk cId="3282393924" sldId="356"/>
        </pc:sldMkLst>
        <pc:spChg chg="mod">
          <ac:chgData name="Engel, Karen" userId="b1bdb765-af5a-4eea-b146-a3f1b2df645c" providerId="ADAL" clId="{665E9729-D660-4FC2-8C14-9C87E922DA6B}" dt="2024-11-01T02:11:51.234" v="1644" actId="20577"/>
          <ac:spMkLst>
            <pc:docMk/>
            <pc:sldMk cId="3282393924" sldId="356"/>
            <ac:spMk id="2" creationId="{9CAFD3C2-D0BD-4ED3-A6B1-BFDF085ACD3A}"/>
          </ac:spMkLst>
        </pc:spChg>
        <pc:spChg chg="add">
          <ac:chgData name="Engel, Karen" userId="b1bdb765-af5a-4eea-b146-a3f1b2df645c" providerId="ADAL" clId="{665E9729-D660-4FC2-8C14-9C87E922DA6B}" dt="2024-11-01T02:27:08.462" v="2074"/>
          <ac:spMkLst>
            <pc:docMk/>
            <pc:sldMk cId="3282393924" sldId="356"/>
            <ac:spMk id="3" creationId="{8FBBDF9A-D612-48BC-B07B-08900CA28098}"/>
          </ac:spMkLst>
        </pc:spChg>
        <pc:graphicFrameChg chg="add mod">
          <ac:chgData name="Engel, Karen" userId="b1bdb765-af5a-4eea-b146-a3f1b2df645c" providerId="ADAL" clId="{665E9729-D660-4FC2-8C14-9C87E922DA6B}" dt="2024-11-01T02:39:15.998" v="2215" actId="404"/>
          <ac:graphicFrameMkLst>
            <pc:docMk/>
            <pc:sldMk cId="3282393924" sldId="356"/>
            <ac:graphicFrameMk id="4" creationId="{8EB6A5F1-F594-493D-A728-FF501F764332}"/>
          </ac:graphicFrameMkLst>
        </pc:graphicFrameChg>
      </pc:sldChg>
      <pc:sldChg chg="addSp modSp add">
        <pc:chgData name="Engel, Karen" userId="b1bdb765-af5a-4eea-b146-a3f1b2df645c" providerId="ADAL" clId="{665E9729-D660-4FC2-8C14-9C87E922DA6B}" dt="2024-11-01T02:40:03.832" v="2225" actId="404"/>
        <pc:sldMkLst>
          <pc:docMk/>
          <pc:sldMk cId="1997841885" sldId="357"/>
        </pc:sldMkLst>
        <pc:spChg chg="mod">
          <ac:chgData name="Engel, Karen" userId="b1bdb765-af5a-4eea-b146-a3f1b2df645c" providerId="ADAL" clId="{665E9729-D660-4FC2-8C14-9C87E922DA6B}" dt="2024-11-01T02:12:01.787" v="1659" actId="20577"/>
          <ac:spMkLst>
            <pc:docMk/>
            <pc:sldMk cId="1997841885" sldId="357"/>
            <ac:spMk id="2" creationId="{EE46D33C-1206-4447-A9EA-F2D8234C0C7B}"/>
          </ac:spMkLst>
        </pc:spChg>
        <pc:spChg chg="add">
          <ac:chgData name="Engel, Karen" userId="b1bdb765-af5a-4eea-b146-a3f1b2df645c" providerId="ADAL" clId="{665E9729-D660-4FC2-8C14-9C87E922DA6B}" dt="2024-11-01T02:27:10.821" v="2076"/>
          <ac:spMkLst>
            <pc:docMk/>
            <pc:sldMk cId="1997841885" sldId="357"/>
            <ac:spMk id="3" creationId="{702F6FC3-B617-42F3-A659-F4501434E14D}"/>
          </ac:spMkLst>
        </pc:spChg>
        <pc:graphicFrameChg chg="add mod">
          <ac:chgData name="Engel, Karen" userId="b1bdb765-af5a-4eea-b146-a3f1b2df645c" providerId="ADAL" clId="{665E9729-D660-4FC2-8C14-9C87E922DA6B}" dt="2024-11-01T02:40:03.832" v="2225" actId="404"/>
          <ac:graphicFrameMkLst>
            <pc:docMk/>
            <pc:sldMk cId="1997841885" sldId="357"/>
            <ac:graphicFrameMk id="4" creationId="{8EB6A5F1-F594-493D-A728-FF501F764332}"/>
          </ac:graphicFrameMkLst>
        </pc:graphicFrameChg>
      </pc:sldChg>
      <pc:sldChg chg="addSp modSp add">
        <pc:chgData name="Engel, Karen" userId="b1bdb765-af5a-4eea-b146-a3f1b2df645c" providerId="ADAL" clId="{665E9729-D660-4FC2-8C14-9C87E922DA6B}" dt="2024-11-01T02:40:36.877" v="2234" actId="404"/>
        <pc:sldMkLst>
          <pc:docMk/>
          <pc:sldMk cId="370422355" sldId="358"/>
        </pc:sldMkLst>
        <pc:spChg chg="mod">
          <ac:chgData name="Engel, Karen" userId="b1bdb765-af5a-4eea-b146-a3f1b2df645c" providerId="ADAL" clId="{665E9729-D660-4FC2-8C14-9C87E922DA6B}" dt="2024-11-01T02:12:21.437" v="1721" actId="20577"/>
          <ac:spMkLst>
            <pc:docMk/>
            <pc:sldMk cId="370422355" sldId="358"/>
            <ac:spMk id="2" creationId="{691EB2E0-882E-42E1-B387-92B2AD4941C4}"/>
          </ac:spMkLst>
        </pc:spChg>
        <pc:spChg chg="add">
          <ac:chgData name="Engel, Karen" userId="b1bdb765-af5a-4eea-b146-a3f1b2df645c" providerId="ADAL" clId="{665E9729-D660-4FC2-8C14-9C87E922DA6B}" dt="2024-11-01T02:27:12.997" v="2078"/>
          <ac:spMkLst>
            <pc:docMk/>
            <pc:sldMk cId="370422355" sldId="358"/>
            <ac:spMk id="3" creationId="{F28B5D63-7435-4614-BF1C-6D663D9937FC}"/>
          </ac:spMkLst>
        </pc:spChg>
        <pc:graphicFrameChg chg="add mod">
          <ac:chgData name="Engel, Karen" userId="b1bdb765-af5a-4eea-b146-a3f1b2df645c" providerId="ADAL" clId="{665E9729-D660-4FC2-8C14-9C87E922DA6B}" dt="2024-11-01T02:40:36.877" v="2234" actId="404"/>
          <ac:graphicFrameMkLst>
            <pc:docMk/>
            <pc:sldMk cId="370422355" sldId="358"/>
            <ac:graphicFrameMk id="4" creationId="{8EB6A5F1-F594-493D-A728-FF501F764332}"/>
          </ac:graphicFrameMkLst>
        </pc:graphicFrameChg>
      </pc:sldChg>
      <pc:sldChg chg="addSp modSp add">
        <pc:chgData name="Engel, Karen" userId="b1bdb765-af5a-4eea-b146-a3f1b2df645c" providerId="ADAL" clId="{665E9729-D660-4FC2-8C14-9C87E922DA6B}" dt="2024-11-01T02:41:04.885" v="2241" actId="403"/>
        <pc:sldMkLst>
          <pc:docMk/>
          <pc:sldMk cId="4167087905" sldId="359"/>
        </pc:sldMkLst>
        <pc:spChg chg="mod">
          <ac:chgData name="Engel, Karen" userId="b1bdb765-af5a-4eea-b146-a3f1b2df645c" providerId="ADAL" clId="{665E9729-D660-4FC2-8C14-9C87E922DA6B}" dt="2024-11-01T02:12:40.688" v="1724" actId="27636"/>
          <ac:spMkLst>
            <pc:docMk/>
            <pc:sldMk cId="4167087905" sldId="359"/>
            <ac:spMk id="2" creationId="{636683B7-40CF-4FD3-BF78-2030F4E9E4F5}"/>
          </ac:spMkLst>
        </pc:spChg>
        <pc:spChg chg="add">
          <ac:chgData name="Engel, Karen" userId="b1bdb765-af5a-4eea-b146-a3f1b2df645c" providerId="ADAL" clId="{665E9729-D660-4FC2-8C14-9C87E922DA6B}" dt="2024-11-01T02:27:15.149" v="2080"/>
          <ac:spMkLst>
            <pc:docMk/>
            <pc:sldMk cId="4167087905" sldId="359"/>
            <ac:spMk id="3" creationId="{E3A4634D-42F0-4F07-84E5-F38E14BD5EB7}"/>
          </ac:spMkLst>
        </pc:spChg>
        <pc:graphicFrameChg chg="add mod">
          <ac:chgData name="Engel, Karen" userId="b1bdb765-af5a-4eea-b146-a3f1b2df645c" providerId="ADAL" clId="{665E9729-D660-4FC2-8C14-9C87E922DA6B}" dt="2024-11-01T02:41:04.885" v="2241" actId="403"/>
          <ac:graphicFrameMkLst>
            <pc:docMk/>
            <pc:sldMk cId="4167087905" sldId="359"/>
            <ac:graphicFrameMk id="4" creationId="{8EB6A5F1-F594-493D-A728-FF501F764332}"/>
          </ac:graphicFrameMkLst>
        </pc:graphicFrameChg>
      </pc:sldChg>
      <pc:sldChg chg="addSp modSp add">
        <pc:chgData name="Engel, Karen" userId="b1bdb765-af5a-4eea-b146-a3f1b2df645c" providerId="ADAL" clId="{665E9729-D660-4FC2-8C14-9C87E922DA6B}" dt="2024-11-01T02:41:29.932" v="2250" actId="404"/>
        <pc:sldMkLst>
          <pc:docMk/>
          <pc:sldMk cId="2730013080" sldId="360"/>
        </pc:sldMkLst>
        <pc:spChg chg="mod">
          <ac:chgData name="Engel, Karen" userId="b1bdb765-af5a-4eea-b146-a3f1b2df645c" providerId="ADAL" clId="{665E9729-D660-4FC2-8C14-9C87E922DA6B}" dt="2024-11-01T02:12:52.071" v="1726"/>
          <ac:spMkLst>
            <pc:docMk/>
            <pc:sldMk cId="2730013080" sldId="360"/>
            <ac:spMk id="2" creationId="{D97BBBE8-AF90-4368-9ED4-8D266CFD99E7}"/>
          </ac:spMkLst>
        </pc:spChg>
        <pc:spChg chg="add">
          <ac:chgData name="Engel, Karen" userId="b1bdb765-af5a-4eea-b146-a3f1b2df645c" providerId="ADAL" clId="{665E9729-D660-4FC2-8C14-9C87E922DA6B}" dt="2024-11-01T02:27:17.679" v="2082"/>
          <ac:spMkLst>
            <pc:docMk/>
            <pc:sldMk cId="2730013080" sldId="360"/>
            <ac:spMk id="3" creationId="{C847E6F2-33C5-44B7-917F-D3F1C29CB7AC}"/>
          </ac:spMkLst>
        </pc:spChg>
        <pc:graphicFrameChg chg="add mod">
          <ac:chgData name="Engel, Karen" userId="b1bdb765-af5a-4eea-b146-a3f1b2df645c" providerId="ADAL" clId="{665E9729-D660-4FC2-8C14-9C87E922DA6B}" dt="2024-11-01T02:41:29.932" v="2250" actId="404"/>
          <ac:graphicFrameMkLst>
            <pc:docMk/>
            <pc:sldMk cId="2730013080" sldId="360"/>
            <ac:graphicFrameMk id="4" creationId="{8EB6A5F1-F594-493D-A728-FF501F764332}"/>
          </ac:graphicFrameMkLst>
        </pc:graphicFrameChg>
      </pc:sldChg>
      <pc:sldChg chg="addSp modSp add">
        <pc:chgData name="Engel, Karen" userId="b1bdb765-af5a-4eea-b146-a3f1b2df645c" providerId="ADAL" clId="{665E9729-D660-4FC2-8C14-9C87E922DA6B}" dt="2024-11-01T02:41:55.322" v="2257" actId="403"/>
        <pc:sldMkLst>
          <pc:docMk/>
          <pc:sldMk cId="4121119538" sldId="361"/>
        </pc:sldMkLst>
        <pc:spChg chg="mod">
          <ac:chgData name="Engel, Karen" userId="b1bdb765-af5a-4eea-b146-a3f1b2df645c" providerId="ADAL" clId="{665E9729-D660-4FC2-8C14-9C87E922DA6B}" dt="2024-11-01T02:13:16.107" v="1729" actId="27636"/>
          <ac:spMkLst>
            <pc:docMk/>
            <pc:sldMk cId="4121119538" sldId="361"/>
            <ac:spMk id="2" creationId="{9D7AEEB0-29D7-4147-A946-30EAD2EB41CD}"/>
          </ac:spMkLst>
        </pc:spChg>
        <pc:spChg chg="add">
          <ac:chgData name="Engel, Karen" userId="b1bdb765-af5a-4eea-b146-a3f1b2df645c" providerId="ADAL" clId="{665E9729-D660-4FC2-8C14-9C87E922DA6B}" dt="2024-11-01T02:27:20.300" v="2084"/>
          <ac:spMkLst>
            <pc:docMk/>
            <pc:sldMk cId="4121119538" sldId="361"/>
            <ac:spMk id="3" creationId="{E11C445C-E09E-4597-9814-539768C9EF3A}"/>
          </ac:spMkLst>
        </pc:spChg>
        <pc:graphicFrameChg chg="add mod">
          <ac:chgData name="Engel, Karen" userId="b1bdb765-af5a-4eea-b146-a3f1b2df645c" providerId="ADAL" clId="{665E9729-D660-4FC2-8C14-9C87E922DA6B}" dt="2024-11-01T02:41:55.322" v="2257" actId="403"/>
          <ac:graphicFrameMkLst>
            <pc:docMk/>
            <pc:sldMk cId="4121119538" sldId="361"/>
            <ac:graphicFrameMk id="4" creationId="{8EB6A5F1-F594-493D-A728-FF501F764332}"/>
          </ac:graphicFrameMkLst>
        </pc:graphicFrameChg>
      </pc:sldChg>
      <pc:sldChg chg="addSp modSp add">
        <pc:chgData name="Engel, Karen" userId="b1bdb765-af5a-4eea-b146-a3f1b2df645c" providerId="ADAL" clId="{665E9729-D660-4FC2-8C14-9C87E922DA6B}" dt="2024-11-01T02:42:26.753" v="2267" actId="14100"/>
        <pc:sldMkLst>
          <pc:docMk/>
          <pc:sldMk cId="3301615772" sldId="362"/>
        </pc:sldMkLst>
        <pc:spChg chg="mod">
          <ac:chgData name="Engel, Karen" userId="b1bdb765-af5a-4eea-b146-a3f1b2df645c" providerId="ADAL" clId="{665E9729-D660-4FC2-8C14-9C87E922DA6B}" dt="2024-11-01T02:13:29.083" v="1731"/>
          <ac:spMkLst>
            <pc:docMk/>
            <pc:sldMk cId="3301615772" sldId="362"/>
            <ac:spMk id="2" creationId="{DA7A7460-9978-4F9F-B960-87BDB774DBD3}"/>
          </ac:spMkLst>
        </pc:spChg>
        <pc:spChg chg="add">
          <ac:chgData name="Engel, Karen" userId="b1bdb765-af5a-4eea-b146-a3f1b2df645c" providerId="ADAL" clId="{665E9729-D660-4FC2-8C14-9C87E922DA6B}" dt="2024-11-01T02:27:22.349" v="2086"/>
          <ac:spMkLst>
            <pc:docMk/>
            <pc:sldMk cId="3301615772" sldId="362"/>
            <ac:spMk id="3" creationId="{F7102939-B9BD-4769-8C3E-794F6E9269DD}"/>
          </ac:spMkLst>
        </pc:spChg>
        <pc:graphicFrameChg chg="add mod">
          <ac:chgData name="Engel, Karen" userId="b1bdb765-af5a-4eea-b146-a3f1b2df645c" providerId="ADAL" clId="{665E9729-D660-4FC2-8C14-9C87E922DA6B}" dt="2024-11-01T02:42:26.753" v="2267" actId="14100"/>
          <ac:graphicFrameMkLst>
            <pc:docMk/>
            <pc:sldMk cId="3301615772" sldId="362"/>
            <ac:graphicFrameMk id="4" creationId="{8EB6A5F1-F594-493D-A728-FF501F764332}"/>
          </ac:graphicFrameMkLst>
        </pc:graphicFrameChg>
      </pc:sldChg>
      <pc:sldChg chg="add del">
        <pc:chgData name="Engel, Karen" userId="b1bdb765-af5a-4eea-b146-a3f1b2df645c" providerId="ADAL" clId="{665E9729-D660-4FC2-8C14-9C87E922DA6B}" dt="2024-11-01T02:13:37.180" v="1733" actId="2696"/>
        <pc:sldMkLst>
          <pc:docMk/>
          <pc:sldMk cId="4127154846" sldId="363"/>
        </pc:sldMkLst>
      </pc:sldChg>
      <pc:sldChg chg="add del">
        <pc:chgData name="Engel, Karen" userId="b1bdb765-af5a-4eea-b146-a3f1b2df645c" providerId="ADAL" clId="{665E9729-D660-4FC2-8C14-9C87E922DA6B}" dt="2024-11-01T02:13:37.180" v="1734" actId="2696"/>
        <pc:sldMkLst>
          <pc:docMk/>
          <pc:sldMk cId="510365474" sldId="364"/>
        </pc:sldMkLst>
      </pc:sldChg>
      <pc:sldChg chg="add del">
        <pc:chgData name="Engel, Karen" userId="b1bdb765-af5a-4eea-b146-a3f1b2df645c" providerId="ADAL" clId="{665E9729-D660-4FC2-8C14-9C87E922DA6B}" dt="2024-11-01T02:13:37.180" v="1735" actId="2696"/>
        <pc:sldMkLst>
          <pc:docMk/>
          <pc:sldMk cId="1798976184" sldId="365"/>
        </pc:sldMkLst>
      </pc:sldChg>
      <pc:sldChg chg="add del">
        <pc:chgData name="Engel, Karen" userId="b1bdb765-af5a-4eea-b146-a3f1b2df645c" providerId="ADAL" clId="{665E9729-D660-4FC2-8C14-9C87E922DA6B}" dt="2024-11-01T02:13:37.195" v="1736" actId="2696"/>
        <pc:sldMkLst>
          <pc:docMk/>
          <pc:sldMk cId="3409891089" sldId="366"/>
        </pc:sldMkLst>
      </pc:sldChg>
      <pc:sldChg chg="add del">
        <pc:chgData name="Engel, Karen" userId="b1bdb765-af5a-4eea-b146-a3f1b2df645c" providerId="ADAL" clId="{665E9729-D660-4FC2-8C14-9C87E922DA6B}" dt="2024-11-01T02:13:37.198" v="1737" actId="2696"/>
        <pc:sldMkLst>
          <pc:docMk/>
          <pc:sldMk cId="3009039030" sldId="367"/>
        </pc:sldMkLst>
      </pc:sldChg>
      <pc:sldChg chg="add del">
        <pc:chgData name="Engel, Karen" userId="b1bdb765-af5a-4eea-b146-a3f1b2df645c" providerId="ADAL" clId="{665E9729-D660-4FC2-8C14-9C87E922DA6B}" dt="2024-11-01T02:13:37.198" v="1738" actId="2696"/>
        <pc:sldMkLst>
          <pc:docMk/>
          <pc:sldMk cId="3937745394" sldId="368"/>
        </pc:sldMkLst>
      </pc:sldChg>
      <pc:sldChg chg="add del">
        <pc:chgData name="Engel, Karen" userId="b1bdb765-af5a-4eea-b146-a3f1b2df645c" providerId="ADAL" clId="{665E9729-D660-4FC2-8C14-9C87E922DA6B}" dt="2024-11-01T02:13:37.198" v="1739" actId="2696"/>
        <pc:sldMkLst>
          <pc:docMk/>
          <pc:sldMk cId="2854112496" sldId="369"/>
        </pc:sldMkLst>
      </pc:sldChg>
      <pc:sldChg chg="add del">
        <pc:chgData name="Engel, Karen" userId="b1bdb765-af5a-4eea-b146-a3f1b2df645c" providerId="ADAL" clId="{665E9729-D660-4FC2-8C14-9C87E922DA6B}" dt="2024-11-01T02:13:37.198" v="1740" actId="2696"/>
        <pc:sldMkLst>
          <pc:docMk/>
          <pc:sldMk cId="684338054" sldId="370"/>
        </pc:sldMkLst>
      </pc:sldChg>
      <pc:sldChg chg="add del">
        <pc:chgData name="Engel, Karen" userId="b1bdb765-af5a-4eea-b146-a3f1b2df645c" providerId="ADAL" clId="{665E9729-D660-4FC2-8C14-9C87E922DA6B}" dt="2024-11-01T02:13:37.198" v="1741" actId="2696"/>
        <pc:sldMkLst>
          <pc:docMk/>
          <pc:sldMk cId="3696285938" sldId="371"/>
        </pc:sldMkLst>
      </pc:sldChg>
      <pc:sldChg chg="addSp modSp add">
        <pc:chgData name="Engel, Karen" userId="b1bdb765-af5a-4eea-b146-a3f1b2df645c" providerId="ADAL" clId="{665E9729-D660-4FC2-8C14-9C87E922DA6B}" dt="2024-11-01T02:29:16.677" v="2109" actId="14100"/>
        <pc:sldMkLst>
          <pc:docMk/>
          <pc:sldMk cId="494607846" sldId="372"/>
        </pc:sldMkLst>
        <pc:spChg chg="add">
          <ac:chgData name="Engel, Karen" userId="b1bdb765-af5a-4eea-b146-a3f1b2df645c" providerId="ADAL" clId="{665E9729-D660-4FC2-8C14-9C87E922DA6B}" dt="2024-11-01T02:27:05.382" v="2071"/>
          <ac:spMkLst>
            <pc:docMk/>
            <pc:sldMk cId="494607846" sldId="372"/>
            <ac:spMk id="3" creationId="{1518F386-6D94-4480-9A72-A4A05AD23374}"/>
          </ac:spMkLst>
        </pc:spChg>
        <pc:graphicFrameChg chg="add mod">
          <ac:chgData name="Engel, Karen" userId="b1bdb765-af5a-4eea-b146-a3f1b2df645c" providerId="ADAL" clId="{665E9729-D660-4FC2-8C14-9C87E922DA6B}" dt="2024-11-01T02:29:16.677" v="2109" actId="14100"/>
          <ac:graphicFrameMkLst>
            <pc:docMk/>
            <pc:sldMk cId="494607846" sldId="372"/>
            <ac:graphicFrameMk id="4" creationId="{F5428822-99BC-4A2C-A8A6-50664335E346}"/>
          </ac:graphicFrameMkLst>
        </pc:graphicFrameChg>
      </pc:sldChg>
      <pc:sldChg chg="addSp modSp add">
        <pc:chgData name="Engel, Karen" userId="b1bdb765-af5a-4eea-b146-a3f1b2df645c" providerId="ADAL" clId="{665E9729-D660-4FC2-8C14-9C87E922DA6B}" dt="2024-11-01T02:30:01.224" v="2119" actId="14100"/>
        <pc:sldMkLst>
          <pc:docMk/>
          <pc:sldMk cId="1711694866" sldId="373"/>
        </pc:sldMkLst>
        <pc:spChg chg="add">
          <ac:chgData name="Engel, Karen" userId="b1bdb765-af5a-4eea-b146-a3f1b2df645c" providerId="ADAL" clId="{665E9729-D660-4FC2-8C14-9C87E922DA6B}" dt="2024-11-01T02:27:07.516" v="2073"/>
          <ac:spMkLst>
            <pc:docMk/>
            <pc:sldMk cId="1711694866" sldId="373"/>
            <ac:spMk id="3" creationId="{2ECFCF75-4339-43BC-87F6-FF10A96C653B}"/>
          </ac:spMkLst>
        </pc:spChg>
        <pc:graphicFrameChg chg="add mod">
          <ac:chgData name="Engel, Karen" userId="b1bdb765-af5a-4eea-b146-a3f1b2df645c" providerId="ADAL" clId="{665E9729-D660-4FC2-8C14-9C87E922DA6B}" dt="2024-11-01T02:30:01.224" v="2119" actId="14100"/>
          <ac:graphicFrameMkLst>
            <pc:docMk/>
            <pc:sldMk cId="1711694866" sldId="373"/>
            <ac:graphicFrameMk id="4" creationId="{F5428822-99BC-4A2C-A8A6-50664335E346}"/>
          </ac:graphicFrameMkLst>
        </pc:graphicFrameChg>
      </pc:sldChg>
      <pc:sldChg chg="addSp modSp add">
        <pc:chgData name="Engel, Karen" userId="b1bdb765-af5a-4eea-b146-a3f1b2df645c" providerId="ADAL" clId="{665E9729-D660-4FC2-8C14-9C87E922DA6B}" dt="2024-11-01T02:46:23.217" v="2328" actId="403"/>
        <pc:sldMkLst>
          <pc:docMk/>
          <pc:sldMk cId="3814161215" sldId="374"/>
        </pc:sldMkLst>
        <pc:spChg chg="add">
          <ac:chgData name="Engel, Karen" userId="b1bdb765-af5a-4eea-b146-a3f1b2df645c" providerId="ADAL" clId="{665E9729-D660-4FC2-8C14-9C87E922DA6B}" dt="2024-11-01T02:27:09.494" v="2075"/>
          <ac:spMkLst>
            <pc:docMk/>
            <pc:sldMk cId="3814161215" sldId="374"/>
            <ac:spMk id="3" creationId="{38020922-3953-48F9-BC18-55A0B003825C}"/>
          </ac:spMkLst>
        </pc:spChg>
        <pc:graphicFrameChg chg="add mod">
          <ac:chgData name="Engel, Karen" userId="b1bdb765-af5a-4eea-b146-a3f1b2df645c" providerId="ADAL" clId="{665E9729-D660-4FC2-8C14-9C87E922DA6B}" dt="2024-11-01T02:46:23.217" v="2328" actId="403"/>
          <ac:graphicFrameMkLst>
            <pc:docMk/>
            <pc:sldMk cId="3814161215" sldId="374"/>
            <ac:graphicFrameMk id="4" creationId="{F5428822-99BC-4A2C-A8A6-50664335E346}"/>
          </ac:graphicFrameMkLst>
        </pc:graphicFrameChg>
      </pc:sldChg>
      <pc:sldChg chg="addSp modSp add">
        <pc:chgData name="Engel, Karen" userId="b1bdb765-af5a-4eea-b146-a3f1b2df645c" providerId="ADAL" clId="{665E9729-D660-4FC2-8C14-9C87E922DA6B}" dt="2024-11-01T02:45:54.863" v="2319" actId="403"/>
        <pc:sldMkLst>
          <pc:docMk/>
          <pc:sldMk cId="2177311370" sldId="375"/>
        </pc:sldMkLst>
        <pc:spChg chg="add">
          <ac:chgData name="Engel, Karen" userId="b1bdb765-af5a-4eea-b146-a3f1b2df645c" providerId="ADAL" clId="{665E9729-D660-4FC2-8C14-9C87E922DA6B}" dt="2024-11-01T02:27:11.943" v="2077"/>
          <ac:spMkLst>
            <pc:docMk/>
            <pc:sldMk cId="2177311370" sldId="375"/>
            <ac:spMk id="3" creationId="{FFFF30DD-00E5-4AB9-9643-CE024AE178B4}"/>
          </ac:spMkLst>
        </pc:spChg>
        <pc:graphicFrameChg chg="add mod">
          <ac:chgData name="Engel, Karen" userId="b1bdb765-af5a-4eea-b146-a3f1b2df645c" providerId="ADAL" clId="{665E9729-D660-4FC2-8C14-9C87E922DA6B}" dt="2024-11-01T02:45:54.863" v="2319" actId="403"/>
          <ac:graphicFrameMkLst>
            <pc:docMk/>
            <pc:sldMk cId="2177311370" sldId="375"/>
            <ac:graphicFrameMk id="4" creationId="{F5428822-99BC-4A2C-A8A6-50664335E346}"/>
          </ac:graphicFrameMkLst>
        </pc:graphicFrameChg>
      </pc:sldChg>
      <pc:sldChg chg="addSp modSp add">
        <pc:chgData name="Engel, Karen" userId="b1bdb765-af5a-4eea-b146-a3f1b2df645c" providerId="ADAL" clId="{665E9729-D660-4FC2-8C14-9C87E922DA6B}" dt="2024-11-01T02:45:23.079" v="2310" actId="403"/>
        <pc:sldMkLst>
          <pc:docMk/>
          <pc:sldMk cId="378635398" sldId="376"/>
        </pc:sldMkLst>
        <pc:spChg chg="add">
          <ac:chgData name="Engel, Karen" userId="b1bdb765-af5a-4eea-b146-a3f1b2df645c" providerId="ADAL" clId="{665E9729-D660-4FC2-8C14-9C87E922DA6B}" dt="2024-11-01T02:27:14.330" v="2079"/>
          <ac:spMkLst>
            <pc:docMk/>
            <pc:sldMk cId="378635398" sldId="376"/>
            <ac:spMk id="3" creationId="{2A94FCAA-9A10-4FB1-A6C5-6965462BA2A5}"/>
          </ac:spMkLst>
        </pc:spChg>
        <pc:graphicFrameChg chg="add mod">
          <ac:chgData name="Engel, Karen" userId="b1bdb765-af5a-4eea-b146-a3f1b2df645c" providerId="ADAL" clId="{665E9729-D660-4FC2-8C14-9C87E922DA6B}" dt="2024-11-01T02:45:23.079" v="2310" actId="403"/>
          <ac:graphicFrameMkLst>
            <pc:docMk/>
            <pc:sldMk cId="378635398" sldId="376"/>
            <ac:graphicFrameMk id="4" creationId="{F5428822-99BC-4A2C-A8A6-50664335E346}"/>
          </ac:graphicFrameMkLst>
        </pc:graphicFrameChg>
      </pc:sldChg>
      <pc:sldChg chg="addSp modSp add">
        <pc:chgData name="Engel, Karen" userId="b1bdb765-af5a-4eea-b146-a3f1b2df645c" providerId="ADAL" clId="{665E9729-D660-4FC2-8C14-9C87E922DA6B}" dt="2024-11-01T02:44:55.419" v="2302" actId="403"/>
        <pc:sldMkLst>
          <pc:docMk/>
          <pc:sldMk cId="13784272" sldId="377"/>
        </pc:sldMkLst>
        <pc:spChg chg="add">
          <ac:chgData name="Engel, Karen" userId="b1bdb765-af5a-4eea-b146-a3f1b2df645c" providerId="ADAL" clId="{665E9729-D660-4FC2-8C14-9C87E922DA6B}" dt="2024-11-01T02:27:16.517" v="2081"/>
          <ac:spMkLst>
            <pc:docMk/>
            <pc:sldMk cId="13784272" sldId="377"/>
            <ac:spMk id="3" creationId="{899F104E-9E12-4EAB-AC92-A26ED5702E69}"/>
          </ac:spMkLst>
        </pc:spChg>
        <pc:graphicFrameChg chg="add mod">
          <ac:chgData name="Engel, Karen" userId="b1bdb765-af5a-4eea-b146-a3f1b2df645c" providerId="ADAL" clId="{665E9729-D660-4FC2-8C14-9C87E922DA6B}" dt="2024-11-01T02:44:55.419" v="2302" actId="403"/>
          <ac:graphicFrameMkLst>
            <pc:docMk/>
            <pc:sldMk cId="13784272" sldId="377"/>
            <ac:graphicFrameMk id="4" creationId="{F5428822-99BC-4A2C-A8A6-50664335E346}"/>
          </ac:graphicFrameMkLst>
        </pc:graphicFrameChg>
      </pc:sldChg>
      <pc:sldChg chg="addSp modSp add">
        <pc:chgData name="Engel, Karen" userId="b1bdb765-af5a-4eea-b146-a3f1b2df645c" providerId="ADAL" clId="{665E9729-D660-4FC2-8C14-9C87E922DA6B}" dt="2024-11-01T02:44:21.953" v="2293" actId="403"/>
        <pc:sldMkLst>
          <pc:docMk/>
          <pc:sldMk cId="1321829179" sldId="378"/>
        </pc:sldMkLst>
        <pc:spChg chg="add">
          <ac:chgData name="Engel, Karen" userId="b1bdb765-af5a-4eea-b146-a3f1b2df645c" providerId="ADAL" clId="{665E9729-D660-4FC2-8C14-9C87E922DA6B}" dt="2024-11-01T02:27:18.871" v="2083"/>
          <ac:spMkLst>
            <pc:docMk/>
            <pc:sldMk cId="1321829179" sldId="378"/>
            <ac:spMk id="3" creationId="{A623AAF6-4BF4-4D0A-8784-453AB7D4D81B}"/>
          </ac:spMkLst>
        </pc:spChg>
        <pc:graphicFrameChg chg="add mod">
          <ac:chgData name="Engel, Karen" userId="b1bdb765-af5a-4eea-b146-a3f1b2df645c" providerId="ADAL" clId="{665E9729-D660-4FC2-8C14-9C87E922DA6B}" dt="2024-11-01T02:44:21.953" v="2293" actId="403"/>
          <ac:graphicFrameMkLst>
            <pc:docMk/>
            <pc:sldMk cId="1321829179" sldId="378"/>
            <ac:graphicFrameMk id="4" creationId="{F5428822-99BC-4A2C-A8A6-50664335E346}"/>
          </ac:graphicFrameMkLst>
        </pc:graphicFrameChg>
      </pc:sldChg>
      <pc:sldChg chg="addSp modSp add">
        <pc:chgData name="Engel, Karen" userId="b1bdb765-af5a-4eea-b146-a3f1b2df645c" providerId="ADAL" clId="{665E9729-D660-4FC2-8C14-9C87E922DA6B}" dt="2024-11-01T02:43:53.426" v="2285" actId="403"/>
        <pc:sldMkLst>
          <pc:docMk/>
          <pc:sldMk cId="3874143629" sldId="379"/>
        </pc:sldMkLst>
        <pc:spChg chg="add">
          <ac:chgData name="Engel, Karen" userId="b1bdb765-af5a-4eea-b146-a3f1b2df645c" providerId="ADAL" clId="{665E9729-D660-4FC2-8C14-9C87E922DA6B}" dt="2024-11-01T02:27:21.061" v="2085"/>
          <ac:spMkLst>
            <pc:docMk/>
            <pc:sldMk cId="3874143629" sldId="379"/>
            <ac:spMk id="3" creationId="{511ABFB2-59E5-47C5-A404-4D30ECFC7006}"/>
          </ac:spMkLst>
        </pc:spChg>
        <pc:graphicFrameChg chg="add mod">
          <ac:chgData name="Engel, Karen" userId="b1bdb765-af5a-4eea-b146-a3f1b2df645c" providerId="ADAL" clId="{665E9729-D660-4FC2-8C14-9C87E922DA6B}" dt="2024-11-01T02:43:53.426" v="2285" actId="403"/>
          <ac:graphicFrameMkLst>
            <pc:docMk/>
            <pc:sldMk cId="3874143629" sldId="379"/>
            <ac:graphicFrameMk id="4" creationId="{F5428822-99BC-4A2C-A8A6-50664335E346}"/>
          </ac:graphicFrameMkLst>
        </pc:graphicFrameChg>
      </pc:sldChg>
      <pc:sldChg chg="addSp modSp add">
        <pc:chgData name="Engel, Karen" userId="b1bdb765-af5a-4eea-b146-a3f1b2df645c" providerId="ADAL" clId="{665E9729-D660-4FC2-8C14-9C87E922DA6B}" dt="2024-11-01T02:43:21.799" v="2277" actId="403"/>
        <pc:sldMkLst>
          <pc:docMk/>
          <pc:sldMk cId="3669521289" sldId="380"/>
        </pc:sldMkLst>
        <pc:spChg chg="add">
          <ac:chgData name="Engel, Karen" userId="b1bdb765-af5a-4eea-b146-a3f1b2df645c" providerId="ADAL" clId="{665E9729-D660-4FC2-8C14-9C87E922DA6B}" dt="2024-11-01T02:27:23.110" v="2087"/>
          <ac:spMkLst>
            <pc:docMk/>
            <pc:sldMk cId="3669521289" sldId="380"/>
            <ac:spMk id="3" creationId="{E3BCDB66-38EA-432D-8EAA-321FD0527C3C}"/>
          </ac:spMkLst>
        </pc:spChg>
        <pc:graphicFrameChg chg="add mod">
          <ac:chgData name="Engel, Karen" userId="b1bdb765-af5a-4eea-b146-a3f1b2df645c" providerId="ADAL" clId="{665E9729-D660-4FC2-8C14-9C87E922DA6B}" dt="2024-11-01T02:43:21.799" v="2277" actId="403"/>
          <ac:graphicFrameMkLst>
            <pc:docMk/>
            <pc:sldMk cId="3669521289" sldId="380"/>
            <ac:graphicFrameMk id="4" creationId="{F5428822-99BC-4A2C-A8A6-50664335E346}"/>
          </ac:graphicFrameMkLst>
        </pc:graphicFrameChg>
      </pc:sldChg>
      <pc:sldChg chg="addSp delSp modSp add">
        <pc:chgData name="Engel, Karen" userId="b1bdb765-af5a-4eea-b146-a3f1b2df645c" providerId="ADAL" clId="{665E9729-D660-4FC2-8C14-9C87E922DA6B}" dt="2024-11-01T02:20:15.770" v="1868" actId="20577"/>
        <pc:sldMkLst>
          <pc:docMk/>
          <pc:sldMk cId="139384639" sldId="381"/>
        </pc:sldMkLst>
        <pc:spChg chg="mod">
          <ac:chgData name="Engel, Karen" userId="b1bdb765-af5a-4eea-b146-a3f1b2df645c" providerId="ADAL" clId="{665E9729-D660-4FC2-8C14-9C87E922DA6B}" dt="2024-11-01T02:20:15.770" v="1868" actId="20577"/>
          <ac:spMkLst>
            <pc:docMk/>
            <pc:sldMk cId="139384639" sldId="381"/>
            <ac:spMk id="2" creationId="{37C6C8E8-4F95-4783-9AB1-78111821E4F4}"/>
          </ac:spMkLst>
        </pc:spChg>
        <pc:spChg chg="del">
          <ac:chgData name="Engel, Karen" userId="b1bdb765-af5a-4eea-b146-a3f1b2df645c" providerId="ADAL" clId="{665E9729-D660-4FC2-8C14-9C87E922DA6B}" dt="2024-11-01T02:18:32.598" v="1785" actId="478"/>
          <ac:spMkLst>
            <pc:docMk/>
            <pc:sldMk cId="139384639" sldId="381"/>
            <ac:spMk id="3" creationId="{C33A7D19-C848-4412-8D97-45CAB06FC6E7}"/>
          </ac:spMkLst>
        </pc:spChg>
        <pc:spChg chg="add del">
          <ac:chgData name="Engel, Karen" userId="b1bdb765-af5a-4eea-b146-a3f1b2df645c" providerId="ADAL" clId="{665E9729-D660-4FC2-8C14-9C87E922DA6B}" dt="2024-11-01T02:18:38.108" v="1787" actId="478"/>
          <ac:spMkLst>
            <pc:docMk/>
            <pc:sldMk cId="139384639" sldId="381"/>
            <ac:spMk id="5" creationId="{173DB702-8994-44D8-985C-AE29AB1A9EA8}"/>
          </ac:spMkLst>
        </pc:spChg>
        <pc:spChg chg="add del mod">
          <ac:chgData name="Engel, Karen" userId="b1bdb765-af5a-4eea-b146-a3f1b2df645c" providerId="ADAL" clId="{665E9729-D660-4FC2-8C14-9C87E922DA6B}" dt="2024-11-01T02:19:05.973" v="1799"/>
          <ac:spMkLst>
            <pc:docMk/>
            <pc:sldMk cId="139384639" sldId="381"/>
            <ac:spMk id="7" creationId="{BA827021-1FAE-4919-BC65-B4AD7847C3DE}"/>
          </ac:spMkLst>
        </pc:spChg>
        <pc:graphicFrameChg chg="add del">
          <ac:chgData name="Engel, Karen" userId="b1bdb765-af5a-4eea-b146-a3f1b2df645c" providerId="ADAL" clId="{665E9729-D660-4FC2-8C14-9C87E922DA6B}" dt="2024-11-01T02:18:38.108" v="1787" actId="478"/>
          <ac:graphicFrameMkLst>
            <pc:docMk/>
            <pc:sldMk cId="139384639" sldId="381"/>
            <ac:graphicFrameMk id="4" creationId="{3A999478-5502-431F-B2FD-D8511D77ABC5}"/>
          </ac:graphicFrameMkLst>
        </pc:graphicFrameChg>
        <pc:graphicFrameChg chg="add del mod modGraphic">
          <ac:chgData name="Engel, Karen" userId="b1bdb765-af5a-4eea-b146-a3f1b2df645c" providerId="ADAL" clId="{665E9729-D660-4FC2-8C14-9C87E922DA6B}" dt="2024-11-01T02:19:05.973" v="1799"/>
          <ac:graphicFrameMkLst>
            <pc:docMk/>
            <pc:sldMk cId="139384639" sldId="381"/>
            <ac:graphicFrameMk id="6" creationId="{B1127D90-2FEA-4E35-A56B-3972A63AD1BF}"/>
          </ac:graphicFrameMkLst>
        </pc:graphicFrameChg>
        <pc:graphicFrameChg chg="add mod modGraphic">
          <ac:chgData name="Engel, Karen" userId="b1bdb765-af5a-4eea-b146-a3f1b2df645c" providerId="ADAL" clId="{665E9729-D660-4FC2-8C14-9C87E922DA6B}" dt="2024-11-01T02:19:56.614" v="1815" actId="1076"/>
          <ac:graphicFrameMkLst>
            <pc:docMk/>
            <pc:sldMk cId="139384639" sldId="381"/>
            <ac:graphicFrameMk id="8" creationId="{2BEC00E9-B7F5-4016-8206-509190F4205A}"/>
          </ac:graphicFrameMkLst>
        </pc:graphicFrameChg>
      </pc:sldChg>
      <pc:sldChg chg="add del">
        <pc:chgData name="Engel, Karen" userId="b1bdb765-af5a-4eea-b146-a3f1b2df645c" providerId="ADAL" clId="{665E9729-D660-4FC2-8C14-9C87E922DA6B}" dt="2024-11-01T02:14:37.875" v="1749" actId="2696"/>
        <pc:sldMkLst>
          <pc:docMk/>
          <pc:sldMk cId="2416656008" sldId="381"/>
        </pc:sldMkLst>
      </pc:sldChg>
      <pc:sldChg chg="addSp modSp add">
        <pc:chgData name="Engel, Karen" userId="b1bdb765-af5a-4eea-b146-a3f1b2df645c" providerId="ADAL" clId="{665E9729-D660-4FC2-8C14-9C87E922DA6B}" dt="2024-11-01T02:36:16.545" v="2190" actId="403"/>
        <pc:sldMkLst>
          <pc:docMk/>
          <pc:sldMk cId="4064341233" sldId="382"/>
        </pc:sldMkLst>
        <pc:spChg chg="add mod">
          <ac:chgData name="Engel, Karen" userId="b1bdb765-af5a-4eea-b146-a3f1b2df645c" providerId="ADAL" clId="{665E9729-D660-4FC2-8C14-9C87E922DA6B}" dt="2024-11-01T02:33:30.889" v="2172" actId="1076"/>
          <ac:spMkLst>
            <pc:docMk/>
            <pc:sldMk cId="4064341233" sldId="382"/>
            <ac:spMk id="2" creationId="{2A6444A8-2CDE-4284-968E-98FED99F0A72}"/>
          </ac:spMkLst>
        </pc:spChg>
        <pc:graphicFrameChg chg="add mod">
          <ac:chgData name="Engel, Karen" userId="b1bdb765-af5a-4eea-b146-a3f1b2df645c" providerId="ADAL" clId="{665E9729-D660-4FC2-8C14-9C87E922DA6B}" dt="2024-11-01T02:33:50.840" v="2181"/>
          <ac:graphicFrameMkLst>
            <pc:docMk/>
            <pc:sldMk cId="4064341233" sldId="382"/>
            <ac:graphicFrameMk id="3" creationId="{4926ACFA-A773-4423-ABD1-4DAEE527DF9D}"/>
          </ac:graphicFrameMkLst>
        </pc:graphicFrameChg>
        <pc:graphicFrameChg chg="add mod">
          <ac:chgData name="Engel, Karen" userId="b1bdb765-af5a-4eea-b146-a3f1b2df645c" providerId="ADAL" clId="{665E9729-D660-4FC2-8C14-9C87E922DA6B}" dt="2024-11-01T02:36:16.545" v="2190" actId="403"/>
          <ac:graphicFrameMkLst>
            <pc:docMk/>
            <pc:sldMk cId="4064341233" sldId="382"/>
            <ac:graphicFrameMk id="4" creationId="{F513AA2E-E0B0-421D-8ABD-EF735A4C9FFC}"/>
          </ac:graphicFrameMkLst>
        </pc:graphicFrameChg>
      </pc:sldChg>
      <pc:sldChg chg="add">
        <pc:chgData name="Engel, Karen" userId="b1bdb765-af5a-4eea-b146-a3f1b2df645c" providerId="ADAL" clId="{665E9729-D660-4FC2-8C14-9C87E922DA6B}" dt="2024-11-01T02:37:12.475" v="2191"/>
        <pc:sldMkLst>
          <pc:docMk/>
          <pc:sldMk cId="1206096104" sldId="383"/>
        </pc:sldMkLst>
      </pc:sldChg>
      <pc:sldChg chg="add">
        <pc:chgData name="Engel, Karen" userId="b1bdb765-af5a-4eea-b146-a3f1b2df645c" providerId="ADAL" clId="{665E9729-D660-4FC2-8C14-9C87E922DA6B}" dt="2024-11-01T02:37:27.526" v="2192"/>
        <pc:sldMkLst>
          <pc:docMk/>
          <pc:sldMk cId="3912014681" sldId="384"/>
        </pc:sldMkLst>
      </pc:sldChg>
      <pc:sldChg chg="addSp delSp modSp add">
        <pc:chgData name="Engel, Karen" userId="b1bdb765-af5a-4eea-b146-a3f1b2df645c" providerId="ADAL" clId="{665E9729-D660-4FC2-8C14-9C87E922DA6B}" dt="2024-11-01T02:37:52.909" v="2206" actId="20577"/>
        <pc:sldMkLst>
          <pc:docMk/>
          <pc:sldMk cId="543959011" sldId="385"/>
        </pc:sldMkLst>
        <pc:spChg chg="del">
          <ac:chgData name="Engel, Karen" userId="b1bdb765-af5a-4eea-b146-a3f1b2df645c" providerId="ADAL" clId="{665E9729-D660-4FC2-8C14-9C87E922DA6B}" dt="2024-11-01T02:37:48.893" v="2194"/>
          <ac:spMkLst>
            <pc:docMk/>
            <pc:sldMk cId="543959011" sldId="385"/>
            <ac:spMk id="2" creationId="{621A4911-AE64-4AFE-9E27-E4C70D1853FF}"/>
          </ac:spMkLst>
        </pc:spChg>
        <pc:spChg chg="del">
          <ac:chgData name="Engel, Karen" userId="b1bdb765-af5a-4eea-b146-a3f1b2df645c" providerId="ADAL" clId="{665E9729-D660-4FC2-8C14-9C87E922DA6B}" dt="2024-11-01T02:37:48.893" v="2194"/>
          <ac:spMkLst>
            <pc:docMk/>
            <pc:sldMk cId="543959011" sldId="385"/>
            <ac:spMk id="3" creationId="{FE4B6FDC-3BBB-4588-83E2-38A1DDB60B55}"/>
          </ac:spMkLst>
        </pc:spChg>
        <pc:spChg chg="add mod">
          <ac:chgData name="Engel, Karen" userId="b1bdb765-af5a-4eea-b146-a3f1b2df645c" providerId="ADAL" clId="{665E9729-D660-4FC2-8C14-9C87E922DA6B}" dt="2024-11-01T02:37:52.909" v="2206" actId="20577"/>
          <ac:spMkLst>
            <pc:docMk/>
            <pc:sldMk cId="543959011" sldId="385"/>
            <ac:spMk id="4" creationId="{C4B1D05C-59B8-4B3D-A431-878E0835CA25}"/>
          </ac:spMkLst>
        </pc:spChg>
        <pc:spChg chg="add mod">
          <ac:chgData name="Engel, Karen" userId="b1bdb765-af5a-4eea-b146-a3f1b2df645c" providerId="ADAL" clId="{665E9729-D660-4FC2-8C14-9C87E922DA6B}" dt="2024-11-01T02:37:48.893" v="2194"/>
          <ac:spMkLst>
            <pc:docMk/>
            <pc:sldMk cId="543959011" sldId="385"/>
            <ac:spMk id="5" creationId="{39D5205A-1C38-4590-B634-C76695E6A43A}"/>
          </ac:spMkLst>
        </pc:spChg>
      </pc:sldChg>
      <pc:sldMasterChg chg="setBg">
        <pc:chgData name="Engel, Karen" userId="b1bdb765-af5a-4eea-b146-a3f1b2df645c" providerId="ADAL" clId="{665E9729-D660-4FC2-8C14-9C87E922DA6B}" dt="2024-11-01T00:36:57.127" v="602"/>
        <pc:sldMasterMkLst>
          <pc:docMk/>
          <pc:sldMasterMk cId="3489528316" sldId="2147483708"/>
        </pc:sldMasterMkLst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Surveys/Graduation%20Survey/ILO%20Trend%20Analysis/Master%20ILO%20dataset%20v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Surveys/Graduation%20Survey/ILO%20Trend%20Analysis/Master%20ILO%20dataset%20v2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Surveys/Graduation%20Survey/ILO%20Trend%20Analysis/Master%20ILO%20dataset%20v2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Surveys/Graduation%20Survey/ILO%20Trend%20Analysis/Master%20ILO%20dataset%20v2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Surveys/Graduation%20Survey/ILO%20Trend%20Analysis/Master%20ILO%20dataset%20v2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Surveys/Graduation%20Survey/ILO%20Trend%20Analysis/Master%20ILO%20dataset%20v2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Surveys/Graduation%20Survey/ILO%20Trend%20Analysis/Master%20ILO%20dataset%20v2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Surveys/Graduation%20Survey/ILO%20Trend%20Analysis/Master%20ILO%20dataset%20v2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Surveys/Graduation%20Survey/ILO%20Trend%20Analysis/Master%20ILO%20dataset%20v2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Surveys/Graduation%20Survey/ILO%20Trend%20Analysis/Master%20ILO%20dataset%20v2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9.xml"/><Relationship Id="rId1" Type="http://schemas.microsoft.com/office/2011/relationships/chartStyle" Target="style19.xml"/><Relationship Id="rId4" Type="http://schemas.openxmlformats.org/officeDocument/2006/relationships/oleObject" Target="https://smccd-my.sharepoint.com/personal/engelk_smccd_edu/Documents/Surveys/Graduation%20Survey/ILO%20Trend%20Analysis/Master%20ILO%20dataset%20v2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Surveys/Graduation%20Survey/ILO%20Trend%20Analysis/Master%20ILO%20dataset%20v2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Surveys/Graduation%20Survey/ILO%20Trend%20Analysis/Master%20ILO%20dataset%20v2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Surveys/Graduation%20Survey/ILO%20Trend%20Analysis/Master%20ILO%20dataset%20v2.xlsx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Surveys/Graduation%20Survey/ILO%20Trend%20Analysis/Master%20ILO%20dataset%20v2.xlsx" TargetMode="External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Surveys/Graduation%20Survey/ILO%20Trend%20Analysis/Master%20ILO%20dataset%20v2.xlsx" TargetMode="External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Surveys/Graduation%20Survey/ILO%20Trend%20Analysis/Master%20ILO%20dataset%20v2.xlsx" TargetMode="External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Surveys/Graduation%20Survey/ILO%20Trend%20Analysis/Master%20ILO%20dataset%20v2.xlsx" TargetMode="External"/><Relationship Id="rId2" Type="http://schemas.microsoft.com/office/2011/relationships/chartColorStyle" Target="colors25.xml"/><Relationship Id="rId1" Type="http://schemas.microsoft.com/office/2011/relationships/chartStyle" Target="style25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Surveys/Graduation%20Survey/ILO%20Trend%20Analysis/Master%20ILO%20dataset%20v2.xlsx" TargetMode="External"/><Relationship Id="rId2" Type="http://schemas.microsoft.com/office/2011/relationships/chartColorStyle" Target="colors26.xml"/><Relationship Id="rId1" Type="http://schemas.microsoft.com/office/2011/relationships/chartStyle" Target="style26.xm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Surveys/Graduation%20Survey/ILO%20Trend%20Analysis/Master%20ILO%20dataset%20v2.xlsx" TargetMode="External"/><Relationship Id="rId2" Type="http://schemas.microsoft.com/office/2011/relationships/chartColorStyle" Target="colors27.xml"/><Relationship Id="rId1" Type="http://schemas.microsoft.com/office/2011/relationships/chartStyle" Target="style27.xml"/></Relationships>
</file>

<file path=ppt/charts/_rels/chart28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Surveys/Graduation%20Survey/ILO%20Trend%20Analysis/Master%20ILO%20dataset%20v2.xlsx" TargetMode="External"/><Relationship Id="rId2" Type="http://schemas.microsoft.com/office/2011/relationships/chartColorStyle" Target="colors28.xml"/><Relationship Id="rId1" Type="http://schemas.microsoft.com/office/2011/relationships/chartStyle" Target="style28.xml"/></Relationships>
</file>

<file path=ppt/charts/_rels/chart29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Surveys/Graduation%20Survey/ILO%20Trend%20Analysis/Master%20ILO%20dataset%20v2.xlsx" TargetMode="External"/><Relationship Id="rId2" Type="http://schemas.microsoft.com/office/2011/relationships/chartColorStyle" Target="colors29.xml"/><Relationship Id="rId1" Type="http://schemas.microsoft.com/office/2011/relationships/chartStyle" Target="style29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Surveys/Graduation%20Survey/ILO%20Trend%20Analysis/Master%20ILO%20dataset%20v2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30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Surveys/Graduation%20Survey/ILO%20Trend%20Analysis/Master%20ILO%20dataset%20v2.xlsx" TargetMode="External"/><Relationship Id="rId2" Type="http://schemas.microsoft.com/office/2011/relationships/chartColorStyle" Target="colors30.xml"/><Relationship Id="rId1" Type="http://schemas.microsoft.com/office/2011/relationships/chartStyle" Target="style30.xml"/></Relationships>
</file>

<file path=ppt/charts/_rels/chart31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Surveys/Graduation%20Survey/ILO%20Trend%20Analysis/Master%20ILO%20dataset%20v2.xlsx" TargetMode="External"/><Relationship Id="rId2" Type="http://schemas.microsoft.com/office/2011/relationships/chartColorStyle" Target="colors31.xml"/><Relationship Id="rId1" Type="http://schemas.microsoft.com/office/2011/relationships/chartStyle" Target="style31.xml"/></Relationships>
</file>

<file path=ppt/charts/_rels/chart32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Surveys/Graduation%20Survey/ILO%20Trend%20Analysis/Master%20ILO%20dataset%20v2.xlsx" TargetMode="External"/><Relationship Id="rId2" Type="http://schemas.microsoft.com/office/2011/relationships/chartColorStyle" Target="colors32.xml"/><Relationship Id="rId1" Type="http://schemas.microsoft.com/office/2011/relationships/chartStyle" Target="style32.xml"/></Relationships>
</file>

<file path=ppt/charts/_rels/chart33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Surveys/Graduation%20Survey/ILO%20Trend%20Analysis/Master%20ILO%20dataset%20v2.xlsx" TargetMode="External"/><Relationship Id="rId2" Type="http://schemas.microsoft.com/office/2011/relationships/chartColorStyle" Target="colors33.xml"/><Relationship Id="rId1" Type="http://schemas.microsoft.com/office/2011/relationships/chartStyle" Target="style33.xml"/></Relationships>
</file>

<file path=ppt/charts/_rels/chart34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Surveys/Graduation%20Survey/ILO%20Trend%20Analysis/Master%20ILO%20dataset%20v2.xlsx" TargetMode="External"/><Relationship Id="rId2" Type="http://schemas.microsoft.com/office/2011/relationships/chartColorStyle" Target="colors34.xml"/><Relationship Id="rId1" Type="http://schemas.microsoft.com/office/2011/relationships/chartStyle" Target="style34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Surveys/Graduation%20Survey/ILO%20Trend%20Analysis/Master%20ILO%20dataset%20v2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Surveys/Graduation%20Survey/ILO%20Trend%20Analysis/Master%20ILO%20dataset%20v2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Surveys/Graduation%20Survey/ILO%20Trend%20Analysis/Master%20ILO%20dataset%20v2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Surveys/Graduation%20Survey/ILO%20Trend%20Analysis/Master%20ILO%20dataset%20v2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Surveys/Graduation%20Survey/ILO%20Trend%20Analysis/Master%20ILO%20dataset%20v2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Surveys/Graduation%20Survey/ILO%20Trend%20Analysis/Master%20ILO%20dataset%20v2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2020-2024 Aggregated Responses to ILO Statements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'[Master ILO dataset v2.xlsx]4 year agg'!$A$21</c:f>
              <c:strCache>
                <c:ptCount val="1"/>
                <c:pt idx="0">
                  <c:v>Blank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'[Master ILO dataset v2.xlsx]4 year agg'!$B$20:$M$20</c:f>
              <c:strCache>
                <c:ptCount val="12"/>
                <c:pt idx="0">
                  <c:v>Select, evaluate, and use information to investigate a point of view</c:v>
                </c:pt>
                <c:pt idx="1">
                  <c:v>Use information to support a conclusion</c:v>
                </c:pt>
                <c:pt idx="2">
                  <c:v>Engage in problem solving</c:v>
                </c:pt>
                <c:pt idx="3">
                  <c:v>Identify credible sources of information</c:v>
                </c:pt>
                <c:pt idx="4">
                  <c:v>Think originally and apply creative solutions</c:v>
                </c:pt>
                <c:pt idx="5">
                  <c:v>Generate new ideas that synthesize more than one concept</c:v>
                </c:pt>
                <c:pt idx="6">
                  <c:v>Manage my time</c:v>
                </c:pt>
                <c:pt idx="7">
                  <c:v>Convey my ideas confidently both orally and in writing</c:v>
                </c:pt>
                <c:pt idx="8">
                  <c:v>Understand and interpret various points of view in a world of diverse peoples and cultures</c:v>
                </c:pt>
                <c:pt idx="9">
                  <c:v>Engage with diverse groups across the campus community</c:v>
                </c:pt>
                <c:pt idx="10">
                  <c:v>Represent complex data in various mathematical forms (e.g., equations, graphs, diagrams, tables and words)</c:v>
                </c:pt>
                <c:pt idx="11">
                  <c:v>Analyze data to draw appropriate conclusions</c:v>
                </c:pt>
              </c:strCache>
            </c:strRef>
          </c:cat>
          <c:val>
            <c:numRef>
              <c:f>'[Master ILO dataset v2.xlsx]4 year agg'!$B$21:$M$21</c:f>
              <c:numCache>
                <c:formatCode>0%</c:formatCode>
                <c:ptCount val="12"/>
                <c:pt idx="0">
                  <c:v>0.124</c:v>
                </c:pt>
                <c:pt idx="1">
                  <c:v>0.129</c:v>
                </c:pt>
                <c:pt idx="2">
                  <c:v>0.125</c:v>
                </c:pt>
                <c:pt idx="3">
                  <c:v>0.13</c:v>
                </c:pt>
                <c:pt idx="4">
                  <c:v>0.128</c:v>
                </c:pt>
                <c:pt idx="5">
                  <c:v>0.129</c:v>
                </c:pt>
                <c:pt idx="6">
                  <c:v>0.129</c:v>
                </c:pt>
                <c:pt idx="7">
                  <c:v>0.189</c:v>
                </c:pt>
                <c:pt idx="8">
                  <c:v>0.2</c:v>
                </c:pt>
                <c:pt idx="9">
                  <c:v>0.21199999999999999</c:v>
                </c:pt>
                <c:pt idx="10">
                  <c:v>0.26300000000000001</c:v>
                </c:pt>
                <c:pt idx="11">
                  <c:v>0.26900000000000002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D9C-4C8A-B84F-32CF0BEBBDCC}"/>
            </c:ext>
          </c:extLst>
        </c:ser>
        <c:ser>
          <c:idx val="1"/>
          <c:order val="1"/>
          <c:tx>
            <c:strRef>
              <c:f>'[Master ILO dataset v2.xlsx]4 year agg'!$A$22</c:f>
              <c:strCache>
                <c:ptCount val="1"/>
                <c:pt idx="0">
                  <c:v>Strongly Agree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'[Master ILO dataset v2.xlsx]4 year agg'!$B$20:$M$20</c:f>
              <c:strCache>
                <c:ptCount val="12"/>
                <c:pt idx="0">
                  <c:v>Select, evaluate, and use information to investigate a point of view</c:v>
                </c:pt>
                <c:pt idx="1">
                  <c:v>Use information to support a conclusion</c:v>
                </c:pt>
                <c:pt idx="2">
                  <c:v>Engage in problem solving</c:v>
                </c:pt>
                <c:pt idx="3">
                  <c:v>Identify credible sources of information</c:v>
                </c:pt>
                <c:pt idx="4">
                  <c:v>Think originally and apply creative solutions</c:v>
                </c:pt>
                <c:pt idx="5">
                  <c:v>Generate new ideas that synthesize more than one concept</c:v>
                </c:pt>
                <c:pt idx="6">
                  <c:v>Manage my time</c:v>
                </c:pt>
                <c:pt idx="7">
                  <c:v>Convey my ideas confidently both orally and in writing</c:v>
                </c:pt>
                <c:pt idx="8">
                  <c:v>Understand and interpret various points of view in a world of diverse peoples and cultures</c:v>
                </c:pt>
                <c:pt idx="9">
                  <c:v>Engage with diverse groups across the campus community</c:v>
                </c:pt>
                <c:pt idx="10">
                  <c:v>Represent complex data in various mathematical forms (e.g., equations, graphs, diagrams, tables and words)</c:v>
                </c:pt>
                <c:pt idx="11">
                  <c:v>Analyze data to draw appropriate conclusions</c:v>
                </c:pt>
              </c:strCache>
            </c:strRef>
          </c:cat>
          <c:val>
            <c:numRef>
              <c:f>'[Master ILO dataset v2.xlsx]4 year agg'!$B$22:$M$22</c:f>
              <c:numCache>
                <c:formatCode>0%</c:formatCode>
                <c:ptCount val="12"/>
                <c:pt idx="0">
                  <c:v>0.52666666666666662</c:v>
                </c:pt>
                <c:pt idx="1">
                  <c:v>0.52533333333333332</c:v>
                </c:pt>
                <c:pt idx="2">
                  <c:v>0.53866666666666663</c:v>
                </c:pt>
                <c:pt idx="3">
                  <c:v>0.54666666666666663</c:v>
                </c:pt>
                <c:pt idx="4">
                  <c:v>0.53600000000000003</c:v>
                </c:pt>
                <c:pt idx="5">
                  <c:v>0.51200000000000001</c:v>
                </c:pt>
                <c:pt idx="6">
                  <c:v>0.50266666666666671</c:v>
                </c:pt>
                <c:pt idx="7">
                  <c:v>0.43466666666666665</c:v>
                </c:pt>
                <c:pt idx="8">
                  <c:v>0.46933333333333332</c:v>
                </c:pt>
                <c:pt idx="9">
                  <c:v>0.42799999999999999</c:v>
                </c:pt>
                <c:pt idx="10">
                  <c:v>0.30266666666666664</c:v>
                </c:pt>
                <c:pt idx="11">
                  <c:v>0.37066666666666664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D9C-4C8A-B84F-32CF0BEBBDCC}"/>
            </c:ext>
          </c:extLst>
        </c:ser>
        <c:ser>
          <c:idx val="2"/>
          <c:order val="2"/>
          <c:tx>
            <c:strRef>
              <c:f>'[Master ILO dataset v2.xlsx]4 year agg'!$A$23</c:f>
              <c:strCache>
                <c:ptCount val="1"/>
                <c:pt idx="0">
                  <c:v>Agree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'[Master ILO dataset v2.xlsx]4 year agg'!$B$20:$M$20</c:f>
              <c:strCache>
                <c:ptCount val="12"/>
                <c:pt idx="0">
                  <c:v>Select, evaluate, and use information to investigate a point of view</c:v>
                </c:pt>
                <c:pt idx="1">
                  <c:v>Use information to support a conclusion</c:v>
                </c:pt>
                <c:pt idx="2">
                  <c:v>Engage in problem solving</c:v>
                </c:pt>
                <c:pt idx="3">
                  <c:v>Identify credible sources of information</c:v>
                </c:pt>
                <c:pt idx="4">
                  <c:v>Think originally and apply creative solutions</c:v>
                </c:pt>
                <c:pt idx="5">
                  <c:v>Generate new ideas that synthesize more than one concept</c:v>
                </c:pt>
                <c:pt idx="6">
                  <c:v>Manage my time</c:v>
                </c:pt>
                <c:pt idx="7">
                  <c:v>Convey my ideas confidently both orally and in writing</c:v>
                </c:pt>
                <c:pt idx="8">
                  <c:v>Understand and interpret various points of view in a world of diverse peoples and cultures</c:v>
                </c:pt>
                <c:pt idx="9">
                  <c:v>Engage with diverse groups across the campus community</c:v>
                </c:pt>
                <c:pt idx="10">
                  <c:v>Represent complex data in various mathematical forms (e.g., equations, graphs, diagrams, tables and words)</c:v>
                </c:pt>
                <c:pt idx="11">
                  <c:v>Analyze data to draw appropriate conclusions</c:v>
                </c:pt>
              </c:strCache>
            </c:strRef>
          </c:cat>
          <c:val>
            <c:numRef>
              <c:f>'[Master ILO dataset v2.xlsx]4 year agg'!$B$23:$M$23</c:f>
              <c:numCache>
                <c:formatCode>0%</c:formatCode>
                <c:ptCount val="12"/>
                <c:pt idx="0">
                  <c:v>0.32933333333333331</c:v>
                </c:pt>
                <c:pt idx="1">
                  <c:v>0.33866666666666667</c:v>
                </c:pt>
                <c:pt idx="2">
                  <c:v>0.31733333333333336</c:v>
                </c:pt>
                <c:pt idx="3">
                  <c:v>0.30399999999999999</c:v>
                </c:pt>
                <c:pt idx="4">
                  <c:v>0.33466666666666667</c:v>
                </c:pt>
                <c:pt idx="5">
                  <c:v>0.34</c:v>
                </c:pt>
                <c:pt idx="6">
                  <c:v>0.31733333333333336</c:v>
                </c:pt>
                <c:pt idx="7">
                  <c:v>0.33333333333333331</c:v>
                </c:pt>
                <c:pt idx="8">
                  <c:v>0.30399999999999999</c:v>
                </c:pt>
                <c:pt idx="9">
                  <c:v>0.29866666666666669</c:v>
                </c:pt>
                <c:pt idx="10">
                  <c:v>0.35199999999999998</c:v>
                </c:pt>
                <c:pt idx="11">
                  <c:v>0.33066666666666666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D9C-4C8A-B84F-32CF0BEBBDCC}"/>
            </c:ext>
          </c:extLst>
        </c:ser>
        <c:ser>
          <c:idx val="3"/>
          <c:order val="3"/>
          <c:tx>
            <c:strRef>
              <c:f>'[Master ILO dataset v2.xlsx]4 year agg'!$A$24</c:f>
              <c:strCache>
                <c:ptCount val="1"/>
                <c:pt idx="0">
                  <c:v>Disagree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'[Master ILO dataset v2.xlsx]4 year agg'!$B$20:$M$20</c:f>
              <c:strCache>
                <c:ptCount val="12"/>
                <c:pt idx="0">
                  <c:v>Select, evaluate, and use information to investigate a point of view</c:v>
                </c:pt>
                <c:pt idx="1">
                  <c:v>Use information to support a conclusion</c:v>
                </c:pt>
                <c:pt idx="2">
                  <c:v>Engage in problem solving</c:v>
                </c:pt>
                <c:pt idx="3">
                  <c:v>Identify credible sources of information</c:v>
                </c:pt>
                <c:pt idx="4">
                  <c:v>Think originally and apply creative solutions</c:v>
                </c:pt>
                <c:pt idx="5">
                  <c:v>Generate new ideas that synthesize more than one concept</c:v>
                </c:pt>
                <c:pt idx="6">
                  <c:v>Manage my time</c:v>
                </c:pt>
                <c:pt idx="7">
                  <c:v>Convey my ideas confidently both orally and in writing</c:v>
                </c:pt>
                <c:pt idx="8">
                  <c:v>Understand and interpret various points of view in a world of diverse peoples and cultures</c:v>
                </c:pt>
                <c:pt idx="9">
                  <c:v>Engage with diverse groups across the campus community</c:v>
                </c:pt>
                <c:pt idx="10">
                  <c:v>Represent complex data in various mathematical forms (e.g., equations, graphs, diagrams, tables and words)</c:v>
                </c:pt>
                <c:pt idx="11">
                  <c:v>Analyze data to draw appropriate conclusions</c:v>
                </c:pt>
              </c:strCache>
            </c:strRef>
          </c:cat>
          <c:val>
            <c:numRef>
              <c:f>'[Master ILO dataset v2.xlsx]4 year agg'!$B$24:$M$24</c:f>
              <c:numCache>
                <c:formatCode>0%</c:formatCode>
                <c:ptCount val="12"/>
                <c:pt idx="0">
                  <c:v>2.5333333333333333E-2</c:v>
                </c:pt>
                <c:pt idx="1">
                  <c:v>1.6E-2</c:v>
                </c:pt>
                <c:pt idx="2">
                  <c:v>2.8000000000000001E-2</c:v>
                </c:pt>
                <c:pt idx="3">
                  <c:v>2.8000000000000001E-2</c:v>
                </c:pt>
                <c:pt idx="4">
                  <c:v>1.7333333333333333E-2</c:v>
                </c:pt>
                <c:pt idx="5">
                  <c:v>3.2000000000000001E-2</c:v>
                </c:pt>
                <c:pt idx="6">
                  <c:v>0.06</c:v>
                </c:pt>
                <c:pt idx="7">
                  <c:v>3.2000000000000001E-2</c:v>
                </c:pt>
                <c:pt idx="8">
                  <c:v>2.4E-2</c:v>
                </c:pt>
                <c:pt idx="9">
                  <c:v>5.1999999999999998E-2</c:v>
                </c:pt>
                <c:pt idx="10">
                  <c:v>8.9333333333333334E-2</c:v>
                </c:pt>
                <c:pt idx="11">
                  <c:v>4.9333333333333333E-2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D9C-4C8A-B84F-32CF0BEBBDCC}"/>
            </c:ext>
          </c:extLst>
        </c:ser>
        <c:ser>
          <c:idx val="4"/>
          <c:order val="4"/>
          <c:tx>
            <c:strRef>
              <c:f>'[Master ILO dataset v2.xlsx]4 year agg'!$A$25</c:f>
              <c:strCache>
                <c:ptCount val="1"/>
                <c:pt idx="0">
                  <c:v>Strongly Disagree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'[Master ILO dataset v2.xlsx]4 year agg'!$B$20:$M$20</c:f>
              <c:strCache>
                <c:ptCount val="12"/>
                <c:pt idx="0">
                  <c:v>Select, evaluate, and use information to investigate a point of view</c:v>
                </c:pt>
                <c:pt idx="1">
                  <c:v>Use information to support a conclusion</c:v>
                </c:pt>
                <c:pt idx="2">
                  <c:v>Engage in problem solving</c:v>
                </c:pt>
                <c:pt idx="3">
                  <c:v>Identify credible sources of information</c:v>
                </c:pt>
                <c:pt idx="4">
                  <c:v>Think originally and apply creative solutions</c:v>
                </c:pt>
                <c:pt idx="5">
                  <c:v>Generate new ideas that synthesize more than one concept</c:v>
                </c:pt>
                <c:pt idx="6">
                  <c:v>Manage my time</c:v>
                </c:pt>
                <c:pt idx="7">
                  <c:v>Convey my ideas confidently both orally and in writing</c:v>
                </c:pt>
                <c:pt idx="8">
                  <c:v>Understand and interpret various points of view in a world of diverse peoples and cultures</c:v>
                </c:pt>
                <c:pt idx="9">
                  <c:v>Engage with diverse groups across the campus community</c:v>
                </c:pt>
                <c:pt idx="10">
                  <c:v>Represent complex data in various mathematical forms (e.g., equations, graphs, diagrams, tables and words)</c:v>
                </c:pt>
                <c:pt idx="11">
                  <c:v>Analyze data to draw appropriate conclusions</c:v>
                </c:pt>
              </c:strCache>
            </c:strRef>
          </c:cat>
          <c:val>
            <c:numRef>
              <c:f>'[Master ILO dataset v2.xlsx]4 year agg'!$B$25:$M$25</c:f>
              <c:numCache>
                <c:formatCode>0%</c:formatCode>
                <c:ptCount val="12"/>
                <c:pt idx="0">
                  <c:v>1.2E-2</c:v>
                </c:pt>
                <c:pt idx="1">
                  <c:v>8.0000000000000002E-3</c:v>
                </c:pt>
                <c:pt idx="2">
                  <c:v>1.4666666666666666E-2</c:v>
                </c:pt>
                <c:pt idx="3">
                  <c:v>9.3333333333333341E-3</c:v>
                </c:pt>
                <c:pt idx="4">
                  <c:v>1.0666666666666666E-2</c:v>
                </c:pt>
                <c:pt idx="5">
                  <c:v>9.3333333333333341E-3</c:v>
                </c:pt>
                <c:pt idx="6">
                  <c:v>1.6E-2</c:v>
                </c:pt>
                <c:pt idx="7">
                  <c:v>3.5999999999999997E-2</c:v>
                </c:pt>
                <c:pt idx="8">
                  <c:v>2.8000000000000001E-2</c:v>
                </c:pt>
                <c:pt idx="9">
                  <c:v>0.04</c:v>
                </c:pt>
                <c:pt idx="10">
                  <c:v>2.8000000000000001E-2</c:v>
                </c:pt>
                <c:pt idx="11">
                  <c:v>1.6E-2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D9C-4C8A-B84F-32CF0BEBBD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8212832"/>
        <c:axId val="257866768"/>
      </c:barChart>
      <c:catAx>
        <c:axId val="2382128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7866768"/>
        <c:crosses val="autoZero"/>
        <c:auto val="1"/>
        <c:lblAlgn val="ctr"/>
        <c:lblOffset val="100"/>
        <c:noMultiLvlLbl val="0"/>
      </c:catAx>
      <c:valAx>
        <c:axId val="25786676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82128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'[Master ILO dataset v2.xlsx]Pivots &amp; charts'!$N$9</c:f>
              <c:strCache>
                <c:ptCount val="1"/>
                <c:pt idx="0">
                  <c:v>Disagreement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'[Master ILO dataset v2.xlsx]Pivots &amp; charts'!$O$8:$R$8</c:f>
              <c:strCache>
                <c:ptCount val="4"/>
                <c:pt idx="0">
                  <c:v>Female</c:v>
                </c:pt>
                <c:pt idx="1">
                  <c:v>Male</c:v>
                </c:pt>
                <c:pt idx="2">
                  <c:v>Non-binary</c:v>
                </c:pt>
                <c:pt idx="3">
                  <c:v>Prefer not to say</c:v>
                </c:pt>
              </c:strCache>
            </c:strRef>
          </c:cat>
          <c:val>
            <c:numRef>
              <c:f>'[Master ILO dataset v2.xlsx]Pivots &amp; charts'!$O$9:$R$9</c:f>
              <c:numCache>
                <c:formatCode>0%</c:formatCode>
                <c:ptCount val="4"/>
                <c:pt idx="0">
                  <c:v>3.131115459882583E-2</c:v>
                </c:pt>
                <c:pt idx="1">
                  <c:v>5.9523809523809521E-3</c:v>
                </c:pt>
                <c:pt idx="2">
                  <c:v>0</c:v>
                </c:pt>
                <c:pt idx="3">
                  <c:v>0.14285714285714285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865-4F13-B4FE-CE2F8D62F79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50981664"/>
        <c:axId val="266812224"/>
      </c:barChart>
      <c:catAx>
        <c:axId val="150981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6812224"/>
        <c:crosses val="autoZero"/>
        <c:auto val="1"/>
        <c:lblAlgn val="ctr"/>
        <c:lblOffset val="100"/>
        <c:noMultiLvlLbl val="0"/>
      </c:catAx>
      <c:valAx>
        <c:axId val="266812224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09816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'[Master ILO dataset v2.xlsx]Pivots &amp; charts'!$N$5</c:f>
              <c:strCache>
                <c:ptCount val="1"/>
                <c:pt idx="0">
                  <c:v>Disagreement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'[Master ILO dataset v2.xlsx]Pivots &amp; charts'!$O$4:$W$4</c:f>
              <c:strCache>
                <c:ptCount val="9"/>
                <c:pt idx="0">
                  <c:v>American Indian or Alaska Native</c:v>
                </c:pt>
                <c:pt idx="1">
                  <c:v>Asian</c:v>
                </c:pt>
                <c:pt idx="2">
                  <c:v>Black - Non-Hispanic</c:v>
                </c:pt>
                <c:pt idx="3">
                  <c:v>Filipino</c:v>
                </c:pt>
                <c:pt idx="4">
                  <c:v>Latine</c:v>
                </c:pt>
                <c:pt idx="5">
                  <c:v>Multiraces</c:v>
                </c:pt>
                <c:pt idx="6">
                  <c:v>Pacific Islander</c:v>
                </c:pt>
                <c:pt idx="7">
                  <c:v>Unknown</c:v>
                </c:pt>
                <c:pt idx="8">
                  <c:v>White Non-Hispanic</c:v>
                </c:pt>
              </c:strCache>
            </c:strRef>
          </c:cat>
          <c:val>
            <c:numRef>
              <c:f>'[Master ILO dataset v2.xlsx]Pivots &amp; charts'!$O$5:$W$5</c:f>
              <c:numCache>
                <c:formatCode>0%</c:formatCode>
                <c:ptCount val="9"/>
                <c:pt idx="0">
                  <c:v>0</c:v>
                </c:pt>
                <c:pt idx="1">
                  <c:v>8.4507042253521125E-2</c:v>
                </c:pt>
                <c:pt idx="2">
                  <c:v>0</c:v>
                </c:pt>
                <c:pt idx="3">
                  <c:v>0</c:v>
                </c:pt>
                <c:pt idx="4">
                  <c:v>3.5326086956521736E-2</c:v>
                </c:pt>
                <c:pt idx="5">
                  <c:v>2.7777777777777776E-2</c:v>
                </c:pt>
                <c:pt idx="6">
                  <c:v>0</c:v>
                </c:pt>
                <c:pt idx="7">
                  <c:v>0.12</c:v>
                </c:pt>
                <c:pt idx="8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D2D-45CD-B999-365B629A86A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71336096"/>
        <c:axId val="336051600"/>
      </c:barChart>
      <c:catAx>
        <c:axId val="471336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6051600"/>
        <c:crosses val="autoZero"/>
        <c:auto val="1"/>
        <c:lblAlgn val="ctr"/>
        <c:lblOffset val="100"/>
        <c:noMultiLvlLbl val="0"/>
      </c:catAx>
      <c:valAx>
        <c:axId val="336051600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13360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'[Master ILO dataset v2.xlsx]Pivots &amp; charts'!$N$9</c:f>
              <c:strCache>
                <c:ptCount val="1"/>
                <c:pt idx="0">
                  <c:v>Disagreement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'[Master ILO dataset v2.xlsx]Pivots &amp; charts'!$O$8:$R$8</c:f>
              <c:strCache>
                <c:ptCount val="4"/>
                <c:pt idx="0">
                  <c:v>Female</c:v>
                </c:pt>
                <c:pt idx="1">
                  <c:v>Male</c:v>
                </c:pt>
                <c:pt idx="2">
                  <c:v>Non-binary</c:v>
                </c:pt>
                <c:pt idx="3">
                  <c:v>Prefer not to say</c:v>
                </c:pt>
              </c:strCache>
            </c:strRef>
          </c:cat>
          <c:val>
            <c:numRef>
              <c:f>'[Master ILO dataset v2.xlsx]Pivots &amp; charts'!$O$9:$R$9</c:f>
              <c:numCache>
                <c:formatCode>0%</c:formatCode>
                <c:ptCount val="4"/>
                <c:pt idx="0">
                  <c:v>5.0880626223091974E-2</c:v>
                </c:pt>
                <c:pt idx="1">
                  <c:v>1.1904761904761904E-2</c:v>
                </c:pt>
                <c:pt idx="2">
                  <c:v>0</c:v>
                </c:pt>
                <c:pt idx="3">
                  <c:v>0.2857142857142857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760-4874-A7C4-79BFBD61062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50981664"/>
        <c:axId val="266812224"/>
      </c:barChart>
      <c:catAx>
        <c:axId val="150981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6812224"/>
        <c:crosses val="autoZero"/>
        <c:auto val="1"/>
        <c:lblAlgn val="ctr"/>
        <c:lblOffset val="100"/>
        <c:noMultiLvlLbl val="0"/>
      </c:catAx>
      <c:valAx>
        <c:axId val="266812224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09816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'[Master ILO dataset v2.xlsx]Pivots &amp; charts'!$N$5</c:f>
              <c:strCache>
                <c:ptCount val="1"/>
                <c:pt idx="0">
                  <c:v>Disagreement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'[Master ILO dataset v2.xlsx]Pivots &amp; charts'!$O$4:$W$4</c:f>
              <c:strCache>
                <c:ptCount val="9"/>
                <c:pt idx="0">
                  <c:v>American Indian or Alaska Native</c:v>
                </c:pt>
                <c:pt idx="1">
                  <c:v>Asian</c:v>
                </c:pt>
                <c:pt idx="2">
                  <c:v>Black - Non-Hispanic</c:v>
                </c:pt>
                <c:pt idx="3">
                  <c:v>Filipino</c:v>
                </c:pt>
                <c:pt idx="4">
                  <c:v>Latine</c:v>
                </c:pt>
                <c:pt idx="5">
                  <c:v>Multiraces</c:v>
                </c:pt>
                <c:pt idx="6">
                  <c:v>Pacific Islander</c:v>
                </c:pt>
                <c:pt idx="7">
                  <c:v>Unknown</c:v>
                </c:pt>
                <c:pt idx="8">
                  <c:v>White Non-Hispanic</c:v>
                </c:pt>
              </c:strCache>
            </c:strRef>
          </c:cat>
          <c:val>
            <c:numRef>
              <c:f>'[Master ILO dataset v2.xlsx]Pivots &amp; charts'!$O$5:$W$5</c:f>
              <c:numCache>
                <c:formatCode>0%</c:formatCode>
                <c:ptCount val="9"/>
                <c:pt idx="0">
                  <c:v>0.5</c:v>
                </c:pt>
                <c:pt idx="1">
                  <c:v>5.6338028169014086E-2</c:v>
                </c:pt>
                <c:pt idx="2">
                  <c:v>0</c:v>
                </c:pt>
                <c:pt idx="3">
                  <c:v>0</c:v>
                </c:pt>
                <c:pt idx="4">
                  <c:v>2.4456521739130436E-2</c:v>
                </c:pt>
                <c:pt idx="5">
                  <c:v>2.7777777777777776E-2</c:v>
                </c:pt>
                <c:pt idx="6">
                  <c:v>0</c:v>
                </c:pt>
                <c:pt idx="7">
                  <c:v>0.12</c:v>
                </c:pt>
                <c:pt idx="8">
                  <c:v>6.6666666666666666E-2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7F-459A-B728-952F4C82C8E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71336096"/>
        <c:axId val="336051600"/>
      </c:barChart>
      <c:catAx>
        <c:axId val="471336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6051600"/>
        <c:crosses val="autoZero"/>
        <c:auto val="1"/>
        <c:lblAlgn val="ctr"/>
        <c:lblOffset val="100"/>
        <c:noMultiLvlLbl val="0"/>
      </c:catAx>
      <c:valAx>
        <c:axId val="336051600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13360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'[Master ILO dataset v2.xlsx]Pivots &amp; charts'!$N$9</c:f>
              <c:strCache>
                <c:ptCount val="1"/>
                <c:pt idx="0">
                  <c:v>Disagreement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'[Master ILO dataset v2.xlsx]Pivots &amp; charts'!$O$8:$R$8</c:f>
              <c:strCache>
                <c:ptCount val="4"/>
                <c:pt idx="0">
                  <c:v>Female</c:v>
                </c:pt>
                <c:pt idx="1">
                  <c:v>Male</c:v>
                </c:pt>
                <c:pt idx="2">
                  <c:v>Non-binary</c:v>
                </c:pt>
                <c:pt idx="3">
                  <c:v>Prefer not to say</c:v>
                </c:pt>
              </c:strCache>
            </c:strRef>
          </c:cat>
          <c:val>
            <c:numRef>
              <c:f>'[Master ILO dataset v2.xlsx]Pivots &amp; charts'!$O$9:$R$9</c:f>
              <c:numCache>
                <c:formatCode>0%</c:formatCode>
                <c:ptCount val="4"/>
                <c:pt idx="0">
                  <c:v>4.1095890410958902E-2</c:v>
                </c:pt>
                <c:pt idx="1">
                  <c:v>2.3809523809523808E-2</c:v>
                </c:pt>
                <c:pt idx="2">
                  <c:v>0</c:v>
                </c:pt>
                <c:pt idx="3">
                  <c:v>0.21428571428571427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2C0-407B-8D87-ACD1DCC8686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50981664"/>
        <c:axId val="266812224"/>
      </c:barChart>
      <c:catAx>
        <c:axId val="150981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6812224"/>
        <c:crosses val="autoZero"/>
        <c:auto val="1"/>
        <c:lblAlgn val="ctr"/>
        <c:lblOffset val="100"/>
        <c:noMultiLvlLbl val="0"/>
      </c:catAx>
      <c:valAx>
        <c:axId val="266812224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09816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'[Master ILO dataset v2.xlsx]Pivots &amp; charts'!$N$5</c:f>
              <c:strCache>
                <c:ptCount val="1"/>
                <c:pt idx="0">
                  <c:v>Disagreement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'[Master ILO dataset v2.xlsx]Pivots &amp; charts'!$O$4:$W$4</c:f>
              <c:strCache>
                <c:ptCount val="9"/>
                <c:pt idx="0">
                  <c:v>American Indian or Alaska Native</c:v>
                </c:pt>
                <c:pt idx="1">
                  <c:v>Asian</c:v>
                </c:pt>
                <c:pt idx="2">
                  <c:v>Black - Non-Hispanic</c:v>
                </c:pt>
                <c:pt idx="3">
                  <c:v>Filipino</c:v>
                </c:pt>
                <c:pt idx="4">
                  <c:v>Latine</c:v>
                </c:pt>
                <c:pt idx="5">
                  <c:v>Multiraces</c:v>
                </c:pt>
                <c:pt idx="6">
                  <c:v>Pacific Islander</c:v>
                </c:pt>
                <c:pt idx="7">
                  <c:v>Unknown</c:v>
                </c:pt>
                <c:pt idx="8">
                  <c:v>White Non-Hispanic</c:v>
                </c:pt>
              </c:strCache>
            </c:strRef>
          </c:cat>
          <c:val>
            <c:numRef>
              <c:f>'[Master ILO dataset v2.xlsx]Pivots &amp; charts'!$O$5:$W$5</c:f>
              <c:numCache>
                <c:formatCode>0%</c:formatCode>
                <c:ptCount val="9"/>
                <c:pt idx="0">
                  <c:v>0.5</c:v>
                </c:pt>
                <c:pt idx="1">
                  <c:v>5.6338028169014086E-2</c:v>
                </c:pt>
                <c:pt idx="2">
                  <c:v>0</c:v>
                </c:pt>
                <c:pt idx="3">
                  <c:v>0</c:v>
                </c:pt>
                <c:pt idx="4">
                  <c:v>5.434782608695652E-3</c:v>
                </c:pt>
                <c:pt idx="5">
                  <c:v>8.3333333333333329E-2</c:v>
                </c:pt>
                <c:pt idx="6">
                  <c:v>0</c:v>
                </c:pt>
                <c:pt idx="7">
                  <c:v>0.12</c:v>
                </c:pt>
                <c:pt idx="8">
                  <c:v>5.3333333333333337E-2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6C5-4DA7-B1B2-3FCA820175B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71336096"/>
        <c:axId val="336051600"/>
      </c:barChart>
      <c:catAx>
        <c:axId val="471336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6051600"/>
        <c:crosses val="autoZero"/>
        <c:auto val="1"/>
        <c:lblAlgn val="ctr"/>
        <c:lblOffset val="100"/>
        <c:noMultiLvlLbl val="0"/>
      </c:catAx>
      <c:valAx>
        <c:axId val="336051600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13360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'[Master ILO dataset v2.xlsx]Pivots &amp; charts'!$N$9</c:f>
              <c:strCache>
                <c:ptCount val="1"/>
                <c:pt idx="0">
                  <c:v>Disagreement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'[Master ILO dataset v2.xlsx]Pivots &amp; charts'!$O$8:$R$8</c:f>
              <c:strCache>
                <c:ptCount val="4"/>
                <c:pt idx="0">
                  <c:v>Female</c:v>
                </c:pt>
                <c:pt idx="1">
                  <c:v>Male</c:v>
                </c:pt>
                <c:pt idx="2">
                  <c:v>Non-binary</c:v>
                </c:pt>
                <c:pt idx="3">
                  <c:v>Prefer not to say</c:v>
                </c:pt>
              </c:strCache>
            </c:strRef>
          </c:cat>
          <c:val>
            <c:numRef>
              <c:f>'[Master ILO dataset v2.xlsx]Pivots &amp; charts'!$O$9:$R$9</c:f>
              <c:numCache>
                <c:formatCode>0%</c:formatCode>
                <c:ptCount val="4"/>
                <c:pt idx="0">
                  <c:v>3.3268101761252444E-2</c:v>
                </c:pt>
                <c:pt idx="1">
                  <c:v>1.1904761904761904E-2</c:v>
                </c:pt>
                <c:pt idx="2">
                  <c:v>0</c:v>
                </c:pt>
                <c:pt idx="3">
                  <c:v>0.14285714285714285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E07-481B-9638-E82F6D6CCAE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50981664"/>
        <c:axId val="266812224"/>
      </c:barChart>
      <c:catAx>
        <c:axId val="150981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6812224"/>
        <c:crosses val="autoZero"/>
        <c:auto val="1"/>
        <c:lblAlgn val="ctr"/>
        <c:lblOffset val="100"/>
        <c:noMultiLvlLbl val="0"/>
      </c:catAx>
      <c:valAx>
        <c:axId val="266812224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09816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'[Master ILO dataset v2.xlsx]Pivots &amp; charts'!$N$5</c:f>
              <c:strCache>
                <c:ptCount val="1"/>
                <c:pt idx="0">
                  <c:v>Disagreement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'[Master ILO dataset v2.xlsx]Pivots &amp; charts'!$O$4:$W$4</c:f>
              <c:strCache>
                <c:ptCount val="9"/>
                <c:pt idx="0">
                  <c:v>American Indian or Alaska Native</c:v>
                </c:pt>
                <c:pt idx="1">
                  <c:v>Asian</c:v>
                </c:pt>
                <c:pt idx="2">
                  <c:v>Black - Non-Hispanic</c:v>
                </c:pt>
                <c:pt idx="3">
                  <c:v>Filipino</c:v>
                </c:pt>
                <c:pt idx="4">
                  <c:v>Latine</c:v>
                </c:pt>
                <c:pt idx="5">
                  <c:v>Multiraces</c:v>
                </c:pt>
                <c:pt idx="6">
                  <c:v>Pacific Islander</c:v>
                </c:pt>
                <c:pt idx="7">
                  <c:v>Unknown</c:v>
                </c:pt>
                <c:pt idx="8">
                  <c:v>White Non-Hispanic</c:v>
                </c:pt>
              </c:strCache>
            </c:strRef>
          </c:cat>
          <c:val>
            <c:numRef>
              <c:f>'[Master ILO dataset v2.xlsx]Pivots &amp; charts'!$O$5:$W$5</c:f>
              <c:numCache>
                <c:formatCode>0%</c:formatCode>
                <c:ptCount val="9"/>
                <c:pt idx="0">
                  <c:v>0.5</c:v>
                </c:pt>
                <c:pt idx="1">
                  <c:v>5.6338028169014086E-2</c:v>
                </c:pt>
                <c:pt idx="2">
                  <c:v>7.1428571428571425E-2</c:v>
                </c:pt>
                <c:pt idx="3">
                  <c:v>0</c:v>
                </c:pt>
                <c:pt idx="4">
                  <c:v>1.6304347826086956E-2</c:v>
                </c:pt>
                <c:pt idx="5">
                  <c:v>0.1111111111111111</c:v>
                </c:pt>
                <c:pt idx="6">
                  <c:v>9.0909090909090912E-2</c:v>
                </c:pt>
                <c:pt idx="7">
                  <c:v>0.12</c:v>
                </c:pt>
                <c:pt idx="8">
                  <c:v>7.3333333333333334E-2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A81-4C0B-B214-DADBE645818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71336096"/>
        <c:axId val="336051600"/>
      </c:barChart>
      <c:catAx>
        <c:axId val="471336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6051600"/>
        <c:crosses val="autoZero"/>
        <c:auto val="1"/>
        <c:lblAlgn val="ctr"/>
        <c:lblOffset val="100"/>
        <c:noMultiLvlLbl val="0"/>
      </c:catAx>
      <c:valAx>
        <c:axId val="336051600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13360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'[Master ILO dataset v2.xlsx]Pivots &amp; charts'!$N$9</c:f>
              <c:strCache>
                <c:ptCount val="1"/>
                <c:pt idx="0">
                  <c:v>Disagreement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'[Master ILO dataset v2.xlsx]Pivots &amp; charts'!$O$8:$R$8</c:f>
              <c:strCache>
                <c:ptCount val="4"/>
                <c:pt idx="0">
                  <c:v>Female</c:v>
                </c:pt>
                <c:pt idx="1">
                  <c:v>Male</c:v>
                </c:pt>
                <c:pt idx="2">
                  <c:v>Non-binary</c:v>
                </c:pt>
                <c:pt idx="3">
                  <c:v>Prefer not to say</c:v>
                </c:pt>
              </c:strCache>
            </c:strRef>
          </c:cat>
          <c:val>
            <c:numRef>
              <c:f>'[Master ILO dataset v2.xlsx]Pivots &amp; charts'!$O$9:$R$9</c:f>
              <c:numCache>
                <c:formatCode>0%</c:formatCode>
                <c:ptCount val="4"/>
                <c:pt idx="0">
                  <c:v>4.5009784735812131E-2</c:v>
                </c:pt>
                <c:pt idx="1">
                  <c:v>3.5714285714285712E-2</c:v>
                </c:pt>
                <c:pt idx="2">
                  <c:v>0.14285714285714285</c:v>
                </c:pt>
                <c:pt idx="3">
                  <c:v>0.14285714285714285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1F5-4769-945F-7F91451D1C7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50981664"/>
        <c:axId val="266812224"/>
      </c:barChart>
      <c:catAx>
        <c:axId val="150981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6812224"/>
        <c:crosses val="autoZero"/>
        <c:auto val="1"/>
        <c:lblAlgn val="ctr"/>
        <c:lblOffset val="100"/>
        <c:noMultiLvlLbl val="0"/>
      </c:catAx>
      <c:valAx>
        <c:axId val="266812224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09816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'[Master ILO dataset v2.xlsx]Pivots &amp; charts'!$N$5</c:f>
              <c:strCache>
                <c:ptCount val="1"/>
                <c:pt idx="0">
                  <c:v>Disagreement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'[Master ILO dataset v2.xlsx]Pivots &amp; charts'!$O$4:$W$4</c:f>
              <c:strCache>
                <c:ptCount val="9"/>
                <c:pt idx="0">
                  <c:v>American Indian or Alaska Native</c:v>
                </c:pt>
                <c:pt idx="1">
                  <c:v>Asian</c:v>
                </c:pt>
                <c:pt idx="2">
                  <c:v>Black - Non-Hispanic</c:v>
                </c:pt>
                <c:pt idx="3">
                  <c:v>Filipino</c:v>
                </c:pt>
                <c:pt idx="4">
                  <c:v>Latine</c:v>
                </c:pt>
                <c:pt idx="5">
                  <c:v>Multiraces</c:v>
                </c:pt>
                <c:pt idx="6">
                  <c:v>Pacific Islander</c:v>
                </c:pt>
                <c:pt idx="7">
                  <c:v>Unknown</c:v>
                </c:pt>
                <c:pt idx="8">
                  <c:v>White Non-Hispanic</c:v>
                </c:pt>
              </c:strCache>
            </c:strRef>
          </c:cat>
          <c:val>
            <c:numRef>
              <c:f>'[Master ILO dataset v2.xlsx]Pivots &amp; charts'!$O$5:$W$5</c:f>
              <c:numCache>
                <c:formatCode>0%</c:formatCode>
                <c:ptCount val="9"/>
                <c:pt idx="0">
                  <c:v>0</c:v>
                </c:pt>
                <c:pt idx="1">
                  <c:v>0.11267605633802817</c:v>
                </c:pt>
                <c:pt idx="2">
                  <c:v>7.1428571428571425E-2</c:v>
                </c:pt>
                <c:pt idx="3">
                  <c:v>0</c:v>
                </c:pt>
                <c:pt idx="4">
                  <c:v>7.0652173913043473E-2</c:v>
                </c:pt>
                <c:pt idx="5">
                  <c:v>0.1388888888888889</c:v>
                </c:pt>
                <c:pt idx="6">
                  <c:v>9.0909090909090912E-2</c:v>
                </c:pt>
                <c:pt idx="7">
                  <c:v>0.2</c:v>
                </c:pt>
                <c:pt idx="8">
                  <c:v>7.3333333333333334E-2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716-4D5C-AA30-52C3FFB0C1B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71336096"/>
        <c:axId val="336051600"/>
      </c:barChart>
      <c:catAx>
        <c:axId val="471336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6051600"/>
        <c:crosses val="autoZero"/>
        <c:auto val="1"/>
        <c:lblAlgn val="ctr"/>
        <c:lblOffset val="100"/>
        <c:noMultiLvlLbl val="0"/>
      </c:catAx>
      <c:valAx>
        <c:axId val="336051600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13360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2020-2024 Aggregated Responses to ILO Statements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'[Master ILO dataset v2.xlsx]4 year agg'!$A$21</c:f>
              <c:strCache>
                <c:ptCount val="1"/>
                <c:pt idx="0">
                  <c:v>Blank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'[Master ILO dataset v2.xlsx]4 year agg'!$B$20:$M$20</c:f>
              <c:strCache>
                <c:ptCount val="12"/>
                <c:pt idx="0">
                  <c:v>Select, evaluate, and use information to investigate a point of view</c:v>
                </c:pt>
                <c:pt idx="1">
                  <c:v>Use information to support a conclusion</c:v>
                </c:pt>
                <c:pt idx="2">
                  <c:v>Engage in problem solving</c:v>
                </c:pt>
                <c:pt idx="3">
                  <c:v>Identify credible sources of information</c:v>
                </c:pt>
                <c:pt idx="4">
                  <c:v>Think originally and apply creative solutions</c:v>
                </c:pt>
                <c:pt idx="5">
                  <c:v>Generate new ideas that synthesize more than one concept</c:v>
                </c:pt>
                <c:pt idx="6">
                  <c:v>Manage my time</c:v>
                </c:pt>
                <c:pt idx="7">
                  <c:v>Convey my ideas confidently both orally and in writing</c:v>
                </c:pt>
                <c:pt idx="8">
                  <c:v>Understand and interpret various points of view in a world of diverse peoples and cultures</c:v>
                </c:pt>
                <c:pt idx="9">
                  <c:v>Engage with diverse groups across the campus community</c:v>
                </c:pt>
                <c:pt idx="10">
                  <c:v>Represent complex data in various mathematical forms (e.g., equations, graphs, diagrams, tables and words)</c:v>
                </c:pt>
                <c:pt idx="11">
                  <c:v>Analyze data to draw appropriate conclusions</c:v>
                </c:pt>
              </c:strCache>
            </c:strRef>
          </c:cat>
          <c:val>
            <c:numRef>
              <c:f>'[Master ILO dataset v2.xlsx]4 year agg'!$B$21:$M$21</c:f>
              <c:numCache>
                <c:formatCode>0%</c:formatCode>
                <c:ptCount val="12"/>
                <c:pt idx="0">
                  <c:v>0.124</c:v>
                </c:pt>
                <c:pt idx="1">
                  <c:v>0.129</c:v>
                </c:pt>
                <c:pt idx="2">
                  <c:v>0.125</c:v>
                </c:pt>
                <c:pt idx="3">
                  <c:v>0.13</c:v>
                </c:pt>
                <c:pt idx="4">
                  <c:v>0.128</c:v>
                </c:pt>
                <c:pt idx="5">
                  <c:v>0.129</c:v>
                </c:pt>
                <c:pt idx="6">
                  <c:v>0.129</c:v>
                </c:pt>
                <c:pt idx="7">
                  <c:v>0.189</c:v>
                </c:pt>
                <c:pt idx="8">
                  <c:v>0.2</c:v>
                </c:pt>
                <c:pt idx="9">
                  <c:v>0.21199999999999999</c:v>
                </c:pt>
                <c:pt idx="10">
                  <c:v>0.26300000000000001</c:v>
                </c:pt>
                <c:pt idx="11">
                  <c:v>0.26900000000000002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D9C-4C8A-B84F-32CF0BEBBDCC}"/>
            </c:ext>
          </c:extLst>
        </c:ser>
        <c:ser>
          <c:idx val="1"/>
          <c:order val="1"/>
          <c:tx>
            <c:strRef>
              <c:f>'[Master ILO dataset v2.xlsx]4 year agg'!$A$22</c:f>
              <c:strCache>
                <c:ptCount val="1"/>
                <c:pt idx="0">
                  <c:v>Strongly Agree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'[Master ILO dataset v2.xlsx]4 year agg'!$B$20:$M$20</c:f>
              <c:strCache>
                <c:ptCount val="12"/>
                <c:pt idx="0">
                  <c:v>Select, evaluate, and use information to investigate a point of view</c:v>
                </c:pt>
                <c:pt idx="1">
                  <c:v>Use information to support a conclusion</c:v>
                </c:pt>
                <c:pt idx="2">
                  <c:v>Engage in problem solving</c:v>
                </c:pt>
                <c:pt idx="3">
                  <c:v>Identify credible sources of information</c:v>
                </c:pt>
                <c:pt idx="4">
                  <c:v>Think originally and apply creative solutions</c:v>
                </c:pt>
                <c:pt idx="5">
                  <c:v>Generate new ideas that synthesize more than one concept</c:v>
                </c:pt>
                <c:pt idx="6">
                  <c:v>Manage my time</c:v>
                </c:pt>
                <c:pt idx="7">
                  <c:v>Convey my ideas confidently both orally and in writing</c:v>
                </c:pt>
                <c:pt idx="8">
                  <c:v>Understand and interpret various points of view in a world of diverse peoples and cultures</c:v>
                </c:pt>
                <c:pt idx="9">
                  <c:v>Engage with diverse groups across the campus community</c:v>
                </c:pt>
                <c:pt idx="10">
                  <c:v>Represent complex data in various mathematical forms (e.g., equations, graphs, diagrams, tables and words)</c:v>
                </c:pt>
                <c:pt idx="11">
                  <c:v>Analyze data to draw appropriate conclusions</c:v>
                </c:pt>
              </c:strCache>
            </c:strRef>
          </c:cat>
          <c:val>
            <c:numRef>
              <c:f>'[Master ILO dataset v2.xlsx]4 year agg'!$B$22:$M$22</c:f>
              <c:numCache>
                <c:formatCode>0%</c:formatCode>
                <c:ptCount val="12"/>
                <c:pt idx="0">
                  <c:v>0.52666666666666662</c:v>
                </c:pt>
                <c:pt idx="1">
                  <c:v>0.52533333333333332</c:v>
                </c:pt>
                <c:pt idx="2">
                  <c:v>0.53866666666666663</c:v>
                </c:pt>
                <c:pt idx="3">
                  <c:v>0.54666666666666663</c:v>
                </c:pt>
                <c:pt idx="4">
                  <c:v>0.53600000000000003</c:v>
                </c:pt>
                <c:pt idx="5">
                  <c:v>0.51200000000000001</c:v>
                </c:pt>
                <c:pt idx="6">
                  <c:v>0.50266666666666671</c:v>
                </c:pt>
                <c:pt idx="7">
                  <c:v>0.43466666666666665</c:v>
                </c:pt>
                <c:pt idx="8">
                  <c:v>0.46933333333333332</c:v>
                </c:pt>
                <c:pt idx="9">
                  <c:v>0.42799999999999999</c:v>
                </c:pt>
                <c:pt idx="10">
                  <c:v>0.30266666666666664</c:v>
                </c:pt>
                <c:pt idx="11">
                  <c:v>0.37066666666666664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D9C-4C8A-B84F-32CF0BEBBDCC}"/>
            </c:ext>
          </c:extLst>
        </c:ser>
        <c:ser>
          <c:idx val="2"/>
          <c:order val="2"/>
          <c:tx>
            <c:strRef>
              <c:f>'[Master ILO dataset v2.xlsx]4 year agg'!$A$23</c:f>
              <c:strCache>
                <c:ptCount val="1"/>
                <c:pt idx="0">
                  <c:v>Agree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'[Master ILO dataset v2.xlsx]4 year agg'!$B$20:$M$20</c:f>
              <c:strCache>
                <c:ptCount val="12"/>
                <c:pt idx="0">
                  <c:v>Select, evaluate, and use information to investigate a point of view</c:v>
                </c:pt>
                <c:pt idx="1">
                  <c:v>Use information to support a conclusion</c:v>
                </c:pt>
                <c:pt idx="2">
                  <c:v>Engage in problem solving</c:v>
                </c:pt>
                <c:pt idx="3">
                  <c:v>Identify credible sources of information</c:v>
                </c:pt>
                <c:pt idx="4">
                  <c:v>Think originally and apply creative solutions</c:v>
                </c:pt>
                <c:pt idx="5">
                  <c:v>Generate new ideas that synthesize more than one concept</c:v>
                </c:pt>
                <c:pt idx="6">
                  <c:v>Manage my time</c:v>
                </c:pt>
                <c:pt idx="7">
                  <c:v>Convey my ideas confidently both orally and in writing</c:v>
                </c:pt>
                <c:pt idx="8">
                  <c:v>Understand and interpret various points of view in a world of diverse peoples and cultures</c:v>
                </c:pt>
                <c:pt idx="9">
                  <c:v>Engage with diverse groups across the campus community</c:v>
                </c:pt>
                <c:pt idx="10">
                  <c:v>Represent complex data in various mathematical forms (e.g., equations, graphs, diagrams, tables and words)</c:v>
                </c:pt>
                <c:pt idx="11">
                  <c:v>Analyze data to draw appropriate conclusions</c:v>
                </c:pt>
              </c:strCache>
            </c:strRef>
          </c:cat>
          <c:val>
            <c:numRef>
              <c:f>'[Master ILO dataset v2.xlsx]4 year agg'!$B$23:$M$23</c:f>
              <c:numCache>
                <c:formatCode>0%</c:formatCode>
                <c:ptCount val="12"/>
                <c:pt idx="0">
                  <c:v>0.32933333333333331</c:v>
                </c:pt>
                <c:pt idx="1">
                  <c:v>0.33866666666666667</c:v>
                </c:pt>
                <c:pt idx="2">
                  <c:v>0.31733333333333336</c:v>
                </c:pt>
                <c:pt idx="3">
                  <c:v>0.30399999999999999</c:v>
                </c:pt>
                <c:pt idx="4">
                  <c:v>0.33466666666666667</c:v>
                </c:pt>
                <c:pt idx="5">
                  <c:v>0.34</c:v>
                </c:pt>
                <c:pt idx="6">
                  <c:v>0.31733333333333336</c:v>
                </c:pt>
                <c:pt idx="7">
                  <c:v>0.33333333333333331</c:v>
                </c:pt>
                <c:pt idx="8">
                  <c:v>0.30399999999999999</c:v>
                </c:pt>
                <c:pt idx="9">
                  <c:v>0.29866666666666669</c:v>
                </c:pt>
                <c:pt idx="10">
                  <c:v>0.35199999999999998</c:v>
                </c:pt>
                <c:pt idx="11">
                  <c:v>0.33066666666666666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D9C-4C8A-B84F-32CF0BEBBDCC}"/>
            </c:ext>
          </c:extLst>
        </c:ser>
        <c:ser>
          <c:idx val="3"/>
          <c:order val="3"/>
          <c:tx>
            <c:strRef>
              <c:f>'[Master ILO dataset v2.xlsx]4 year agg'!$A$24</c:f>
              <c:strCache>
                <c:ptCount val="1"/>
                <c:pt idx="0">
                  <c:v>Disagree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'[Master ILO dataset v2.xlsx]4 year agg'!$B$20:$M$20</c:f>
              <c:strCache>
                <c:ptCount val="12"/>
                <c:pt idx="0">
                  <c:v>Select, evaluate, and use information to investigate a point of view</c:v>
                </c:pt>
                <c:pt idx="1">
                  <c:v>Use information to support a conclusion</c:v>
                </c:pt>
                <c:pt idx="2">
                  <c:v>Engage in problem solving</c:v>
                </c:pt>
                <c:pt idx="3">
                  <c:v>Identify credible sources of information</c:v>
                </c:pt>
                <c:pt idx="4">
                  <c:v>Think originally and apply creative solutions</c:v>
                </c:pt>
                <c:pt idx="5">
                  <c:v>Generate new ideas that synthesize more than one concept</c:v>
                </c:pt>
                <c:pt idx="6">
                  <c:v>Manage my time</c:v>
                </c:pt>
                <c:pt idx="7">
                  <c:v>Convey my ideas confidently both orally and in writing</c:v>
                </c:pt>
                <c:pt idx="8">
                  <c:v>Understand and interpret various points of view in a world of diverse peoples and cultures</c:v>
                </c:pt>
                <c:pt idx="9">
                  <c:v>Engage with diverse groups across the campus community</c:v>
                </c:pt>
                <c:pt idx="10">
                  <c:v>Represent complex data in various mathematical forms (e.g., equations, graphs, diagrams, tables and words)</c:v>
                </c:pt>
                <c:pt idx="11">
                  <c:v>Analyze data to draw appropriate conclusions</c:v>
                </c:pt>
              </c:strCache>
            </c:strRef>
          </c:cat>
          <c:val>
            <c:numRef>
              <c:f>'[Master ILO dataset v2.xlsx]4 year agg'!$B$24:$M$24</c:f>
              <c:numCache>
                <c:formatCode>0%</c:formatCode>
                <c:ptCount val="12"/>
                <c:pt idx="0">
                  <c:v>2.5333333333333333E-2</c:v>
                </c:pt>
                <c:pt idx="1">
                  <c:v>1.6E-2</c:v>
                </c:pt>
                <c:pt idx="2">
                  <c:v>2.8000000000000001E-2</c:v>
                </c:pt>
                <c:pt idx="3">
                  <c:v>2.8000000000000001E-2</c:v>
                </c:pt>
                <c:pt idx="4">
                  <c:v>1.7333333333333333E-2</c:v>
                </c:pt>
                <c:pt idx="5">
                  <c:v>3.2000000000000001E-2</c:v>
                </c:pt>
                <c:pt idx="6">
                  <c:v>0.06</c:v>
                </c:pt>
                <c:pt idx="7">
                  <c:v>3.2000000000000001E-2</c:v>
                </c:pt>
                <c:pt idx="8">
                  <c:v>2.4E-2</c:v>
                </c:pt>
                <c:pt idx="9">
                  <c:v>5.1999999999999998E-2</c:v>
                </c:pt>
                <c:pt idx="10">
                  <c:v>8.9333333333333334E-2</c:v>
                </c:pt>
                <c:pt idx="11">
                  <c:v>4.9333333333333333E-2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D9C-4C8A-B84F-32CF0BEBBDCC}"/>
            </c:ext>
          </c:extLst>
        </c:ser>
        <c:ser>
          <c:idx val="4"/>
          <c:order val="4"/>
          <c:tx>
            <c:strRef>
              <c:f>'[Master ILO dataset v2.xlsx]4 year agg'!$A$25</c:f>
              <c:strCache>
                <c:ptCount val="1"/>
                <c:pt idx="0">
                  <c:v>Strongly Disagree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'[Master ILO dataset v2.xlsx]4 year agg'!$B$20:$M$20</c:f>
              <c:strCache>
                <c:ptCount val="12"/>
                <c:pt idx="0">
                  <c:v>Select, evaluate, and use information to investigate a point of view</c:v>
                </c:pt>
                <c:pt idx="1">
                  <c:v>Use information to support a conclusion</c:v>
                </c:pt>
                <c:pt idx="2">
                  <c:v>Engage in problem solving</c:v>
                </c:pt>
                <c:pt idx="3">
                  <c:v>Identify credible sources of information</c:v>
                </c:pt>
                <c:pt idx="4">
                  <c:v>Think originally and apply creative solutions</c:v>
                </c:pt>
                <c:pt idx="5">
                  <c:v>Generate new ideas that synthesize more than one concept</c:v>
                </c:pt>
                <c:pt idx="6">
                  <c:v>Manage my time</c:v>
                </c:pt>
                <c:pt idx="7">
                  <c:v>Convey my ideas confidently both orally and in writing</c:v>
                </c:pt>
                <c:pt idx="8">
                  <c:v>Understand and interpret various points of view in a world of diverse peoples and cultures</c:v>
                </c:pt>
                <c:pt idx="9">
                  <c:v>Engage with diverse groups across the campus community</c:v>
                </c:pt>
                <c:pt idx="10">
                  <c:v>Represent complex data in various mathematical forms (e.g., equations, graphs, diagrams, tables and words)</c:v>
                </c:pt>
                <c:pt idx="11">
                  <c:v>Analyze data to draw appropriate conclusions</c:v>
                </c:pt>
              </c:strCache>
            </c:strRef>
          </c:cat>
          <c:val>
            <c:numRef>
              <c:f>'[Master ILO dataset v2.xlsx]4 year agg'!$B$25:$M$25</c:f>
              <c:numCache>
                <c:formatCode>0%</c:formatCode>
                <c:ptCount val="12"/>
                <c:pt idx="0">
                  <c:v>1.2E-2</c:v>
                </c:pt>
                <c:pt idx="1">
                  <c:v>8.0000000000000002E-3</c:v>
                </c:pt>
                <c:pt idx="2">
                  <c:v>1.4666666666666666E-2</c:v>
                </c:pt>
                <c:pt idx="3">
                  <c:v>9.3333333333333341E-3</c:v>
                </c:pt>
                <c:pt idx="4">
                  <c:v>1.0666666666666666E-2</c:v>
                </c:pt>
                <c:pt idx="5">
                  <c:v>9.3333333333333341E-3</c:v>
                </c:pt>
                <c:pt idx="6">
                  <c:v>1.6E-2</c:v>
                </c:pt>
                <c:pt idx="7">
                  <c:v>3.5999999999999997E-2</c:v>
                </c:pt>
                <c:pt idx="8">
                  <c:v>2.8000000000000001E-2</c:v>
                </c:pt>
                <c:pt idx="9">
                  <c:v>0.04</c:v>
                </c:pt>
                <c:pt idx="10">
                  <c:v>2.8000000000000001E-2</c:v>
                </c:pt>
                <c:pt idx="11">
                  <c:v>1.6E-2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D9C-4C8A-B84F-32CF0BEBBD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8212832"/>
        <c:axId val="257866768"/>
      </c:barChart>
      <c:catAx>
        <c:axId val="2382128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7866768"/>
        <c:crosses val="autoZero"/>
        <c:auto val="1"/>
        <c:lblAlgn val="ctr"/>
        <c:lblOffset val="100"/>
        <c:noMultiLvlLbl val="0"/>
      </c:catAx>
      <c:valAx>
        <c:axId val="25786676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82128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'[Master ILO dataset v2.xlsx]Pivots &amp; charts'!$N$9</c:f>
              <c:strCache>
                <c:ptCount val="1"/>
                <c:pt idx="0">
                  <c:v>Disagreement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'[Master ILO dataset v2.xlsx]Pivots &amp; charts'!$O$8:$R$8</c:f>
              <c:strCache>
                <c:ptCount val="4"/>
                <c:pt idx="0">
                  <c:v>Female</c:v>
                </c:pt>
                <c:pt idx="1">
                  <c:v>Male</c:v>
                </c:pt>
                <c:pt idx="2">
                  <c:v>Non-binary</c:v>
                </c:pt>
                <c:pt idx="3">
                  <c:v>Prefer not to say</c:v>
                </c:pt>
              </c:strCache>
            </c:strRef>
          </c:cat>
          <c:val>
            <c:numRef>
              <c:f>'[Master ILO dataset v2.xlsx]Pivots &amp; charts'!$O$9:$R$9</c:f>
              <c:numCache>
                <c:formatCode>0%</c:formatCode>
                <c:ptCount val="4"/>
                <c:pt idx="0">
                  <c:v>7.0450097847358117E-2</c:v>
                </c:pt>
                <c:pt idx="1">
                  <c:v>9.5238095238095233E-2</c:v>
                </c:pt>
                <c:pt idx="2">
                  <c:v>0.14285714285714285</c:v>
                </c:pt>
                <c:pt idx="3">
                  <c:v>0.35714285714285715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BEB-4974-9F0A-8DEF8E9731C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50981664"/>
        <c:axId val="266812224"/>
      </c:barChart>
      <c:catAx>
        <c:axId val="150981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6812224"/>
        <c:crosses val="autoZero"/>
        <c:auto val="1"/>
        <c:lblAlgn val="ctr"/>
        <c:lblOffset val="100"/>
        <c:noMultiLvlLbl val="0"/>
      </c:catAx>
      <c:valAx>
        <c:axId val="266812224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09816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'[Master ILO dataset v2.xlsx]Pivots &amp; charts'!$N$5</c:f>
              <c:strCache>
                <c:ptCount val="1"/>
                <c:pt idx="0">
                  <c:v>Disagreement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'[Master ILO dataset v2.xlsx]Pivots &amp; charts'!$O$4:$W$4</c:f>
              <c:strCache>
                <c:ptCount val="9"/>
                <c:pt idx="0">
                  <c:v>American Indian or Alaska Native</c:v>
                </c:pt>
                <c:pt idx="1">
                  <c:v>Asian</c:v>
                </c:pt>
                <c:pt idx="2">
                  <c:v>Black - Non-Hispanic</c:v>
                </c:pt>
                <c:pt idx="3">
                  <c:v>Filipino</c:v>
                </c:pt>
                <c:pt idx="4">
                  <c:v>Latine</c:v>
                </c:pt>
                <c:pt idx="5">
                  <c:v>Multiraces</c:v>
                </c:pt>
                <c:pt idx="6">
                  <c:v>Pacific Islander</c:v>
                </c:pt>
                <c:pt idx="7">
                  <c:v>Unknown</c:v>
                </c:pt>
                <c:pt idx="8">
                  <c:v>White Non-Hispanic</c:v>
                </c:pt>
              </c:strCache>
            </c:strRef>
          </c:cat>
          <c:val>
            <c:numRef>
              <c:f>'[Master ILO dataset v2.xlsx]Pivots &amp; charts'!$O$5:$W$5</c:f>
              <c:numCache>
                <c:formatCode>0%</c:formatCode>
                <c:ptCount val="9"/>
                <c:pt idx="0">
                  <c:v>0.5</c:v>
                </c:pt>
                <c:pt idx="1">
                  <c:v>0.12676056338028169</c:v>
                </c:pt>
                <c:pt idx="2">
                  <c:v>3.5714285714285712E-2</c:v>
                </c:pt>
                <c:pt idx="3">
                  <c:v>0.4</c:v>
                </c:pt>
                <c:pt idx="4">
                  <c:v>4.8913043478260872E-2</c:v>
                </c:pt>
                <c:pt idx="5">
                  <c:v>0.1388888888888889</c:v>
                </c:pt>
                <c:pt idx="6">
                  <c:v>0</c:v>
                </c:pt>
                <c:pt idx="7">
                  <c:v>0.12</c:v>
                </c:pt>
                <c:pt idx="8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FDB-40F2-AAF0-1927EB2A284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71336096"/>
        <c:axId val="336051600"/>
      </c:barChart>
      <c:catAx>
        <c:axId val="471336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6051600"/>
        <c:crosses val="autoZero"/>
        <c:auto val="1"/>
        <c:lblAlgn val="ctr"/>
        <c:lblOffset val="100"/>
        <c:noMultiLvlLbl val="0"/>
      </c:catAx>
      <c:valAx>
        <c:axId val="336051600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13360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'[Master ILO dataset v2.xlsx]Pivots &amp; charts'!$N$9</c:f>
              <c:strCache>
                <c:ptCount val="1"/>
                <c:pt idx="0">
                  <c:v>Disagreement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'[Master ILO dataset v2.xlsx]Pivots &amp; charts'!$O$8:$R$8</c:f>
              <c:strCache>
                <c:ptCount val="4"/>
                <c:pt idx="0">
                  <c:v>Female</c:v>
                </c:pt>
                <c:pt idx="1">
                  <c:v>Male</c:v>
                </c:pt>
                <c:pt idx="2">
                  <c:v>Non-binary</c:v>
                </c:pt>
                <c:pt idx="3">
                  <c:v>Prefer not to say</c:v>
                </c:pt>
              </c:strCache>
            </c:strRef>
          </c:cat>
          <c:val>
            <c:numRef>
              <c:f>'[Master ILO dataset v2.xlsx]Pivots &amp; charts'!$O$9:$R$9</c:f>
              <c:numCache>
                <c:formatCode>0%</c:formatCode>
                <c:ptCount val="4"/>
                <c:pt idx="0">
                  <c:v>7.4363992172211346E-2</c:v>
                </c:pt>
                <c:pt idx="1">
                  <c:v>4.7619047619047616E-2</c:v>
                </c:pt>
                <c:pt idx="2">
                  <c:v>0.14285714285714285</c:v>
                </c:pt>
                <c:pt idx="3">
                  <c:v>0.2857142857142857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B6D-4E70-972D-B4B67B0F19C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50981664"/>
        <c:axId val="266812224"/>
      </c:barChart>
      <c:catAx>
        <c:axId val="150981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6812224"/>
        <c:crosses val="autoZero"/>
        <c:auto val="1"/>
        <c:lblAlgn val="ctr"/>
        <c:lblOffset val="100"/>
        <c:noMultiLvlLbl val="0"/>
      </c:catAx>
      <c:valAx>
        <c:axId val="266812224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09816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'[Master ILO dataset v2.xlsx]Pivots &amp; charts'!$N$5</c:f>
              <c:strCache>
                <c:ptCount val="1"/>
                <c:pt idx="0">
                  <c:v>Disagreement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'[Master ILO dataset v2.xlsx]Pivots &amp; charts'!$O$4:$W$4</c:f>
              <c:strCache>
                <c:ptCount val="9"/>
                <c:pt idx="0">
                  <c:v>American Indian or Alaska Native</c:v>
                </c:pt>
                <c:pt idx="1">
                  <c:v>Asian</c:v>
                </c:pt>
                <c:pt idx="2">
                  <c:v>Black - Non-Hispanic</c:v>
                </c:pt>
                <c:pt idx="3">
                  <c:v>Filipino</c:v>
                </c:pt>
                <c:pt idx="4">
                  <c:v>Latine</c:v>
                </c:pt>
                <c:pt idx="5">
                  <c:v>Multiraces</c:v>
                </c:pt>
                <c:pt idx="6">
                  <c:v>Pacific Islander</c:v>
                </c:pt>
                <c:pt idx="7">
                  <c:v>Unknown</c:v>
                </c:pt>
                <c:pt idx="8">
                  <c:v>White Non-Hispanic</c:v>
                </c:pt>
              </c:strCache>
            </c:strRef>
          </c:cat>
          <c:val>
            <c:numRef>
              <c:f>'[Master ILO dataset v2.xlsx]Pivots &amp; charts'!$O$5:$W$5</c:f>
              <c:numCache>
                <c:formatCode>0%</c:formatCode>
                <c:ptCount val="9"/>
                <c:pt idx="0">
                  <c:v>0</c:v>
                </c:pt>
                <c:pt idx="1">
                  <c:v>0.11267605633802817</c:v>
                </c:pt>
                <c:pt idx="2">
                  <c:v>3.5714285714285712E-2</c:v>
                </c:pt>
                <c:pt idx="3">
                  <c:v>0.2</c:v>
                </c:pt>
                <c:pt idx="4">
                  <c:v>3.5326086956521736E-2</c:v>
                </c:pt>
                <c:pt idx="5">
                  <c:v>5.5555555555555552E-2</c:v>
                </c:pt>
                <c:pt idx="6">
                  <c:v>0</c:v>
                </c:pt>
                <c:pt idx="7">
                  <c:v>0.08</c:v>
                </c:pt>
                <c:pt idx="8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AD-43C8-813C-E63CF7B36A1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71336096"/>
        <c:axId val="336051600"/>
      </c:barChart>
      <c:catAx>
        <c:axId val="471336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6051600"/>
        <c:crosses val="autoZero"/>
        <c:auto val="1"/>
        <c:lblAlgn val="ctr"/>
        <c:lblOffset val="100"/>
        <c:noMultiLvlLbl val="0"/>
      </c:catAx>
      <c:valAx>
        <c:axId val="336051600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13360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'[Master ILO dataset v2.xlsx]Pivots &amp; charts'!$N$9</c:f>
              <c:strCache>
                <c:ptCount val="1"/>
                <c:pt idx="0">
                  <c:v>Disagreement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'[Master ILO dataset v2.xlsx]Pivots &amp; charts'!$O$8:$R$8</c:f>
              <c:strCache>
                <c:ptCount val="4"/>
                <c:pt idx="0">
                  <c:v>Female</c:v>
                </c:pt>
                <c:pt idx="1">
                  <c:v>Male</c:v>
                </c:pt>
                <c:pt idx="2">
                  <c:v>Non-binary</c:v>
                </c:pt>
                <c:pt idx="3">
                  <c:v>Prefer not to say</c:v>
                </c:pt>
              </c:strCache>
            </c:strRef>
          </c:cat>
          <c:val>
            <c:numRef>
              <c:f>'[Master ILO dataset v2.xlsx]Pivots &amp; charts'!$O$9:$R$9</c:f>
              <c:numCache>
                <c:formatCode>0%</c:formatCode>
                <c:ptCount val="4"/>
                <c:pt idx="0">
                  <c:v>5.4794520547945202E-2</c:v>
                </c:pt>
                <c:pt idx="1">
                  <c:v>3.5714285714285712E-2</c:v>
                </c:pt>
                <c:pt idx="2">
                  <c:v>0</c:v>
                </c:pt>
                <c:pt idx="3">
                  <c:v>0.35714285714285715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5B-4596-A4C5-576C5D77F9E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50981664"/>
        <c:axId val="266812224"/>
      </c:barChart>
      <c:catAx>
        <c:axId val="150981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6812224"/>
        <c:crosses val="autoZero"/>
        <c:auto val="1"/>
        <c:lblAlgn val="ctr"/>
        <c:lblOffset val="100"/>
        <c:noMultiLvlLbl val="0"/>
      </c:catAx>
      <c:valAx>
        <c:axId val="266812224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09816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'[Master ILO dataset v2.xlsx]Pivots &amp; charts'!$N$5</c:f>
              <c:strCache>
                <c:ptCount val="1"/>
                <c:pt idx="0">
                  <c:v>Disagreement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'[Master ILO dataset v2.xlsx]Pivots &amp; charts'!$O$4:$W$4</c:f>
              <c:strCache>
                <c:ptCount val="9"/>
                <c:pt idx="0">
                  <c:v>American Indian or Alaska Native</c:v>
                </c:pt>
                <c:pt idx="1">
                  <c:v>Asian</c:v>
                </c:pt>
                <c:pt idx="2">
                  <c:v>Black - Non-Hispanic</c:v>
                </c:pt>
                <c:pt idx="3">
                  <c:v>Filipino</c:v>
                </c:pt>
                <c:pt idx="4">
                  <c:v>Latine</c:v>
                </c:pt>
                <c:pt idx="5">
                  <c:v>Multiraces</c:v>
                </c:pt>
                <c:pt idx="6">
                  <c:v>Pacific Islander</c:v>
                </c:pt>
                <c:pt idx="7">
                  <c:v>Unknown</c:v>
                </c:pt>
                <c:pt idx="8">
                  <c:v>White Non-Hispanic</c:v>
                </c:pt>
              </c:strCache>
            </c:strRef>
          </c:cat>
          <c:val>
            <c:numRef>
              <c:f>'[Master ILO dataset v2.xlsx]Pivots &amp; charts'!$O$5:$W$5</c:f>
              <c:numCache>
                <c:formatCode>0%</c:formatCode>
                <c:ptCount val="9"/>
                <c:pt idx="0">
                  <c:v>0</c:v>
                </c:pt>
                <c:pt idx="1">
                  <c:v>0.14084507042253522</c:v>
                </c:pt>
                <c:pt idx="2">
                  <c:v>3.5714285714285712E-2</c:v>
                </c:pt>
                <c:pt idx="3">
                  <c:v>0.2</c:v>
                </c:pt>
                <c:pt idx="4">
                  <c:v>7.0652173913043473E-2</c:v>
                </c:pt>
                <c:pt idx="5">
                  <c:v>0.1111111111111111</c:v>
                </c:pt>
                <c:pt idx="6">
                  <c:v>9.0909090909090912E-2</c:v>
                </c:pt>
                <c:pt idx="7">
                  <c:v>0.16</c:v>
                </c:pt>
                <c:pt idx="8">
                  <c:v>0.14000000000000001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8DB-4E6E-985A-DC6870D5565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71336096"/>
        <c:axId val="336051600"/>
      </c:barChart>
      <c:catAx>
        <c:axId val="471336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6051600"/>
        <c:crosses val="autoZero"/>
        <c:auto val="1"/>
        <c:lblAlgn val="ctr"/>
        <c:lblOffset val="100"/>
        <c:noMultiLvlLbl val="0"/>
      </c:catAx>
      <c:valAx>
        <c:axId val="336051600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13360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'[Master ILO dataset v2.xlsx]Pivots &amp; charts'!$N$9</c:f>
              <c:strCache>
                <c:ptCount val="1"/>
                <c:pt idx="0">
                  <c:v>Disagreement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'[Master ILO dataset v2.xlsx]Pivots &amp; charts'!$O$8:$R$8</c:f>
              <c:strCache>
                <c:ptCount val="4"/>
                <c:pt idx="0">
                  <c:v>Female</c:v>
                </c:pt>
                <c:pt idx="1">
                  <c:v>Male</c:v>
                </c:pt>
                <c:pt idx="2">
                  <c:v>Non-binary</c:v>
                </c:pt>
                <c:pt idx="3">
                  <c:v>Prefer not to say</c:v>
                </c:pt>
              </c:strCache>
            </c:strRef>
          </c:cat>
          <c:val>
            <c:numRef>
              <c:f>'[Master ILO dataset v2.xlsx]Pivots &amp; charts'!$O$9:$R$9</c:f>
              <c:numCache>
                <c:formatCode>0%</c:formatCode>
                <c:ptCount val="4"/>
                <c:pt idx="0">
                  <c:v>9.7847358121330719E-2</c:v>
                </c:pt>
                <c:pt idx="1">
                  <c:v>8.9285714285714288E-2</c:v>
                </c:pt>
                <c:pt idx="2">
                  <c:v>0</c:v>
                </c:pt>
                <c:pt idx="3">
                  <c:v>0.2857142857142857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D65-4B9A-B7A8-1C56B50433A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50981664"/>
        <c:axId val="266812224"/>
      </c:barChart>
      <c:catAx>
        <c:axId val="150981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6812224"/>
        <c:crosses val="autoZero"/>
        <c:auto val="1"/>
        <c:lblAlgn val="ctr"/>
        <c:lblOffset val="100"/>
        <c:noMultiLvlLbl val="0"/>
      </c:catAx>
      <c:valAx>
        <c:axId val="266812224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09816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'[Master ILO dataset v2.xlsx]Pivots &amp; charts'!$N$5</c:f>
              <c:strCache>
                <c:ptCount val="1"/>
                <c:pt idx="0">
                  <c:v>Disagreement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'[Master ILO dataset v2.xlsx]Pivots &amp; charts'!$O$4:$W$4</c:f>
              <c:strCache>
                <c:ptCount val="9"/>
                <c:pt idx="0">
                  <c:v>American Indian or Alaska Native</c:v>
                </c:pt>
                <c:pt idx="1">
                  <c:v>Asian</c:v>
                </c:pt>
                <c:pt idx="2">
                  <c:v>Black - Non-Hispanic</c:v>
                </c:pt>
                <c:pt idx="3">
                  <c:v>Filipino</c:v>
                </c:pt>
                <c:pt idx="4">
                  <c:v>Latine</c:v>
                </c:pt>
                <c:pt idx="5">
                  <c:v>Multiraces</c:v>
                </c:pt>
                <c:pt idx="6">
                  <c:v>Pacific Islander</c:v>
                </c:pt>
                <c:pt idx="7">
                  <c:v>Unknown</c:v>
                </c:pt>
                <c:pt idx="8">
                  <c:v>White Non-Hispanic</c:v>
                </c:pt>
              </c:strCache>
            </c:strRef>
          </c:cat>
          <c:val>
            <c:numRef>
              <c:f>'[Master ILO dataset v2.xlsx]Pivots &amp; charts'!$O$5:$W$5</c:f>
              <c:numCache>
                <c:formatCode>0%</c:formatCode>
                <c:ptCount val="9"/>
                <c:pt idx="0">
                  <c:v>0</c:v>
                </c:pt>
                <c:pt idx="1">
                  <c:v>0.16901408450704225</c:v>
                </c:pt>
                <c:pt idx="2">
                  <c:v>7.1428571428571425E-2</c:v>
                </c:pt>
                <c:pt idx="3">
                  <c:v>0</c:v>
                </c:pt>
                <c:pt idx="4">
                  <c:v>0.10869565217391304</c:v>
                </c:pt>
                <c:pt idx="5">
                  <c:v>0.1388888888888889</c:v>
                </c:pt>
                <c:pt idx="6">
                  <c:v>0</c:v>
                </c:pt>
                <c:pt idx="7">
                  <c:v>0.16</c:v>
                </c:pt>
                <c:pt idx="8">
                  <c:v>0.16666666666666666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E34-47F3-AC64-C0565E56D04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71336096"/>
        <c:axId val="336051600"/>
      </c:barChart>
      <c:catAx>
        <c:axId val="471336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6051600"/>
        <c:crosses val="autoZero"/>
        <c:auto val="1"/>
        <c:lblAlgn val="ctr"/>
        <c:lblOffset val="100"/>
        <c:noMultiLvlLbl val="0"/>
      </c:catAx>
      <c:valAx>
        <c:axId val="336051600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13360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'[Master ILO dataset v2.xlsx]Pivots &amp; charts'!$N$9</c:f>
              <c:strCache>
                <c:ptCount val="1"/>
                <c:pt idx="0">
                  <c:v>Disagreement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'[Master ILO dataset v2.xlsx]Pivots &amp; charts'!$O$8:$R$8</c:f>
              <c:strCache>
                <c:ptCount val="4"/>
                <c:pt idx="0">
                  <c:v>Female</c:v>
                </c:pt>
                <c:pt idx="1">
                  <c:v>Male</c:v>
                </c:pt>
                <c:pt idx="2">
                  <c:v>Non-binary</c:v>
                </c:pt>
                <c:pt idx="3">
                  <c:v>Prefer not to say</c:v>
                </c:pt>
              </c:strCache>
            </c:strRef>
          </c:cat>
          <c:val>
            <c:numRef>
              <c:f>'[Master ILO dataset v2.xlsx]Pivots &amp; charts'!$O$9:$R$9</c:f>
              <c:numCache>
                <c:formatCode>0%</c:formatCode>
                <c:ptCount val="4"/>
                <c:pt idx="0">
                  <c:v>0.11545988258317025</c:v>
                </c:pt>
                <c:pt idx="1">
                  <c:v>0.15476190476190477</c:v>
                </c:pt>
                <c:pt idx="2">
                  <c:v>0.14285714285714285</c:v>
                </c:pt>
                <c:pt idx="3">
                  <c:v>0.21428571428571427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13-4020-B760-B596279A035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50981664"/>
        <c:axId val="266812224"/>
      </c:barChart>
      <c:catAx>
        <c:axId val="150981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6812224"/>
        <c:crosses val="autoZero"/>
        <c:auto val="1"/>
        <c:lblAlgn val="ctr"/>
        <c:lblOffset val="100"/>
        <c:noMultiLvlLbl val="0"/>
      </c:catAx>
      <c:valAx>
        <c:axId val="266812224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09816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'[Master ILO dataset v2.xlsx]Pivots &amp; charts'!$N$5</c:f>
              <c:strCache>
                <c:ptCount val="1"/>
                <c:pt idx="0">
                  <c:v>Disagreement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'[Master ILO dataset v2.xlsx]Pivots &amp; charts'!$O$4:$W$4</c:f>
              <c:strCache>
                <c:ptCount val="9"/>
                <c:pt idx="0">
                  <c:v>American Indian or Alaska Native</c:v>
                </c:pt>
                <c:pt idx="1">
                  <c:v>Asian</c:v>
                </c:pt>
                <c:pt idx="2">
                  <c:v>Black - Non-Hispanic</c:v>
                </c:pt>
                <c:pt idx="3">
                  <c:v>Filipino</c:v>
                </c:pt>
                <c:pt idx="4">
                  <c:v>Latine</c:v>
                </c:pt>
                <c:pt idx="5">
                  <c:v>Multiraces</c:v>
                </c:pt>
                <c:pt idx="6">
                  <c:v>Pacific Islander</c:v>
                </c:pt>
                <c:pt idx="7">
                  <c:v>Unknown</c:v>
                </c:pt>
                <c:pt idx="8">
                  <c:v>White Non-Hispanic</c:v>
                </c:pt>
              </c:strCache>
            </c:strRef>
          </c:cat>
          <c:val>
            <c:numRef>
              <c:f>'[Master ILO dataset v2.xlsx]Pivots &amp; charts'!$O$5:$W$5</c:f>
              <c:numCache>
                <c:formatCode>0%</c:formatCode>
                <c:ptCount val="9"/>
                <c:pt idx="0">
                  <c:v>0.5</c:v>
                </c:pt>
                <c:pt idx="1">
                  <c:v>0.14084507042253522</c:v>
                </c:pt>
                <c:pt idx="2">
                  <c:v>3.5714285714285712E-2</c:v>
                </c:pt>
                <c:pt idx="3">
                  <c:v>0</c:v>
                </c:pt>
                <c:pt idx="4">
                  <c:v>5.7065217391304345E-2</c:v>
                </c:pt>
                <c:pt idx="5">
                  <c:v>2.7777777777777776E-2</c:v>
                </c:pt>
                <c:pt idx="6">
                  <c:v>0</c:v>
                </c:pt>
                <c:pt idx="7">
                  <c:v>0.16</c:v>
                </c:pt>
                <c:pt idx="8">
                  <c:v>7.3333333333333334E-2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EC-4727-8BC1-16987BB4B1B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71336096"/>
        <c:axId val="336051600"/>
      </c:barChart>
      <c:catAx>
        <c:axId val="471336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6051600"/>
        <c:crosses val="autoZero"/>
        <c:auto val="1"/>
        <c:lblAlgn val="ctr"/>
        <c:lblOffset val="100"/>
        <c:noMultiLvlLbl val="0"/>
      </c:catAx>
      <c:valAx>
        <c:axId val="336051600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13360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Gender of Respondents by Year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'[Master ILO dataset v2.xlsx]Race gender over all'!$T$5</c:f>
              <c:strCache>
                <c:ptCount val="1"/>
                <c:pt idx="0">
                  <c:v>Female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'[Master ILO dataset v2.xlsx]Race gender over all'!$U$4:$Y$4</c:f>
              <c:strCache>
                <c:ptCount val="5"/>
                <c:pt idx="0">
                  <c:v>2019-20</c:v>
                </c:pt>
                <c:pt idx="1">
                  <c:v>2020-21</c:v>
                </c:pt>
                <c:pt idx="2">
                  <c:v>2021-22</c:v>
                </c:pt>
                <c:pt idx="3">
                  <c:v>2022-23</c:v>
                </c:pt>
                <c:pt idx="4">
                  <c:v>2023-24</c:v>
                </c:pt>
              </c:strCache>
            </c:strRef>
          </c:cat>
          <c:val>
            <c:numRef>
              <c:f>'[Master ILO dataset v2.xlsx]Race gender over all'!$U$5:$Y$5</c:f>
              <c:numCache>
                <c:formatCode>0%</c:formatCode>
                <c:ptCount val="5"/>
                <c:pt idx="0">
                  <c:v>0.70852017937219736</c:v>
                </c:pt>
                <c:pt idx="1">
                  <c:v>0.75</c:v>
                </c:pt>
                <c:pt idx="2">
                  <c:v>0.70731707317073167</c:v>
                </c:pt>
                <c:pt idx="3">
                  <c:v>0.79381443298969068</c:v>
                </c:pt>
                <c:pt idx="4">
                  <c:v>0.7168141592920354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701-426C-BB97-3E99E776E81E}"/>
            </c:ext>
          </c:extLst>
        </c:ser>
        <c:ser>
          <c:idx val="1"/>
          <c:order val="1"/>
          <c:tx>
            <c:strRef>
              <c:f>'[Master ILO dataset v2.xlsx]Race gender over all'!$T$6</c:f>
              <c:strCache>
                <c:ptCount val="1"/>
                <c:pt idx="0">
                  <c:v>Male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'[Master ILO dataset v2.xlsx]Race gender over all'!$U$4:$Y$4</c:f>
              <c:strCache>
                <c:ptCount val="5"/>
                <c:pt idx="0">
                  <c:v>2019-20</c:v>
                </c:pt>
                <c:pt idx="1">
                  <c:v>2020-21</c:v>
                </c:pt>
                <c:pt idx="2">
                  <c:v>2021-22</c:v>
                </c:pt>
                <c:pt idx="3">
                  <c:v>2022-23</c:v>
                </c:pt>
                <c:pt idx="4">
                  <c:v>2023-24</c:v>
                </c:pt>
              </c:strCache>
            </c:strRef>
          </c:cat>
          <c:val>
            <c:numRef>
              <c:f>'[Master ILO dataset v2.xlsx]Race gender over all'!$U$6:$Y$6</c:f>
              <c:numCache>
                <c:formatCode>0%</c:formatCode>
                <c:ptCount val="5"/>
                <c:pt idx="0">
                  <c:v>0.273542600896861</c:v>
                </c:pt>
                <c:pt idx="1">
                  <c:v>0.20833333333333334</c:v>
                </c:pt>
                <c:pt idx="2">
                  <c:v>0.24390243902439024</c:v>
                </c:pt>
                <c:pt idx="3">
                  <c:v>0.17525773195876287</c:v>
                </c:pt>
                <c:pt idx="4">
                  <c:v>0.26548672566371684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701-426C-BB97-3E99E776E81E}"/>
            </c:ext>
          </c:extLst>
        </c:ser>
        <c:ser>
          <c:idx val="2"/>
          <c:order val="2"/>
          <c:tx>
            <c:strRef>
              <c:f>'[Master ILO dataset v2.xlsx]Race gender over all'!$T$7</c:f>
              <c:strCache>
                <c:ptCount val="1"/>
                <c:pt idx="0">
                  <c:v>Non-binary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'[Master ILO dataset v2.xlsx]Race gender over all'!$U$4:$Y$4</c:f>
              <c:strCache>
                <c:ptCount val="5"/>
                <c:pt idx="0">
                  <c:v>2019-20</c:v>
                </c:pt>
                <c:pt idx="1">
                  <c:v>2020-21</c:v>
                </c:pt>
                <c:pt idx="2">
                  <c:v>2021-22</c:v>
                </c:pt>
                <c:pt idx="3">
                  <c:v>2022-23</c:v>
                </c:pt>
                <c:pt idx="4">
                  <c:v>2023-24</c:v>
                </c:pt>
              </c:strCache>
            </c:strRef>
          </c:cat>
          <c:val>
            <c:numRef>
              <c:f>'[Master ILO dataset v2.xlsx]Race gender over all'!$U$7:$Y$7</c:f>
              <c:numCache>
                <c:formatCode>0%</c:formatCode>
                <c:ptCount val="5"/>
                <c:pt idx="0">
                  <c:v>0</c:v>
                </c:pt>
                <c:pt idx="1">
                  <c:v>1.3888888888888888E-2</c:v>
                </c:pt>
                <c:pt idx="2">
                  <c:v>3.2520325203252036E-2</c:v>
                </c:pt>
                <c:pt idx="3">
                  <c:v>0</c:v>
                </c:pt>
                <c:pt idx="4">
                  <c:v>8.8495575221238937E-3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701-426C-BB97-3E99E776E81E}"/>
            </c:ext>
          </c:extLst>
        </c:ser>
        <c:ser>
          <c:idx val="3"/>
          <c:order val="3"/>
          <c:tx>
            <c:strRef>
              <c:f>'[Master ILO dataset v2.xlsx]Race gender over all'!$T$8</c:f>
              <c:strCache>
                <c:ptCount val="1"/>
                <c:pt idx="0">
                  <c:v>Prefer not to say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'[Master ILO dataset v2.xlsx]Race gender over all'!$U$4:$Y$4</c:f>
              <c:strCache>
                <c:ptCount val="5"/>
                <c:pt idx="0">
                  <c:v>2019-20</c:v>
                </c:pt>
                <c:pt idx="1">
                  <c:v>2020-21</c:v>
                </c:pt>
                <c:pt idx="2">
                  <c:v>2021-22</c:v>
                </c:pt>
                <c:pt idx="3">
                  <c:v>2022-23</c:v>
                </c:pt>
                <c:pt idx="4">
                  <c:v>2023-24</c:v>
                </c:pt>
              </c:strCache>
            </c:strRef>
          </c:cat>
          <c:val>
            <c:numRef>
              <c:f>'[Master ILO dataset v2.xlsx]Race gender over all'!$U$8:$Y$8</c:f>
              <c:numCache>
                <c:formatCode>0%</c:formatCode>
                <c:ptCount val="5"/>
                <c:pt idx="0">
                  <c:v>1.7937219730941704E-2</c:v>
                </c:pt>
                <c:pt idx="1">
                  <c:v>2.7777777777777776E-2</c:v>
                </c:pt>
                <c:pt idx="2">
                  <c:v>1.6260162601626018E-2</c:v>
                </c:pt>
                <c:pt idx="3">
                  <c:v>3.0927835051546393E-2</c:v>
                </c:pt>
                <c:pt idx="4">
                  <c:v>8.8495575221238937E-3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701-426C-BB97-3E99E776E81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36266896"/>
        <c:axId val="722036976"/>
      </c:barChart>
      <c:catAx>
        <c:axId val="236266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2036976"/>
        <c:crosses val="autoZero"/>
        <c:auto val="1"/>
        <c:lblAlgn val="ctr"/>
        <c:lblOffset val="100"/>
        <c:noMultiLvlLbl val="0"/>
      </c:catAx>
      <c:valAx>
        <c:axId val="722036976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62668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'[Master ILO dataset v2.xlsx]Pivots &amp; charts'!$N$9</c:f>
              <c:strCache>
                <c:ptCount val="1"/>
                <c:pt idx="0">
                  <c:v>Disagreement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'[Master ILO dataset v2.xlsx]Pivots &amp; charts'!$O$8:$R$8</c:f>
              <c:strCache>
                <c:ptCount val="4"/>
                <c:pt idx="0">
                  <c:v>Female</c:v>
                </c:pt>
                <c:pt idx="1">
                  <c:v>Male</c:v>
                </c:pt>
                <c:pt idx="2">
                  <c:v>Non-binary</c:v>
                </c:pt>
                <c:pt idx="3">
                  <c:v>Prefer not to say</c:v>
                </c:pt>
              </c:strCache>
            </c:strRef>
          </c:cat>
          <c:val>
            <c:numRef>
              <c:f>'[Master ILO dataset v2.xlsx]Pivots &amp; charts'!$O$9:$R$9</c:f>
              <c:numCache>
                <c:formatCode>0%</c:formatCode>
                <c:ptCount val="4"/>
                <c:pt idx="0">
                  <c:v>7.2407045009784732E-2</c:v>
                </c:pt>
                <c:pt idx="1">
                  <c:v>5.3571428571428568E-2</c:v>
                </c:pt>
                <c:pt idx="2">
                  <c:v>0</c:v>
                </c:pt>
                <c:pt idx="3">
                  <c:v>0.21428571428571427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94E-41A3-B630-07D852EDE16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50981664"/>
        <c:axId val="266812224"/>
      </c:barChart>
      <c:catAx>
        <c:axId val="150981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6812224"/>
        <c:crosses val="autoZero"/>
        <c:auto val="1"/>
        <c:lblAlgn val="ctr"/>
        <c:lblOffset val="100"/>
        <c:noMultiLvlLbl val="0"/>
      </c:catAx>
      <c:valAx>
        <c:axId val="266812224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09816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Gender of Respondents by Year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'[Master ILO dataset v2.xlsx]Race gender over all'!$T$5</c:f>
              <c:strCache>
                <c:ptCount val="1"/>
                <c:pt idx="0">
                  <c:v>Female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'[Master ILO dataset v2.xlsx]Race gender over all'!$U$4:$Y$4</c:f>
              <c:strCache>
                <c:ptCount val="5"/>
                <c:pt idx="0">
                  <c:v>2019-20</c:v>
                </c:pt>
                <c:pt idx="1">
                  <c:v>2020-21</c:v>
                </c:pt>
                <c:pt idx="2">
                  <c:v>2021-22</c:v>
                </c:pt>
                <c:pt idx="3">
                  <c:v>2022-23</c:v>
                </c:pt>
                <c:pt idx="4">
                  <c:v>2023-24</c:v>
                </c:pt>
              </c:strCache>
            </c:strRef>
          </c:cat>
          <c:val>
            <c:numRef>
              <c:f>'[Master ILO dataset v2.xlsx]Race gender over all'!$U$5:$Y$5</c:f>
              <c:numCache>
                <c:formatCode>0%</c:formatCode>
                <c:ptCount val="5"/>
                <c:pt idx="0">
                  <c:v>0.70852017937219736</c:v>
                </c:pt>
                <c:pt idx="1">
                  <c:v>0.75</c:v>
                </c:pt>
                <c:pt idx="2">
                  <c:v>0.70731707317073167</c:v>
                </c:pt>
                <c:pt idx="3">
                  <c:v>0.79381443298969068</c:v>
                </c:pt>
                <c:pt idx="4">
                  <c:v>0.7168141592920354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701-426C-BB97-3E99E776E81E}"/>
            </c:ext>
          </c:extLst>
        </c:ser>
        <c:ser>
          <c:idx val="1"/>
          <c:order val="1"/>
          <c:tx>
            <c:strRef>
              <c:f>'[Master ILO dataset v2.xlsx]Race gender over all'!$T$6</c:f>
              <c:strCache>
                <c:ptCount val="1"/>
                <c:pt idx="0">
                  <c:v>Male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'[Master ILO dataset v2.xlsx]Race gender over all'!$U$4:$Y$4</c:f>
              <c:strCache>
                <c:ptCount val="5"/>
                <c:pt idx="0">
                  <c:v>2019-20</c:v>
                </c:pt>
                <c:pt idx="1">
                  <c:v>2020-21</c:v>
                </c:pt>
                <c:pt idx="2">
                  <c:v>2021-22</c:v>
                </c:pt>
                <c:pt idx="3">
                  <c:v>2022-23</c:v>
                </c:pt>
                <c:pt idx="4">
                  <c:v>2023-24</c:v>
                </c:pt>
              </c:strCache>
            </c:strRef>
          </c:cat>
          <c:val>
            <c:numRef>
              <c:f>'[Master ILO dataset v2.xlsx]Race gender over all'!$U$6:$Y$6</c:f>
              <c:numCache>
                <c:formatCode>0%</c:formatCode>
                <c:ptCount val="5"/>
                <c:pt idx="0">
                  <c:v>0.273542600896861</c:v>
                </c:pt>
                <c:pt idx="1">
                  <c:v>0.20833333333333334</c:v>
                </c:pt>
                <c:pt idx="2">
                  <c:v>0.24390243902439024</c:v>
                </c:pt>
                <c:pt idx="3">
                  <c:v>0.17525773195876287</c:v>
                </c:pt>
                <c:pt idx="4">
                  <c:v>0.26548672566371684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701-426C-BB97-3E99E776E81E}"/>
            </c:ext>
          </c:extLst>
        </c:ser>
        <c:ser>
          <c:idx val="2"/>
          <c:order val="2"/>
          <c:tx>
            <c:strRef>
              <c:f>'[Master ILO dataset v2.xlsx]Race gender over all'!$T$7</c:f>
              <c:strCache>
                <c:ptCount val="1"/>
                <c:pt idx="0">
                  <c:v>Non-binary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'[Master ILO dataset v2.xlsx]Race gender over all'!$U$4:$Y$4</c:f>
              <c:strCache>
                <c:ptCount val="5"/>
                <c:pt idx="0">
                  <c:v>2019-20</c:v>
                </c:pt>
                <c:pt idx="1">
                  <c:v>2020-21</c:v>
                </c:pt>
                <c:pt idx="2">
                  <c:v>2021-22</c:v>
                </c:pt>
                <c:pt idx="3">
                  <c:v>2022-23</c:v>
                </c:pt>
                <c:pt idx="4">
                  <c:v>2023-24</c:v>
                </c:pt>
              </c:strCache>
            </c:strRef>
          </c:cat>
          <c:val>
            <c:numRef>
              <c:f>'[Master ILO dataset v2.xlsx]Race gender over all'!$U$7:$Y$7</c:f>
              <c:numCache>
                <c:formatCode>0%</c:formatCode>
                <c:ptCount val="5"/>
                <c:pt idx="0">
                  <c:v>0</c:v>
                </c:pt>
                <c:pt idx="1">
                  <c:v>1.3888888888888888E-2</c:v>
                </c:pt>
                <c:pt idx="2">
                  <c:v>3.2520325203252036E-2</c:v>
                </c:pt>
                <c:pt idx="3">
                  <c:v>0</c:v>
                </c:pt>
                <c:pt idx="4">
                  <c:v>8.8495575221238937E-3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701-426C-BB97-3E99E776E81E}"/>
            </c:ext>
          </c:extLst>
        </c:ser>
        <c:ser>
          <c:idx val="3"/>
          <c:order val="3"/>
          <c:tx>
            <c:strRef>
              <c:f>'[Master ILO dataset v2.xlsx]Race gender over all'!$T$8</c:f>
              <c:strCache>
                <c:ptCount val="1"/>
                <c:pt idx="0">
                  <c:v>Prefer not to say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'[Master ILO dataset v2.xlsx]Race gender over all'!$U$4:$Y$4</c:f>
              <c:strCache>
                <c:ptCount val="5"/>
                <c:pt idx="0">
                  <c:v>2019-20</c:v>
                </c:pt>
                <c:pt idx="1">
                  <c:v>2020-21</c:v>
                </c:pt>
                <c:pt idx="2">
                  <c:v>2021-22</c:v>
                </c:pt>
                <c:pt idx="3">
                  <c:v>2022-23</c:v>
                </c:pt>
                <c:pt idx="4">
                  <c:v>2023-24</c:v>
                </c:pt>
              </c:strCache>
            </c:strRef>
          </c:cat>
          <c:val>
            <c:numRef>
              <c:f>'[Master ILO dataset v2.xlsx]Race gender over all'!$U$8:$Y$8</c:f>
              <c:numCache>
                <c:formatCode>0%</c:formatCode>
                <c:ptCount val="5"/>
                <c:pt idx="0">
                  <c:v>1.7937219730941704E-2</c:v>
                </c:pt>
                <c:pt idx="1">
                  <c:v>2.7777777777777776E-2</c:v>
                </c:pt>
                <c:pt idx="2">
                  <c:v>1.6260162601626018E-2</c:v>
                </c:pt>
                <c:pt idx="3">
                  <c:v>3.0927835051546393E-2</c:v>
                </c:pt>
                <c:pt idx="4">
                  <c:v>8.8495575221238937E-3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701-426C-BB97-3E99E776E81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36266896"/>
        <c:axId val="722036976"/>
      </c:barChart>
      <c:catAx>
        <c:axId val="236266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2036976"/>
        <c:crosses val="autoZero"/>
        <c:auto val="1"/>
        <c:lblAlgn val="ctr"/>
        <c:lblOffset val="100"/>
        <c:noMultiLvlLbl val="0"/>
      </c:catAx>
      <c:valAx>
        <c:axId val="722036976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62668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/>
      </a:pPr>
      <a:endParaRPr lang="en-US"/>
    </a:p>
  </c:txPr>
  <c:externalData r:id="rId3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Gender of Respondents by Year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'[Master ILO dataset v2.xlsx]Race gender over all'!$T$5</c:f>
              <c:strCache>
                <c:ptCount val="1"/>
                <c:pt idx="0">
                  <c:v>Female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'[Master ILO dataset v2.xlsx]Race gender over all'!$U$4:$Y$4</c:f>
              <c:strCache>
                <c:ptCount val="5"/>
                <c:pt idx="0">
                  <c:v>2019-20</c:v>
                </c:pt>
                <c:pt idx="1">
                  <c:v>2020-21</c:v>
                </c:pt>
                <c:pt idx="2">
                  <c:v>2021-22</c:v>
                </c:pt>
                <c:pt idx="3">
                  <c:v>2022-23</c:v>
                </c:pt>
                <c:pt idx="4">
                  <c:v>2023-24</c:v>
                </c:pt>
              </c:strCache>
            </c:strRef>
          </c:cat>
          <c:val>
            <c:numRef>
              <c:f>'[Master ILO dataset v2.xlsx]Race gender over all'!$U$5:$Y$5</c:f>
              <c:numCache>
                <c:formatCode>0%</c:formatCode>
                <c:ptCount val="5"/>
                <c:pt idx="0">
                  <c:v>0.70852017937219736</c:v>
                </c:pt>
                <c:pt idx="1">
                  <c:v>0.75</c:v>
                </c:pt>
                <c:pt idx="2">
                  <c:v>0.70731707317073167</c:v>
                </c:pt>
                <c:pt idx="3">
                  <c:v>0.79381443298969068</c:v>
                </c:pt>
                <c:pt idx="4">
                  <c:v>0.7168141592920354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701-426C-BB97-3E99E776E81E}"/>
            </c:ext>
          </c:extLst>
        </c:ser>
        <c:ser>
          <c:idx val="1"/>
          <c:order val="1"/>
          <c:tx>
            <c:strRef>
              <c:f>'[Master ILO dataset v2.xlsx]Race gender over all'!$T$6</c:f>
              <c:strCache>
                <c:ptCount val="1"/>
                <c:pt idx="0">
                  <c:v>Male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'[Master ILO dataset v2.xlsx]Race gender over all'!$U$4:$Y$4</c:f>
              <c:strCache>
                <c:ptCount val="5"/>
                <c:pt idx="0">
                  <c:v>2019-20</c:v>
                </c:pt>
                <c:pt idx="1">
                  <c:v>2020-21</c:v>
                </c:pt>
                <c:pt idx="2">
                  <c:v>2021-22</c:v>
                </c:pt>
                <c:pt idx="3">
                  <c:v>2022-23</c:v>
                </c:pt>
                <c:pt idx="4">
                  <c:v>2023-24</c:v>
                </c:pt>
              </c:strCache>
            </c:strRef>
          </c:cat>
          <c:val>
            <c:numRef>
              <c:f>'[Master ILO dataset v2.xlsx]Race gender over all'!$U$6:$Y$6</c:f>
              <c:numCache>
                <c:formatCode>0%</c:formatCode>
                <c:ptCount val="5"/>
                <c:pt idx="0">
                  <c:v>0.273542600896861</c:v>
                </c:pt>
                <c:pt idx="1">
                  <c:v>0.20833333333333334</c:v>
                </c:pt>
                <c:pt idx="2">
                  <c:v>0.24390243902439024</c:v>
                </c:pt>
                <c:pt idx="3">
                  <c:v>0.17525773195876287</c:v>
                </c:pt>
                <c:pt idx="4">
                  <c:v>0.26548672566371684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701-426C-BB97-3E99E776E81E}"/>
            </c:ext>
          </c:extLst>
        </c:ser>
        <c:ser>
          <c:idx val="2"/>
          <c:order val="2"/>
          <c:tx>
            <c:strRef>
              <c:f>'[Master ILO dataset v2.xlsx]Race gender over all'!$T$7</c:f>
              <c:strCache>
                <c:ptCount val="1"/>
                <c:pt idx="0">
                  <c:v>Non-binary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'[Master ILO dataset v2.xlsx]Race gender over all'!$U$4:$Y$4</c:f>
              <c:strCache>
                <c:ptCount val="5"/>
                <c:pt idx="0">
                  <c:v>2019-20</c:v>
                </c:pt>
                <c:pt idx="1">
                  <c:v>2020-21</c:v>
                </c:pt>
                <c:pt idx="2">
                  <c:v>2021-22</c:v>
                </c:pt>
                <c:pt idx="3">
                  <c:v>2022-23</c:v>
                </c:pt>
                <c:pt idx="4">
                  <c:v>2023-24</c:v>
                </c:pt>
              </c:strCache>
            </c:strRef>
          </c:cat>
          <c:val>
            <c:numRef>
              <c:f>'[Master ILO dataset v2.xlsx]Race gender over all'!$U$7:$Y$7</c:f>
              <c:numCache>
                <c:formatCode>0%</c:formatCode>
                <c:ptCount val="5"/>
                <c:pt idx="0">
                  <c:v>0</c:v>
                </c:pt>
                <c:pt idx="1">
                  <c:v>1.3888888888888888E-2</c:v>
                </c:pt>
                <c:pt idx="2">
                  <c:v>3.2520325203252036E-2</c:v>
                </c:pt>
                <c:pt idx="3">
                  <c:v>0</c:v>
                </c:pt>
                <c:pt idx="4">
                  <c:v>8.8495575221238937E-3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701-426C-BB97-3E99E776E81E}"/>
            </c:ext>
          </c:extLst>
        </c:ser>
        <c:ser>
          <c:idx val="3"/>
          <c:order val="3"/>
          <c:tx>
            <c:strRef>
              <c:f>'[Master ILO dataset v2.xlsx]Race gender over all'!$T$8</c:f>
              <c:strCache>
                <c:ptCount val="1"/>
                <c:pt idx="0">
                  <c:v>Prefer not to say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'[Master ILO dataset v2.xlsx]Race gender over all'!$U$4:$Y$4</c:f>
              <c:strCache>
                <c:ptCount val="5"/>
                <c:pt idx="0">
                  <c:v>2019-20</c:v>
                </c:pt>
                <c:pt idx="1">
                  <c:v>2020-21</c:v>
                </c:pt>
                <c:pt idx="2">
                  <c:v>2021-22</c:v>
                </c:pt>
                <c:pt idx="3">
                  <c:v>2022-23</c:v>
                </c:pt>
                <c:pt idx="4">
                  <c:v>2023-24</c:v>
                </c:pt>
              </c:strCache>
            </c:strRef>
          </c:cat>
          <c:val>
            <c:numRef>
              <c:f>'[Master ILO dataset v2.xlsx]Race gender over all'!$U$8:$Y$8</c:f>
              <c:numCache>
                <c:formatCode>0%</c:formatCode>
                <c:ptCount val="5"/>
                <c:pt idx="0">
                  <c:v>1.7937219730941704E-2</c:v>
                </c:pt>
                <c:pt idx="1">
                  <c:v>2.7777777777777776E-2</c:v>
                </c:pt>
                <c:pt idx="2">
                  <c:v>1.6260162601626018E-2</c:v>
                </c:pt>
                <c:pt idx="3">
                  <c:v>3.0927835051546393E-2</c:v>
                </c:pt>
                <c:pt idx="4">
                  <c:v>8.8495575221238937E-3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701-426C-BB97-3E99E776E81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36266896"/>
        <c:axId val="722036976"/>
      </c:barChart>
      <c:catAx>
        <c:axId val="236266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2036976"/>
        <c:crosses val="autoZero"/>
        <c:auto val="1"/>
        <c:lblAlgn val="ctr"/>
        <c:lblOffset val="100"/>
        <c:noMultiLvlLbl val="0"/>
      </c:catAx>
      <c:valAx>
        <c:axId val="722036976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62668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Race/Ethnicity of Respondents by Year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'[Master ILO dataset v2.xlsx]Race gender over all'!$L$4</c:f>
              <c:strCache>
                <c:ptCount val="1"/>
                <c:pt idx="0">
                  <c:v>2019-20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'[Master ILO dataset v2.xlsx]Race gender over all'!$K$5:$K$14</c:f>
              <c:strCache>
                <c:ptCount val="10"/>
                <c:pt idx="1">
                  <c:v>American Indian or Alaska Native</c:v>
                </c:pt>
                <c:pt idx="2">
                  <c:v>Asian</c:v>
                </c:pt>
                <c:pt idx="3">
                  <c:v>Black - Non-Hispanic</c:v>
                </c:pt>
                <c:pt idx="4">
                  <c:v>Filipino</c:v>
                </c:pt>
                <c:pt idx="5">
                  <c:v>Latine</c:v>
                </c:pt>
                <c:pt idx="6">
                  <c:v>Multiraces</c:v>
                </c:pt>
                <c:pt idx="7">
                  <c:v>Pacific Islander</c:v>
                </c:pt>
                <c:pt idx="8">
                  <c:v>Unknown</c:v>
                </c:pt>
                <c:pt idx="9">
                  <c:v>White Non-Hispanic</c:v>
                </c:pt>
              </c:strCache>
            </c:strRef>
          </c:cat>
          <c:val>
            <c:numRef>
              <c:f>'[Master ILO dataset v2.xlsx]Race gender over all'!$L$5:$L$14</c:f>
              <c:numCache>
                <c:formatCode>0%</c:formatCode>
                <c:ptCount val="10"/>
                <c:pt idx="0">
                  <c:v>8.9686098654708519E-3</c:v>
                </c:pt>
                <c:pt idx="1">
                  <c:v>0</c:v>
                </c:pt>
                <c:pt idx="2">
                  <c:v>8.9686098654708515E-2</c:v>
                </c:pt>
                <c:pt idx="3">
                  <c:v>2.2421524663677129E-2</c:v>
                </c:pt>
                <c:pt idx="4">
                  <c:v>0</c:v>
                </c:pt>
                <c:pt idx="5">
                  <c:v>0.59192825112107628</c:v>
                </c:pt>
                <c:pt idx="6">
                  <c:v>4.4843049327354258E-2</c:v>
                </c:pt>
                <c:pt idx="7">
                  <c:v>2.2421524663677129E-2</c:v>
                </c:pt>
                <c:pt idx="8">
                  <c:v>1.7937219730941704E-2</c:v>
                </c:pt>
                <c:pt idx="9">
                  <c:v>0.20179372197309417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BF6-47B6-806E-6859B78AA203}"/>
            </c:ext>
          </c:extLst>
        </c:ser>
        <c:ser>
          <c:idx val="1"/>
          <c:order val="1"/>
          <c:tx>
            <c:strRef>
              <c:f>'[Master ILO dataset v2.xlsx]Race gender over all'!$M$4</c:f>
              <c:strCache>
                <c:ptCount val="1"/>
                <c:pt idx="0">
                  <c:v>2020-21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'[Master ILO dataset v2.xlsx]Race gender over all'!$K$5:$K$14</c:f>
              <c:strCache>
                <c:ptCount val="10"/>
                <c:pt idx="1">
                  <c:v>American Indian or Alaska Native</c:v>
                </c:pt>
                <c:pt idx="2">
                  <c:v>Asian</c:v>
                </c:pt>
                <c:pt idx="3">
                  <c:v>Black - Non-Hispanic</c:v>
                </c:pt>
                <c:pt idx="4">
                  <c:v>Filipino</c:v>
                </c:pt>
                <c:pt idx="5">
                  <c:v>Latine</c:v>
                </c:pt>
                <c:pt idx="6">
                  <c:v>Multiraces</c:v>
                </c:pt>
                <c:pt idx="7">
                  <c:v>Pacific Islander</c:v>
                </c:pt>
                <c:pt idx="8">
                  <c:v>Unknown</c:v>
                </c:pt>
                <c:pt idx="9">
                  <c:v>White Non-Hispanic</c:v>
                </c:pt>
              </c:strCache>
            </c:strRef>
          </c:cat>
          <c:val>
            <c:numRef>
              <c:f>'[Master ILO dataset v2.xlsx]Race gender over all'!$M$5:$M$14</c:f>
              <c:numCache>
                <c:formatCode>0%</c:formatCode>
                <c:ptCount val="10"/>
                <c:pt idx="0">
                  <c:v>0</c:v>
                </c:pt>
                <c:pt idx="1">
                  <c:v>6.9444444444444441E-3</c:v>
                </c:pt>
                <c:pt idx="2">
                  <c:v>9.7222222222222224E-2</c:v>
                </c:pt>
                <c:pt idx="3">
                  <c:v>3.4722222222222224E-2</c:v>
                </c:pt>
                <c:pt idx="4">
                  <c:v>0</c:v>
                </c:pt>
                <c:pt idx="5">
                  <c:v>0.53472222222222221</c:v>
                </c:pt>
                <c:pt idx="6">
                  <c:v>6.25E-2</c:v>
                </c:pt>
                <c:pt idx="7">
                  <c:v>6.9444444444444441E-3</c:v>
                </c:pt>
                <c:pt idx="8">
                  <c:v>2.0833333333333332E-2</c:v>
                </c:pt>
                <c:pt idx="9">
                  <c:v>0.2361111111111111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BF6-47B6-806E-6859B78AA203}"/>
            </c:ext>
          </c:extLst>
        </c:ser>
        <c:ser>
          <c:idx val="2"/>
          <c:order val="2"/>
          <c:tx>
            <c:strRef>
              <c:f>'[Master ILO dataset v2.xlsx]Race gender over all'!$N$4</c:f>
              <c:strCache>
                <c:ptCount val="1"/>
                <c:pt idx="0">
                  <c:v>2021-22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'[Master ILO dataset v2.xlsx]Race gender over all'!$K$5:$K$14</c:f>
              <c:strCache>
                <c:ptCount val="10"/>
                <c:pt idx="1">
                  <c:v>American Indian or Alaska Native</c:v>
                </c:pt>
                <c:pt idx="2">
                  <c:v>Asian</c:v>
                </c:pt>
                <c:pt idx="3">
                  <c:v>Black - Non-Hispanic</c:v>
                </c:pt>
                <c:pt idx="4">
                  <c:v>Filipino</c:v>
                </c:pt>
                <c:pt idx="5">
                  <c:v>Latine</c:v>
                </c:pt>
                <c:pt idx="6">
                  <c:v>Multiraces</c:v>
                </c:pt>
                <c:pt idx="7">
                  <c:v>Pacific Islander</c:v>
                </c:pt>
                <c:pt idx="8">
                  <c:v>Unknown</c:v>
                </c:pt>
                <c:pt idx="9">
                  <c:v>White Non-Hispanic</c:v>
                </c:pt>
              </c:strCache>
            </c:strRef>
          </c:cat>
          <c:val>
            <c:numRef>
              <c:f>'[Master ILO dataset v2.xlsx]Race gender over all'!$N$5:$N$14</c:f>
              <c:numCache>
                <c:formatCode>0%</c:formatCode>
                <c:ptCount val="10"/>
                <c:pt idx="0">
                  <c:v>1.6260162601626018E-2</c:v>
                </c:pt>
                <c:pt idx="1">
                  <c:v>0</c:v>
                </c:pt>
                <c:pt idx="2">
                  <c:v>0.11382113821138211</c:v>
                </c:pt>
                <c:pt idx="3">
                  <c:v>6.5040650406504072E-2</c:v>
                </c:pt>
                <c:pt idx="4">
                  <c:v>0</c:v>
                </c:pt>
                <c:pt idx="5">
                  <c:v>0.44715447154471544</c:v>
                </c:pt>
                <c:pt idx="6">
                  <c:v>4.878048780487805E-2</c:v>
                </c:pt>
                <c:pt idx="7">
                  <c:v>2.4390243902439025E-2</c:v>
                </c:pt>
                <c:pt idx="8">
                  <c:v>6.5040650406504072E-2</c:v>
                </c:pt>
                <c:pt idx="9">
                  <c:v>0.21951219512195122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BF6-47B6-806E-6859B78AA203}"/>
            </c:ext>
          </c:extLst>
        </c:ser>
        <c:ser>
          <c:idx val="3"/>
          <c:order val="3"/>
          <c:tx>
            <c:strRef>
              <c:f>'[Master ILO dataset v2.xlsx]Race gender over all'!$O$4</c:f>
              <c:strCache>
                <c:ptCount val="1"/>
                <c:pt idx="0">
                  <c:v>2022-23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'[Master ILO dataset v2.xlsx]Race gender over all'!$K$5:$K$14</c:f>
              <c:strCache>
                <c:ptCount val="10"/>
                <c:pt idx="1">
                  <c:v>American Indian or Alaska Native</c:v>
                </c:pt>
                <c:pt idx="2">
                  <c:v>Asian</c:v>
                </c:pt>
                <c:pt idx="3">
                  <c:v>Black - Non-Hispanic</c:v>
                </c:pt>
                <c:pt idx="4">
                  <c:v>Filipino</c:v>
                </c:pt>
                <c:pt idx="5">
                  <c:v>Latine</c:v>
                </c:pt>
                <c:pt idx="6">
                  <c:v>Multiraces</c:v>
                </c:pt>
                <c:pt idx="7">
                  <c:v>Pacific Islander</c:v>
                </c:pt>
                <c:pt idx="8">
                  <c:v>Unknown</c:v>
                </c:pt>
                <c:pt idx="9">
                  <c:v>White Non-Hispanic</c:v>
                </c:pt>
              </c:strCache>
            </c:strRef>
          </c:cat>
          <c:val>
            <c:numRef>
              <c:f>'[Master ILO dataset v2.xlsx]Race gender over all'!$O$5:$O$14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0.13402061855670103</c:v>
                </c:pt>
                <c:pt idx="3">
                  <c:v>4.1237113402061855E-2</c:v>
                </c:pt>
                <c:pt idx="4">
                  <c:v>3.0927835051546393E-2</c:v>
                </c:pt>
                <c:pt idx="5">
                  <c:v>0.49484536082474229</c:v>
                </c:pt>
                <c:pt idx="6">
                  <c:v>4.1237113402061855E-2</c:v>
                </c:pt>
                <c:pt idx="7">
                  <c:v>1.0309278350515464E-2</c:v>
                </c:pt>
                <c:pt idx="8">
                  <c:v>6.1855670103092786E-2</c:v>
                </c:pt>
                <c:pt idx="9">
                  <c:v>0.18556701030927836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BF6-47B6-806E-6859B78AA203}"/>
            </c:ext>
          </c:extLst>
        </c:ser>
        <c:ser>
          <c:idx val="4"/>
          <c:order val="4"/>
          <c:tx>
            <c:strRef>
              <c:f>'[Master ILO dataset v2.xlsx]Race gender over all'!$P$4</c:f>
              <c:strCache>
                <c:ptCount val="1"/>
                <c:pt idx="0">
                  <c:v>2023-24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'[Master ILO dataset v2.xlsx]Race gender over all'!$K$5:$K$14</c:f>
              <c:strCache>
                <c:ptCount val="10"/>
                <c:pt idx="1">
                  <c:v>American Indian or Alaska Native</c:v>
                </c:pt>
                <c:pt idx="2">
                  <c:v>Asian</c:v>
                </c:pt>
                <c:pt idx="3">
                  <c:v>Black - Non-Hispanic</c:v>
                </c:pt>
                <c:pt idx="4">
                  <c:v>Filipino</c:v>
                </c:pt>
                <c:pt idx="5">
                  <c:v>Latine</c:v>
                </c:pt>
                <c:pt idx="6">
                  <c:v>Multiraces</c:v>
                </c:pt>
                <c:pt idx="7">
                  <c:v>Pacific Islander</c:v>
                </c:pt>
                <c:pt idx="8">
                  <c:v>Unknown</c:v>
                </c:pt>
                <c:pt idx="9">
                  <c:v>White Non-Hispanic</c:v>
                </c:pt>
              </c:strCache>
            </c:strRef>
          </c:cat>
          <c:val>
            <c:numRef>
              <c:f>'[Master ILO dataset v2.xlsx]Race gender over all'!$P$5:$P$14</c:f>
              <c:numCache>
                <c:formatCode>0%</c:formatCode>
                <c:ptCount val="10"/>
                <c:pt idx="0">
                  <c:v>0</c:v>
                </c:pt>
                <c:pt idx="1">
                  <c:v>8.8495575221238937E-3</c:v>
                </c:pt>
                <c:pt idx="2">
                  <c:v>8.8495575221238937E-2</c:v>
                </c:pt>
                <c:pt idx="3">
                  <c:v>5.3097345132743362E-2</c:v>
                </c:pt>
                <c:pt idx="4">
                  <c:v>1.7699115044247787E-2</c:v>
                </c:pt>
                <c:pt idx="5">
                  <c:v>0.49557522123893805</c:v>
                </c:pt>
                <c:pt idx="6">
                  <c:v>6.1946902654867256E-2</c:v>
                </c:pt>
                <c:pt idx="7">
                  <c:v>8.8495575221238937E-3</c:v>
                </c:pt>
                <c:pt idx="8">
                  <c:v>3.5398230088495575E-2</c:v>
                </c:pt>
                <c:pt idx="9">
                  <c:v>0.23008849557522124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BF6-47B6-806E-6859B78AA20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43357520"/>
        <c:axId val="264189600"/>
      </c:barChart>
      <c:catAx>
        <c:axId val="343357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4189600"/>
        <c:crosses val="autoZero"/>
        <c:auto val="1"/>
        <c:lblAlgn val="ctr"/>
        <c:lblOffset val="100"/>
        <c:noMultiLvlLbl val="0"/>
      </c:catAx>
      <c:valAx>
        <c:axId val="264189600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33575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Race/Ethnicity of Respondents by Year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'[Master ILO dataset v2.xlsx]Race gender over all'!$L$4</c:f>
              <c:strCache>
                <c:ptCount val="1"/>
                <c:pt idx="0">
                  <c:v>2019-20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'[Master ILO dataset v2.xlsx]Race gender over all'!$K$5:$K$14</c:f>
              <c:strCache>
                <c:ptCount val="10"/>
                <c:pt idx="1">
                  <c:v>American Indian or Alaska Native</c:v>
                </c:pt>
                <c:pt idx="2">
                  <c:v>Asian</c:v>
                </c:pt>
                <c:pt idx="3">
                  <c:v>Black - Non-Hispanic</c:v>
                </c:pt>
                <c:pt idx="4">
                  <c:v>Filipino</c:v>
                </c:pt>
                <c:pt idx="5">
                  <c:v>Latine</c:v>
                </c:pt>
                <c:pt idx="6">
                  <c:v>Multiraces</c:v>
                </c:pt>
                <c:pt idx="7">
                  <c:v>Pacific Islander</c:v>
                </c:pt>
                <c:pt idx="8">
                  <c:v>Unknown</c:v>
                </c:pt>
                <c:pt idx="9">
                  <c:v>White Non-Hispanic</c:v>
                </c:pt>
              </c:strCache>
            </c:strRef>
          </c:cat>
          <c:val>
            <c:numRef>
              <c:f>'[Master ILO dataset v2.xlsx]Race gender over all'!$L$5:$L$14</c:f>
              <c:numCache>
                <c:formatCode>0%</c:formatCode>
                <c:ptCount val="10"/>
                <c:pt idx="0">
                  <c:v>8.9686098654708519E-3</c:v>
                </c:pt>
                <c:pt idx="1">
                  <c:v>0</c:v>
                </c:pt>
                <c:pt idx="2">
                  <c:v>8.9686098654708515E-2</c:v>
                </c:pt>
                <c:pt idx="3">
                  <c:v>2.2421524663677129E-2</c:v>
                </c:pt>
                <c:pt idx="4">
                  <c:v>0</c:v>
                </c:pt>
                <c:pt idx="5">
                  <c:v>0.59192825112107628</c:v>
                </c:pt>
                <c:pt idx="6">
                  <c:v>4.4843049327354258E-2</c:v>
                </c:pt>
                <c:pt idx="7">
                  <c:v>2.2421524663677129E-2</c:v>
                </c:pt>
                <c:pt idx="8">
                  <c:v>1.7937219730941704E-2</c:v>
                </c:pt>
                <c:pt idx="9">
                  <c:v>0.20179372197309417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BF6-47B6-806E-6859B78AA203}"/>
            </c:ext>
          </c:extLst>
        </c:ser>
        <c:ser>
          <c:idx val="1"/>
          <c:order val="1"/>
          <c:tx>
            <c:strRef>
              <c:f>'[Master ILO dataset v2.xlsx]Race gender over all'!$M$4</c:f>
              <c:strCache>
                <c:ptCount val="1"/>
                <c:pt idx="0">
                  <c:v>2020-21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'[Master ILO dataset v2.xlsx]Race gender over all'!$K$5:$K$14</c:f>
              <c:strCache>
                <c:ptCount val="10"/>
                <c:pt idx="1">
                  <c:v>American Indian or Alaska Native</c:v>
                </c:pt>
                <c:pt idx="2">
                  <c:v>Asian</c:v>
                </c:pt>
                <c:pt idx="3">
                  <c:v>Black - Non-Hispanic</c:v>
                </c:pt>
                <c:pt idx="4">
                  <c:v>Filipino</c:v>
                </c:pt>
                <c:pt idx="5">
                  <c:v>Latine</c:v>
                </c:pt>
                <c:pt idx="6">
                  <c:v>Multiraces</c:v>
                </c:pt>
                <c:pt idx="7">
                  <c:v>Pacific Islander</c:v>
                </c:pt>
                <c:pt idx="8">
                  <c:v>Unknown</c:v>
                </c:pt>
                <c:pt idx="9">
                  <c:v>White Non-Hispanic</c:v>
                </c:pt>
              </c:strCache>
            </c:strRef>
          </c:cat>
          <c:val>
            <c:numRef>
              <c:f>'[Master ILO dataset v2.xlsx]Race gender over all'!$M$5:$M$14</c:f>
              <c:numCache>
                <c:formatCode>0%</c:formatCode>
                <c:ptCount val="10"/>
                <c:pt idx="0">
                  <c:v>0</c:v>
                </c:pt>
                <c:pt idx="1">
                  <c:v>6.9444444444444441E-3</c:v>
                </c:pt>
                <c:pt idx="2">
                  <c:v>9.7222222222222224E-2</c:v>
                </c:pt>
                <c:pt idx="3">
                  <c:v>3.4722222222222224E-2</c:v>
                </c:pt>
                <c:pt idx="4">
                  <c:v>0</c:v>
                </c:pt>
                <c:pt idx="5">
                  <c:v>0.53472222222222221</c:v>
                </c:pt>
                <c:pt idx="6">
                  <c:v>6.25E-2</c:v>
                </c:pt>
                <c:pt idx="7">
                  <c:v>6.9444444444444441E-3</c:v>
                </c:pt>
                <c:pt idx="8">
                  <c:v>2.0833333333333332E-2</c:v>
                </c:pt>
                <c:pt idx="9">
                  <c:v>0.2361111111111111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BF6-47B6-806E-6859B78AA203}"/>
            </c:ext>
          </c:extLst>
        </c:ser>
        <c:ser>
          <c:idx val="2"/>
          <c:order val="2"/>
          <c:tx>
            <c:strRef>
              <c:f>'[Master ILO dataset v2.xlsx]Race gender over all'!$N$4</c:f>
              <c:strCache>
                <c:ptCount val="1"/>
                <c:pt idx="0">
                  <c:v>2021-22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'[Master ILO dataset v2.xlsx]Race gender over all'!$K$5:$K$14</c:f>
              <c:strCache>
                <c:ptCount val="10"/>
                <c:pt idx="1">
                  <c:v>American Indian or Alaska Native</c:v>
                </c:pt>
                <c:pt idx="2">
                  <c:v>Asian</c:v>
                </c:pt>
                <c:pt idx="3">
                  <c:v>Black - Non-Hispanic</c:v>
                </c:pt>
                <c:pt idx="4">
                  <c:v>Filipino</c:v>
                </c:pt>
                <c:pt idx="5">
                  <c:v>Latine</c:v>
                </c:pt>
                <c:pt idx="6">
                  <c:v>Multiraces</c:v>
                </c:pt>
                <c:pt idx="7">
                  <c:v>Pacific Islander</c:v>
                </c:pt>
                <c:pt idx="8">
                  <c:v>Unknown</c:v>
                </c:pt>
                <c:pt idx="9">
                  <c:v>White Non-Hispanic</c:v>
                </c:pt>
              </c:strCache>
            </c:strRef>
          </c:cat>
          <c:val>
            <c:numRef>
              <c:f>'[Master ILO dataset v2.xlsx]Race gender over all'!$N$5:$N$14</c:f>
              <c:numCache>
                <c:formatCode>0%</c:formatCode>
                <c:ptCount val="10"/>
                <c:pt idx="0">
                  <c:v>1.6260162601626018E-2</c:v>
                </c:pt>
                <c:pt idx="1">
                  <c:v>0</c:v>
                </c:pt>
                <c:pt idx="2">
                  <c:v>0.11382113821138211</c:v>
                </c:pt>
                <c:pt idx="3">
                  <c:v>6.5040650406504072E-2</c:v>
                </c:pt>
                <c:pt idx="4">
                  <c:v>0</c:v>
                </c:pt>
                <c:pt idx="5">
                  <c:v>0.44715447154471544</c:v>
                </c:pt>
                <c:pt idx="6">
                  <c:v>4.878048780487805E-2</c:v>
                </c:pt>
                <c:pt idx="7">
                  <c:v>2.4390243902439025E-2</c:v>
                </c:pt>
                <c:pt idx="8">
                  <c:v>6.5040650406504072E-2</c:v>
                </c:pt>
                <c:pt idx="9">
                  <c:v>0.21951219512195122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BF6-47B6-806E-6859B78AA203}"/>
            </c:ext>
          </c:extLst>
        </c:ser>
        <c:ser>
          <c:idx val="3"/>
          <c:order val="3"/>
          <c:tx>
            <c:strRef>
              <c:f>'[Master ILO dataset v2.xlsx]Race gender over all'!$O$4</c:f>
              <c:strCache>
                <c:ptCount val="1"/>
                <c:pt idx="0">
                  <c:v>2022-23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'[Master ILO dataset v2.xlsx]Race gender over all'!$K$5:$K$14</c:f>
              <c:strCache>
                <c:ptCount val="10"/>
                <c:pt idx="1">
                  <c:v>American Indian or Alaska Native</c:v>
                </c:pt>
                <c:pt idx="2">
                  <c:v>Asian</c:v>
                </c:pt>
                <c:pt idx="3">
                  <c:v>Black - Non-Hispanic</c:v>
                </c:pt>
                <c:pt idx="4">
                  <c:v>Filipino</c:v>
                </c:pt>
                <c:pt idx="5">
                  <c:v>Latine</c:v>
                </c:pt>
                <c:pt idx="6">
                  <c:v>Multiraces</c:v>
                </c:pt>
                <c:pt idx="7">
                  <c:v>Pacific Islander</c:v>
                </c:pt>
                <c:pt idx="8">
                  <c:v>Unknown</c:v>
                </c:pt>
                <c:pt idx="9">
                  <c:v>White Non-Hispanic</c:v>
                </c:pt>
              </c:strCache>
            </c:strRef>
          </c:cat>
          <c:val>
            <c:numRef>
              <c:f>'[Master ILO dataset v2.xlsx]Race gender over all'!$O$5:$O$14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0.13402061855670103</c:v>
                </c:pt>
                <c:pt idx="3">
                  <c:v>4.1237113402061855E-2</c:v>
                </c:pt>
                <c:pt idx="4">
                  <c:v>3.0927835051546393E-2</c:v>
                </c:pt>
                <c:pt idx="5">
                  <c:v>0.49484536082474229</c:v>
                </c:pt>
                <c:pt idx="6">
                  <c:v>4.1237113402061855E-2</c:v>
                </c:pt>
                <c:pt idx="7">
                  <c:v>1.0309278350515464E-2</c:v>
                </c:pt>
                <c:pt idx="8">
                  <c:v>6.1855670103092786E-2</c:v>
                </c:pt>
                <c:pt idx="9">
                  <c:v>0.18556701030927836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BF6-47B6-806E-6859B78AA203}"/>
            </c:ext>
          </c:extLst>
        </c:ser>
        <c:ser>
          <c:idx val="4"/>
          <c:order val="4"/>
          <c:tx>
            <c:strRef>
              <c:f>'[Master ILO dataset v2.xlsx]Race gender over all'!$P$4</c:f>
              <c:strCache>
                <c:ptCount val="1"/>
                <c:pt idx="0">
                  <c:v>2023-24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5"/>
              <c:layout>
                <c:manualLayout>
                  <c:x val="2.0197818083199363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A82-4A68-8939-0730858879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'[Master ILO dataset v2.xlsx]Race gender over all'!$K$5:$K$14</c:f>
              <c:strCache>
                <c:ptCount val="10"/>
                <c:pt idx="1">
                  <c:v>American Indian or Alaska Native</c:v>
                </c:pt>
                <c:pt idx="2">
                  <c:v>Asian</c:v>
                </c:pt>
                <c:pt idx="3">
                  <c:v>Black - Non-Hispanic</c:v>
                </c:pt>
                <c:pt idx="4">
                  <c:v>Filipino</c:v>
                </c:pt>
                <c:pt idx="5">
                  <c:v>Latine</c:v>
                </c:pt>
                <c:pt idx="6">
                  <c:v>Multiraces</c:v>
                </c:pt>
                <c:pt idx="7">
                  <c:v>Pacific Islander</c:v>
                </c:pt>
                <c:pt idx="8">
                  <c:v>Unknown</c:v>
                </c:pt>
                <c:pt idx="9">
                  <c:v>White Non-Hispanic</c:v>
                </c:pt>
              </c:strCache>
            </c:strRef>
          </c:cat>
          <c:val>
            <c:numRef>
              <c:f>'[Master ILO dataset v2.xlsx]Race gender over all'!$P$5:$P$14</c:f>
              <c:numCache>
                <c:formatCode>0%</c:formatCode>
                <c:ptCount val="10"/>
                <c:pt idx="0">
                  <c:v>0</c:v>
                </c:pt>
                <c:pt idx="1">
                  <c:v>8.8495575221238937E-3</c:v>
                </c:pt>
                <c:pt idx="2">
                  <c:v>8.8495575221238937E-2</c:v>
                </c:pt>
                <c:pt idx="3">
                  <c:v>5.3097345132743362E-2</c:v>
                </c:pt>
                <c:pt idx="4">
                  <c:v>1.7699115044247787E-2</c:v>
                </c:pt>
                <c:pt idx="5">
                  <c:v>0.49557522123893805</c:v>
                </c:pt>
                <c:pt idx="6">
                  <c:v>6.1946902654867256E-2</c:v>
                </c:pt>
                <c:pt idx="7">
                  <c:v>8.8495575221238937E-3</c:v>
                </c:pt>
                <c:pt idx="8">
                  <c:v>3.5398230088495575E-2</c:v>
                </c:pt>
                <c:pt idx="9">
                  <c:v>0.23008849557522124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BF6-47B6-806E-6859B78AA20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43357520"/>
        <c:axId val="264189600"/>
      </c:barChart>
      <c:catAx>
        <c:axId val="343357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4189600"/>
        <c:crosses val="autoZero"/>
        <c:auto val="1"/>
        <c:lblAlgn val="ctr"/>
        <c:lblOffset val="100"/>
        <c:noMultiLvlLbl val="0"/>
      </c:catAx>
      <c:valAx>
        <c:axId val="264189600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33575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Race/Ethnicity of Respondents by Year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'[Master ILO dataset v2.xlsx]Race gender over all'!$L$4</c:f>
              <c:strCache>
                <c:ptCount val="1"/>
                <c:pt idx="0">
                  <c:v>2019-20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'[Master ILO dataset v2.xlsx]Race gender over all'!$K$5:$K$14</c:f>
              <c:strCache>
                <c:ptCount val="10"/>
                <c:pt idx="1">
                  <c:v>American Indian or Alaska Native</c:v>
                </c:pt>
                <c:pt idx="2">
                  <c:v>Asian</c:v>
                </c:pt>
                <c:pt idx="3">
                  <c:v>Black - Non-Hispanic</c:v>
                </c:pt>
                <c:pt idx="4">
                  <c:v>Filipino</c:v>
                </c:pt>
                <c:pt idx="5">
                  <c:v>Latine</c:v>
                </c:pt>
                <c:pt idx="6">
                  <c:v>Multiraces</c:v>
                </c:pt>
                <c:pt idx="7">
                  <c:v>Pacific Islander</c:v>
                </c:pt>
                <c:pt idx="8">
                  <c:v>Unknown</c:v>
                </c:pt>
                <c:pt idx="9">
                  <c:v>White Non-Hispanic</c:v>
                </c:pt>
              </c:strCache>
            </c:strRef>
          </c:cat>
          <c:val>
            <c:numRef>
              <c:f>'[Master ILO dataset v2.xlsx]Race gender over all'!$L$5:$L$14</c:f>
              <c:numCache>
                <c:formatCode>0%</c:formatCode>
                <c:ptCount val="10"/>
                <c:pt idx="0">
                  <c:v>8.9686098654708519E-3</c:v>
                </c:pt>
                <c:pt idx="1">
                  <c:v>0</c:v>
                </c:pt>
                <c:pt idx="2">
                  <c:v>8.9686098654708515E-2</c:v>
                </c:pt>
                <c:pt idx="3">
                  <c:v>2.2421524663677129E-2</c:v>
                </c:pt>
                <c:pt idx="4">
                  <c:v>0</c:v>
                </c:pt>
                <c:pt idx="5">
                  <c:v>0.59192825112107628</c:v>
                </c:pt>
                <c:pt idx="6">
                  <c:v>4.4843049327354258E-2</c:v>
                </c:pt>
                <c:pt idx="7">
                  <c:v>2.2421524663677129E-2</c:v>
                </c:pt>
                <c:pt idx="8">
                  <c:v>1.7937219730941704E-2</c:v>
                </c:pt>
                <c:pt idx="9">
                  <c:v>0.20179372197309417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BF6-47B6-806E-6859B78AA203}"/>
            </c:ext>
          </c:extLst>
        </c:ser>
        <c:ser>
          <c:idx val="1"/>
          <c:order val="1"/>
          <c:tx>
            <c:strRef>
              <c:f>'[Master ILO dataset v2.xlsx]Race gender over all'!$M$4</c:f>
              <c:strCache>
                <c:ptCount val="1"/>
                <c:pt idx="0">
                  <c:v>2020-21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'[Master ILO dataset v2.xlsx]Race gender over all'!$K$5:$K$14</c:f>
              <c:strCache>
                <c:ptCount val="10"/>
                <c:pt idx="1">
                  <c:v>American Indian or Alaska Native</c:v>
                </c:pt>
                <c:pt idx="2">
                  <c:v>Asian</c:v>
                </c:pt>
                <c:pt idx="3">
                  <c:v>Black - Non-Hispanic</c:v>
                </c:pt>
                <c:pt idx="4">
                  <c:v>Filipino</c:v>
                </c:pt>
                <c:pt idx="5">
                  <c:v>Latine</c:v>
                </c:pt>
                <c:pt idx="6">
                  <c:v>Multiraces</c:v>
                </c:pt>
                <c:pt idx="7">
                  <c:v>Pacific Islander</c:v>
                </c:pt>
                <c:pt idx="8">
                  <c:v>Unknown</c:v>
                </c:pt>
                <c:pt idx="9">
                  <c:v>White Non-Hispanic</c:v>
                </c:pt>
              </c:strCache>
            </c:strRef>
          </c:cat>
          <c:val>
            <c:numRef>
              <c:f>'[Master ILO dataset v2.xlsx]Race gender over all'!$M$5:$M$14</c:f>
              <c:numCache>
                <c:formatCode>0%</c:formatCode>
                <c:ptCount val="10"/>
                <c:pt idx="0">
                  <c:v>0</c:v>
                </c:pt>
                <c:pt idx="1">
                  <c:v>6.9444444444444441E-3</c:v>
                </c:pt>
                <c:pt idx="2">
                  <c:v>9.7222222222222224E-2</c:v>
                </c:pt>
                <c:pt idx="3">
                  <c:v>3.4722222222222224E-2</c:v>
                </c:pt>
                <c:pt idx="4">
                  <c:v>0</c:v>
                </c:pt>
                <c:pt idx="5">
                  <c:v>0.53472222222222221</c:v>
                </c:pt>
                <c:pt idx="6">
                  <c:v>6.25E-2</c:v>
                </c:pt>
                <c:pt idx="7">
                  <c:v>6.9444444444444441E-3</c:v>
                </c:pt>
                <c:pt idx="8">
                  <c:v>2.0833333333333332E-2</c:v>
                </c:pt>
                <c:pt idx="9">
                  <c:v>0.2361111111111111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BF6-47B6-806E-6859B78AA203}"/>
            </c:ext>
          </c:extLst>
        </c:ser>
        <c:ser>
          <c:idx val="2"/>
          <c:order val="2"/>
          <c:tx>
            <c:strRef>
              <c:f>'[Master ILO dataset v2.xlsx]Race gender over all'!$N$4</c:f>
              <c:strCache>
                <c:ptCount val="1"/>
                <c:pt idx="0">
                  <c:v>2021-22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'[Master ILO dataset v2.xlsx]Race gender over all'!$K$5:$K$14</c:f>
              <c:strCache>
                <c:ptCount val="10"/>
                <c:pt idx="1">
                  <c:v>American Indian or Alaska Native</c:v>
                </c:pt>
                <c:pt idx="2">
                  <c:v>Asian</c:v>
                </c:pt>
                <c:pt idx="3">
                  <c:v>Black - Non-Hispanic</c:v>
                </c:pt>
                <c:pt idx="4">
                  <c:v>Filipino</c:v>
                </c:pt>
                <c:pt idx="5">
                  <c:v>Latine</c:v>
                </c:pt>
                <c:pt idx="6">
                  <c:v>Multiraces</c:v>
                </c:pt>
                <c:pt idx="7">
                  <c:v>Pacific Islander</c:v>
                </c:pt>
                <c:pt idx="8">
                  <c:v>Unknown</c:v>
                </c:pt>
                <c:pt idx="9">
                  <c:v>White Non-Hispanic</c:v>
                </c:pt>
              </c:strCache>
            </c:strRef>
          </c:cat>
          <c:val>
            <c:numRef>
              <c:f>'[Master ILO dataset v2.xlsx]Race gender over all'!$N$5:$N$14</c:f>
              <c:numCache>
                <c:formatCode>0%</c:formatCode>
                <c:ptCount val="10"/>
                <c:pt idx="0">
                  <c:v>1.6260162601626018E-2</c:v>
                </c:pt>
                <c:pt idx="1">
                  <c:v>0</c:v>
                </c:pt>
                <c:pt idx="2">
                  <c:v>0.11382113821138211</c:v>
                </c:pt>
                <c:pt idx="3">
                  <c:v>6.5040650406504072E-2</c:v>
                </c:pt>
                <c:pt idx="4">
                  <c:v>0</c:v>
                </c:pt>
                <c:pt idx="5">
                  <c:v>0.44715447154471544</c:v>
                </c:pt>
                <c:pt idx="6">
                  <c:v>4.878048780487805E-2</c:v>
                </c:pt>
                <c:pt idx="7">
                  <c:v>2.4390243902439025E-2</c:v>
                </c:pt>
                <c:pt idx="8">
                  <c:v>6.5040650406504072E-2</c:v>
                </c:pt>
                <c:pt idx="9">
                  <c:v>0.21951219512195122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BF6-47B6-806E-6859B78AA203}"/>
            </c:ext>
          </c:extLst>
        </c:ser>
        <c:ser>
          <c:idx val="3"/>
          <c:order val="3"/>
          <c:tx>
            <c:strRef>
              <c:f>'[Master ILO dataset v2.xlsx]Race gender over all'!$O$4</c:f>
              <c:strCache>
                <c:ptCount val="1"/>
                <c:pt idx="0">
                  <c:v>2022-23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'[Master ILO dataset v2.xlsx]Race gender over all'!$K$5:$K$14</c:f>
              <c:strCache>
                <c:ptCount val="10"/>
                <c:pt idx="1">
                  <c:v>American Indian or Alaska Native</c:v>
                </c:pt>
                <c:pt idx="2">
                  <c:v>Asian</c:v>
                </c:pt>
                <c:pt idx="3">
                  <c:v>Black - Non-Hispanic</c:v>
                </c:pt>
                <c:pt idx="4">
                  <c:v>Filipino</c:v>
                </c:pt>
                <c:pt idx="5">
                  <c:v>Latine</c:v>
                </c:pt>
                <c:pt idx="6">
                  <c:v>Multiraces</c:v>
                </c:pt>
                <c:pt idx="7">
                  <c:v>Pacific Islander</c:v>
                </c:pt>
                <c:pt idx="8">
                  <c:v>Unknown</c:v>
                </c:pt>
                <c:pt idx="9">
                  <c:v>White Non-Hispanic</c:v>
                </c:pt>
              </c:strCache>
            </c:strRef>
          </c:cat>
          <c:val>
            <c:numRef>
              <c:f>'[Master ILO dataset v2.xlsx]Race gender over all'!$O$5:$O$14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0.13402061855670103</c:v>
                </c:pt>
                <c:pt idx="3">
                  <c:v>4.1237113402061855E-2</c:v>
                </c:pt>
                <c:pt idx="4">
                  <c:v>3.0927835051546393E-2</c:v>
                </c:pt>
                <c:pt idx="5">
                  <c:v>0.49484536082474229</c:v>
                </c:pt>
                <c:pt idx="6">
                  <c:v>4.1237113402061855E-2</c:v>
                </c:pt>
                <c:pt idx="7">
                  <c:v>1.0309278350515464E-2</c:v>
                </c:pt>
                <c:pt idx="8">
                  <c:v>6.1855670103092786E-2</c:v>
                </c:pt>
                <c:pt idx="9">
                  <c:v>0.18556701030927836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BF6-47B6-806E-6859B78AA203}"/>
            </c:ext>
          </c:extLst>
        </c:ser>
        <c:ser>
          <c:idx val="4"/>
          <c:order val="4"/>
          <c:tx>
            <c:strRef>
              <c:f>'[Master ILO dataset v2.xlsx]Race gender over all'!$P$4</c:f>
              <c:strCache>
                <c:ptCount val="1"/>
                <c:pt idx="0">
                  <c:v>2023-24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5"/>
              <c:layout>
                <c:manualLayout>
                  <c:x val="2.0197818083199363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A82-4A68-8939-0730858879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'[Master ILO dataset v2.xlsx]Race gender over all'!$K$5:$K$14</c:f>
              <c:strCache>
                <c:ptCount val="10"/>
                <c:pt idx="1">
                  <c:v>American Indian or Alaska Native</c:v>
                </c:pt>
                <c:pt idx="2">
                  <c:v>Asian</c:v>
                </c:pt>
                <c:pt idx="3">
                  <c:v>Black - Non-Hispanic</c:v>
                </c:pt>
                <c:pt idx="4">
                  <c:v>Filipino</c:v>
                </c:pt>
                <c:pt idx="5">
                  <c:v>Latine</c:v>
                </c:pt>
                <c:pt idx="6">
                  <c:v>Multiraces</c:v>
                </c:pt>
                <c:pt idx="7">
                  <c:v>Pacific Islander</c:v>
                </c:pt>
                <c:pt idx="8">
                  <c:v>Unknown</c:v>
                </c:pt>
                <c:pt idx="9">
                  <c:v>White Non-Hispanic</c:v>
                </c:pt>
              </c:strCache>
            </c:strRef>
          </c:cat>
          <c:val>
            <c:numRef>
              <c:f>'[Master ILO dataset v2.xlsx]Race gender over all'!$P$5:$P$14</c:f>
              <c:numCache>
                <c:formatCode>0%</c:formatCode>
                <c:ptCount val="10"/>
                <c:pt idx="0">
                  <c:v>0</c:v>
                </c:pt>
                <c:pt idx="1">
                  <c:v>8.8495575221238937E-3</c:v>
                </c:pt>
                <c:pt idx="2">
                  <c:v>8.8495575221238937E-2</c:v>
                </c:pt>
                <c:pt idx="3">
                  <c:v>5.3097345132743362E-2</c:v>
                </c:pt>
                <c:pt idx="4">
                  <c:v>1.7699115044247787E-2</c:v>
                </c:pt>
                <c:pt idx="5">
                  <c:v>0.49557522123893805</c:v>
                </c:pt>
                <c:pt idx="6">
                  <c:v>6.1946902654867256E-2</c:v>
                </c:pt>
                <c:pt idx="7">
                  <c:v>8.8495575221238937E-3</c:v>
                </c:pt>
                <c:pt idx="8">
                  <c:v>3.5398230088495575E-2</c:v>
                </c:pt>
                <c:pt idx="9">
                  <c:v>0.23008849557522124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BF6-47B6-806E-6859B78AA20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43357520"/>
        <c:axId val="264189600"/>
      </c:barChart>
      <c:catAx>
        <c:axId val="343357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4189600"/>
        <c:crosses val="autoZero"/>
        <c:auto val="1"/>
        <c:lblAlgn val="ctr"/>
        <c:lblOffset val="100"/>
        <c:noMultiLvlLbl val="0"/>
      </c:catAx>
      <c:valAx>
        <c:axId val="264189600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33575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'[Master ILO dataset v2.xlsx]Race gender over all'!$B$13</c:f>
              <c:strCache>
                <c:ptCount val="1"/>
                <c:pt idx="0">
                  <c:v># of Respondents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66D-4316-AFFD-8374755E993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66D-4316-AFFD-8374755E993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66D-4316-AFFD-8374755E993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66D-4316-AFFD-8374755E993F}"/>
              </c:ext>
            </c:extLst>
          </c:dPt>
          <c:dLbls>
            <c:dLbl>
              <c:idx val="2"/>
              <c:layout>
                <c:manualLayout>
                  <c:x val="-7.6231041280009224E-2"/>
                  <c:y val="3.1656656032870351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66D-4316-AFFD-8374755E993F}"/>
                </c:ext>
              </c:extLst>
            </c:dLbl>
            <c:dLbl>
              <c:idx val="3"/>
              <c:layout>
                <c:manualLayout>
                  <c:x val="0.17793692795794414"/>
                  <c:y val="3.2430911306054085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66D-4316-AFFD-8374755E993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'[Master ILO dataset v2.xlsx]Race gender over all'!$A$14:$A$17</c:f>
              <c:strCache>
                <c:ptCount val="4"/>
                <c:pt idx="0">
                  <c:v>Female</c:v>
                </c:pt>
                <c:pt idx="1">
                  <c:v>Male</c:v>
                </c:pt>
                <c:pt idx="2">
                  <c:v>Non-binary</c:v>
                </c:pt>
                <c:pt idx="3">
                  <c:v>Prefer not to say</c:v>
                </c:pt>
              </c:strCache>
            </c:strRef>
          </c:cat>
          <c:val>
            <c:numRef>
              <c:f>'[Master ILO dataset v2.xlsx]Race gender over all'!$B$14:$B$17</c:f>
              <c:numCache>
                <c:formatCode>General</c:formatCode>
                <c:ptCount val="4"/>
                <c:pt idx="0">
                  <c:v>511</c:v>
                </c:pt>
                <c:pt idx="1">
                  <c:v>168</c:v>
                </c:pt>
                <c:pt idx="2">
                  <c:v>7</c:v>
                </c:pt>
                <c:pt idx="3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66D-4316-AFFD-8374755E993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'[Master ILO dataset v2.xlsx]Race gender over all'!$B$27</c:f>
              <c:strCache>
                <c:ptCount val="1"/>
                <c:pt idx="0">
                  <c:v># of Respondents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'[Master ILO dataset v2.xlsx]Race gender over all'!$A$28:$A$36</c:f>
              <c:strCache>
                <c:ptCount val="9"/>
                <c:pt idx="0">
                  <c:v>American Indian or Alaska Native</c:v>
                </c:pt>
                <c:pt idx="1">
                  <c:v>Filipino</c:v>
                </c:pt>
                <c:pt idx="2">
                  <c:v>Pacific Islander</c:v>
                </c:pt>
                <c:pt idx="3">
                  <c:v>Black - Non-Hispanic</c:v>
                </c:pt>
                <c:pt idx="4">
                  <c:v>Unknown</c:v>
                </c:pt>
                <c:pt idx="5">
                  <c:v>Multiraces</c:v>
                </c:pt>
                <c:pt idx="6">
                  <c:v>Asian</c:v>
                </c:pt>
                <c:pt idx="7">
                  <c:v>White Non-Hispanic</c:v>
                </c:pt>
                <c:pt idx="8">
                  <c:v>Latine</c:v>
                </c:pt>
              </c:strCache>
            </c:strRef>
          </c:cat>
          <c:val>
            <c:numRef>
              <c:f>'[Master ILO dataset v2.xlsx]Race gender over all'!$B$28:$B$36</c:f>
              <c:numCache>
                <c:formatCode>General</c:formatCode>
                <c:ptCount val="9"/>
                <c:pt idx="0">
                  <c:v>2</c:v>
                </c:pt>
                <c:pt idx="1">
                  <c:v>5</c:v>
                </c:pt>
                <c:pt idx="2">
                  <c:v>11</c:v>
                </c:pt>
                <c:pt idx="3">
                  <c:v>28</c:v>
                </c:pt>
                <c:pt idx="4">
                  <c:v>29</c:v>
                </c:pt>
                <c:pt idx="5">
                  <c:v>36</c:v>
                </c:pt>
                <c:pt idx="6">
                  <c:v>71</c:v>
                </c:pt>
                <c:pt idx="7">
                  <c:v>150</c:v>
                </c:pt>
                <c:pt idx="8">
                  <c:v>368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F8-4E5F-B7C9-AB257C4412E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45610768"/>
        <c:axId val="250127136"/>
      </c:barChart>
      <c:catAx>
        <c:axId val="1456107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0127136"/>
        <c:crosses val="autoZero"/>
        <c:auto val="1"/>
        <c:lblAlgn val="ctr"/>
        <c:lblOffset val="100"/>
        <c:noMultiLvlLbl val="0"/>
      </c:catAx>
      <c:valAx>
        <c:axId val="250127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56107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'[Master ILO dataset v2.xlsx]Sheet15'!$O$5</c:f>
              <c:strCache>
                <c:ptCount val="1"/>
                <c:pt idx="0">
                  <c:v>Disagreement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'[Master ILO dataset v2.xlsx]Sheet15'!$P$4:$X$4</c:f>
              <c:strCache>
                <c:ptCount val="9"/>
                <c:pt idx="0">
                  <c:v>American Indian or Alaska Native</c:v>
                </c:pt>
                <c:pt idx="1">
                  <c:v>Asian</c:v>
                </c:pt>
                <c:pt idx="2">
                  <c:v>Black - Non-Hispanic</c:v>
                </c:pt>
                <c:pt idx="3">
                  <c:v>Filipino</c:v>
                </c:pt>
                <c:pt idx="4">
                  <c:v>Latine</c:v>
                </c:pt>
                <c:pt idx="5">
                  <c:v>Multiraces</c:v>
                </c:pt>
                <c:pt idx="6">
                  <c:v>Pacific Islander</c:v>
                </c:pt>
                <c:pt idx="7">
                  <c:v>Unknown</c:v>
                </c:pt>
                <c:pt idx="8">
                  <c:v>White Non-Hispanic</c:v>
                </c:pt>
              </c:strCache>
            </c:strRef>
          </c:cat>
          <c:val>
            <c:numRef>
              <c:f>'[Master ILO dataset v2.xlsx]Sheet15'!$P$5:$X$5</c:f>
              <c:numCache>
                <c:formatCode>0%</c:formatCode>
                <c:ptCount val="9"/>
                <c:pt idx="0">
                  <c:v>0</c:v>
                </c:pt>
                <c:pt idx="1">
                  <c:v>7.0422535211267609E-2</c:v>
                </c:pt>
                <c:pt idx="2">
                  <c:v>0</c:v>
                </c:pt>
                <c:pt idx="3">
                  <c:v>0</c:v>
                </c:pt>
                <c:pt idx="4">
                  <c:v>1.9021739130434784E-2</c:v>
                </c:pt>
                <c:pt idx="5">
                  <c:v>5.5555555555555552E-2</c:v>
                </c:pt>
                <c:pt idx="6">
                  <c:v>0</c:v>
                </c:pt>
                <c:pt idx="7">
                  <c:v>0.08</c:v>
                </c:pt>
                <c:pt idx="8">
                  <c:v>8.666666666666667E-2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D2-4870-B0AC-FEA22BB59D5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25533568"/>
        <c:axId val="736027584"/>
      </c:barChart>
      <c:catAx>
        <c:axId val="725533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6027584"/>
        <c:crosses val="autoZero"/>
        <c:auto val="1"/>
        <c:lblAlgn val="ctr"/>
        <c:lblOffset val="100"/>
        <c:noMultiLvlLbl val="0"/>
      </c:catAx>
      <c:valAx>
        <c:axId val="736027584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553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'[Master ILO dataset v2.xlsx]Sheet15'!$J$9</c:f>
              <c:strCache>
                <c:ptCount val="1"/>
                <c:pt idx="0">
                  <c:v>Disagreement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'[Master ILO dataset v2.xlsx]Sheet15'!$K$8:$N$8</c:f>
              <c:strCache>
                <c:ptCount val="4"/>
                <c:pt idx="0">
                  <c:v>Female</c:v>
                </c:pt>
                <c:pt idx="1">
                  <c:v>Male</c:v>
                </c:pt>
                <c:pt idx="2">
                  <c:v>Non-binary</c:v>
                </c:pt>
                <c:pt idx="3">
                  <c:v>Prefer not to say</c:v>
                </c:pt>
              </c:strCache>
            </c:strRef>
          </c:cat>
          <c:val>
            <c:numRef>
              <c:f>'[Master ILO dataset v2.xlsx]Sheet15'!$K$9:$N$9</c:f>
              <c:numCache>
                <c:formatCode>0%</c:formatCode>
                <c:ptCount val="4"/>
                <c:pt idx="0">
                  <c:v>3.9138943248532287E-2</c:v>
                </c:pt>
                <c:pt idx="1">
                  <c:v>3.5714285714285712E-2</c:v>
                </c:pt>
                <c:pt idx="2">
                  <c:v>0</c:v>
                </c:pt>
                <c:pt idx="3">
                  <c:v>0.21428571428571427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C16-4B92-A393-F70A4A8AF6F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50981664"/>
        <c:axId val="266812224"/>
      </c:barChart>
      <c:catAx>
        <c:axId val="150981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6812224"/>
        <c:crosses val="autoZero"/>
        <c:auto val="1"/>
        <c:lblAlgn val="ctr"/>
        <c:lblOffset val="100"/>
        <c:noMultiLvlLbl val="0"/>
      </c:catAx>
      <c:valAx>
        <c:axId val="266812224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09816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'[Master ILO dataset v2.xlsx]Sheet15'!$N$5</c:f>
              <c:strCache>
                <c:ptCount val="1"/>
                <c:pt idx="0">
                  <c:v>Disagreement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'[Master ILO dataset v2.xlsx]Sheet15'!$O$4:$W$4</c:f>
              <c:strCache>
                <c:ptCount val="9"/>
                <c:pt idx="0">
                  <c:v>American Indian or Alaska Native</c:v>
                </c:pt>
                <c:pt idx="1">
                  <c:v>Asian</c:v>
                </c:pt>
                <c:pt idx="2">
                  <c:v>Black - Non-Hispanic</c:v>
                </c:pt>
                <c:pt idx="3">
                  <c:v>Filipino</c:v>
                </c:pt>
                <c:pt idx="4">
                  <c:v>Latine</c:v>
                </c:pt>
                <c:pt idx="5">
                  <c:v>Multiraces</c:v>
                </c:pt>
                <c:pt idx="6">
                  <c:v>Pacific Islander</c:v>
                </c:pt>
                <c:pt idx="7">
                  <c:v>Unknown</c:v>
                </c:pt>
                <c:pt idx="8">
                  <c:v>White Non-Hispanic</c:v>
                </c:pt>
              </c:strCache>
            </c:strRef>
          </c:cat>
          <c:val>
            <c:numRef>
              <c:f>'[Master ILO dataset v2.xlsx]Sheet15'!$O$5:$W$5</c:f>
              <c:numCache>
                <c:formatCode>0%</c:formatCode>
                <c:ptCount val="9"/>
                <c:pt idx="0">
                  <c:v>0</c:v>
                </c:pt>
                <c:pt idx="1">
                  <c:v>2.8169014084507043E-2</c:v>
                </c:pt>
                <c:pt idx="2">
                  <c:v>0</c:v>
                </c:pt>
                <c:pt idx="3">
                  <c:v>0</c:v>
                </c:pt>
                <c:pt idx="4">
                  <c:v>8.152173913043478E-3</c:v>
                </c:pt>
                <c:pt idx="5">
                  <c:v>5.5555555555555552E-2</c:v>
                </c:pt>
                <c:pt idx="6">
                  <c:v>9.0909090909090912E-2</c:v>
                </c:pt>
                <c:pt idx="7">
                  <c:v>0.08</c:v>
                </c:pt>
                <c:pt idx="8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79-4DAF-BB58-233C8C5ECCF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71336096"/>
        <c:axId val="336051600"/>
      </c:barChart>
      <c:catAx>
        <c:axId val="471336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6051600"/>
        <c:crosses val="autoZero"/>
        <c:auto val="1"/>
        <c:lblAlgn val="ctr"/>
        <c:lblOffset val="100"/>
        <c:noMultiLvlLbl val="0"/>
      </c:catAx>
      <c:valAx>
        <c:axId val="336051600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13360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8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0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DFA4E3B-2DF8-458F-AB0A-D6F108F3398C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7501DD15-5458-4644-87BC-A339BA9DEEB1}">
      <dgm:prSet phldrT="[Text]"/>
      <dgm:spPr/>
      <dgm:t>
        <a:bodyPr/>
        <a:lstStyle/>
        <a:p>
          <a:r>
            <a:rPr lang="en-US" dirty="0"/>
            <a:t>Critical Thinking</a:t>
          </a:r>
        </a:p>
      </dgm:t>
    </dgm:pt>
    <dgm:pt modelId="{B6271064-AB32-4060-BEB9-2F46288DDEF2}" type="parTrans" cxnId="{9B2160FB-3D2A-48BF-89F9-87F4C93549EF}">
      <dgm:prSet/>
      <dgm:spPr/>
      <dgm:t>
        <a:bodyPr/>
        <a:lstStyle/>
        <a:p>
          <a:endParaRPr lang="en-US"/>
        </a:p>
      </dgm:t>
    </dgm:pt>
    <dgm:pt modelId="{3F756051-E299-43AC-96C1-71F5A552F10D}" type="sibTrans" cxnId="{9B2160FB-3D2A-48BF-89F9-87F4C93549EF}">
      <dgm:prSet/>
      <dgm:spPr/>
      <dgm:t>
        <a:bodyPr/>
        <a:lstStyle/>
        <a:p>
          <a:endParaRPr lang="en-US"/>
        </a:p>
      </dgm:t>
    </dgm:pt>
    <dgm:pt modelId="{9BCFB42B-A631-4AD6-AB62-6A8B64AE5238}">
      <dgm:prSet phldrT="[Text]"/>
      <dgm:spPr/>
      <dgm:t>
        <a:bodyPr/>
        <a:lstStyle/>
        <a:p>
          <a:r>
            <a:rPr lang="en-US" dirty="0"/>
            <a:t>Creativity</a:t>
          </a:r>
        </a:p>
      </dgm:t>
    </dgm:pt>
    <dgm:pt modelId="{198C992B-A957-4BEB-BA3F-1A22B0BB2857}" type="parTrans" cxnId="{EA5456EE-A216-4916-A99E-4DA27E776966}">
      <dgm:prSet/>
      <dgm:spPr/>
      <dgm:t>
        <a:bodyPr/>
        <a:lstStyle/>
        <a:p>
          <a:endParaRPr lang="en-US"/>
        </a:p>
      </dgm:t>
    </dgm:pt>
    <dgm:pt modelId="{F05F0BB5-A11B-4060-9B4C-BA69ABB92D2B}" type="sibTrans" cxnId="{EA5456EE-A216-4916-A99E-4DA27E776966}">
      <dgm:prSet/>
      <dgm:spPr/>
      <dgm:t>
        <a:bodyPr/>
        <a:lstStyle/>
        <a:p>
          <a:endParaRPr lang="en-US"/>
        </a:p>
      </dgm:t>
    </dgm:pt>
    <dgm:pt modelId="{92A1B0AC-AF58-446C-9C54-8F086A169424}">
      <dgm:prSet phldrT="[Text]"/>
      <dgm:spPr/>
      <dgm:t>
        <a:bodyPr/>
        <a:lstStyle/>
        <a:p>
          <a:r>
            <a:rPr lang="en-US" dirty="0"/>
            <a:t>Communication</a:t>
          </a:r>
        </a:p>
      </dgm:t>
    </dgm:pt>
    <dgm:pt modelId="{2992A860-D2A8-4C3B-BE9D-8640506264A1}" type="parTrans" cxnId="{7E066BC1-DFF7-44F6-A22E-3901A246F734}">
      <dgm:prSet/>
      <dgm:spPr/>
      <dgm:t>
        <a:bodyPr/>
        <a:lstStyle/>
        <a:p>
          <a:endParaRPr lang="en-US"/>
        </a:p>
      </dgm:t>
    </dgm:pt>
    <dgm:pt modelId="{1BEB7734-F0D1-4752-BE62-45D5C9B94C8D}" type="sibTrans" cxnId="{7E066BC1-DFF7-44F6-A22E-3901A246F734}">
      <dgm:prSet/>
      <dgm:spPr/>
      <dgm:t>
        <a:bodyPr/>
        <a:lstStyle/>
        <a:p>
          <a:endParaRPr lang="en-US"/>
        </a:p>
      </dgm:t>
    </dgm:pt>
    <dgm:pt modelId="{8B71395D-157A-462C-9C37-2FD2B117AAC9}">
      <dgm:prSet phldrT="[Text]"/>
      <dgm:spPr/>
      <dgm:t>
        <a:bodyPr/>
        <a:lstStyle/>
        <a:p>
          <a:r>
            <a:rPr lang="en-US" dirty="0"/>
            <a:t>Community</a:t>
          </a:r>
        </a:p>
      </dgm:t>
    </dgm:pt>
    <dgm:pt modelId="{A75E8F2E-92EC-40A0-B7A9-8A933E75E8C6}" type="parTrans" cxnId="{2F85938D-835F-49C7-A414-0C8D74A92DD8}">
      <dgm:prSet/>
      <dgm:spPr/>
      <dgm:t>
        <a:bodyPr/>
        <a:lstStyle/>
        <a:p>
          <a:endParaRPr lang="en-US"/>
        </a:p>
      </dgm:t>
    </dgm:pt>
    <dgm:pt modelId="{13D66300-77C6-49FB-AC94-EFD61C15C1AF}" type="sibTrans" cxnId="{2F85938D-835F-49C7-A414-0C8D74A92DD8}">
      <dgm:prSet/>
      <dgm:spPr/>
      <dgm:t>
        <a:bodyPr/>
        <a:lstStyle/>
        <a:p>
          <a:endParaRPr lang="en-US"/>
        </a:p>
      </dgm:t>
    </dgm:pt>
    <dgm:pt modelId="{9CB607F4-3C0A-409D-8869-56262EF24B8E}">
      <dgm:prSet phldrT="[Text]"/>
      <dgm:spPr/>
      <dgm:t>
        <a:bodyPr/>
        <a:lstStyle/>
        <a:p>
          <a:r>
            <a:rPr lang="en-US" dirty="0"/>
            <a:t>Quantitative Reasoning</a:t>
          </a:r>
        </a:p>
      </dgm:t>
    </dgm:pt>
    <dgm:pt modelId="{D87E2EAD-9939-4CA6-82A3-54D6B57CFCBE}" type="parTrans" cxnId="{C61CD649-8EE8-47F3-9214-C6493A17EEF2}">
      <dgm:prSet/>
      <dgm:spPr/>
      <dgm:t>
        <a:bodyPr/>
        <a:lstStyle/>
        <a:p>
          <a:endParaRPr lang="en-US"/>
        </a:p>
      </dgm:t>
    </dgm:pt>
    <dgm:pt modelId="{FF980EC0-B259-4B08-B93A-39D7663A98B9}" type="sibTrans" cxnId="{C61CD649-8EE8-47F3-9214-C6493A17EEF2}">
      <dgm:prSet/>
      <dgm:spPr/>
      <dgm:t>
        <a:bodyPr/>
        <a:lstStyle/>
        <a:p>
          <a:endParaRPr lang="en-US"/>
        </a:p>
      </dgm:t>
    </dgm:pt>
    <dgm:pt modelId="{4206B7F9-A47C-4BEB-8684-33E5B4CEABD5}" type="pres">
      <dgm:prSet presAssocID="{4DFA4E3B-2DF8-458F-AB0A-D6F108F3398C}" presName="Name0" presStyleCnt="0">
        <dgm:presLayoutVars>
          <dgm:chMax val="7"/>
          <dgm:chPref val="7"/>
          <dgm:dir/>
        </dgm:presLayoutVars>
      </dgm:prSet>
      <dgm:spPr/>
    </dgm:pt>
    <dgm:pt modelId="{7A1021C8-D265-4F96-B4E4-355E4EC09E9C}" type="pres">
      <dgm:prSet presAssocID="{4DFA4E3B-2DF8-458F-AB0A-D6F108F3398C}" presName="Name1" presStyleCnt="0"/>
      <dgm:spPr/>
    </dgm:pt>
    <dgm:pt modelId="{DA7DB055-6128-4283-9876-23E299A81AA3}" type="pres">
      <dgm:prSet presAssocID="{4DFA4E3B-2DF8-458F-AB0A-D6F108F3398C}" presName="cycle" presStyleCnt="0"/>
      <dgm:spPr/>
    </dgm:pt>
    <dgm:pt modelId="{608702A1-B404-4ADE-951F-BA0AA28D0D53}" type="pres">
      <dgm:prSet presAssocID="{4DFA4E3B-2DF8-458F-AB0A-D6F108F3398C}" presName="srcNode" presStyleLbl="node1" presStyleIdx="0" presStyleCnt="5"/>
      <dgm:spPr/>
    </dgm:pt>
    <dgm:pt modelId="{8509ADEE-EFBF-4EF1-B885-FD79845131BE}" type="pres">
      <dgm:prSet presAssocID="{4DFA4E3B-2DF8-458F-AB0A-D6F108F3398C}" presName="conn" presStyleLbl="parChTrans1D2" presStyleIdx="0" presStyleCnt="1"/>
      <dgm:spPr/>
    </dgm:pt>
    <dgm:pt modelId="{C5A5D891-756E-4F0A-81BB-0FD5BBECE8AB}" type="pres">
      <dgm:prSet presAssocID="{4DFA4E3B-2DF8-458F-AB0A-D6F108F3398C}" presName="extraNode" presStyleLbl="node1" presStyleIdx="0" presStyleCnt="5"/>
      <dgm:spPr/>
    </dgm:pt>
    <dgm:pt modelId="{EAD2EF6A-8F39-44C9-9644-6B26F853B50F}" type="pres">
      <dgm:prSet presAssocID="{4DFA4E3B-2DF8-458F-AB0A-D6F108F3398C}" presName="dstNode" presStyleLbl="node1" presStyleIdx="0" presStyleCnt="5"/>
      <dgm:spPr/>
    </dgm:pt>
    <dgm:pt modelId="{4D47DE59-9B43-41A2-954F-666319889B3B}" type="pres">
      <dgm:prSet presAssocID="{7501DD15-5458-4644-87BC-A339BA9DEEB1}" presName="text_1" presStyleLbl="node1" presStyleIdx="0" presStyleCnt="5">
        <dgm:presLayoutVars>
          <dgm:bulletEnabled val="1"/>
        </dgm:presLayoutVars>
      </dgm:prSet>
      <dgm:spPr/>
    </dgm:pt>
    <dgm:pt modelId="{DCB9B9F0-2839-4317-AE7F-5E8E968EA787}" type="pres">
      <dgm:prSet presAssocID="{7501DD15-5458-4644-87BC-A339BA9DEEB1}" presName="accent_1" presStyleCnt="0"/>
      <dgm:spPr/>
    </dgm:pt>
    <dgm:pt modelId="{0C070083-A50A-472A-A2E8-07F38778C911}" type="pres">
      <dgm:prSet presAssocID="{7501DD15-5458-4644-87BC-A339BA9DEEB1}" presName="accentRepeatNode" presStyleLbl="solidFgAcc1" presStyleIdx="0" presStyleCnt="5"/>
      <dgm:spPr/>
    </dgm:pt>
    <dgm:pt modelId="{6A52FC56-35AE-4724-B341-A8D426E4959A}" type="pres">
      <dgm:prSet presAssocID="{9BCFB42B-A631-4AD6-AB62-6A8B64AE5238}" presName="text_2" presStyleLbl="node1" presStyleIdx="1" presStyleCnt="5">
        <dgm:presLayoutVars>
          <dgm:bulletEnabled val="1"/>
        </dgm:presLayoutVars>
      </dgm:prSet>
      <dgm:spPr/>
    </dgm:pt>
    <dgm:pt modelId="{E15D7AE4-E670-48B0-98D4-84359DD84105}" type="pres">
      <dgm:prSet presAssocID="{9BCFB42B-A631-4AD6-AB62-6A8B64AE5238}" presName="accent_2" presStyleCnt="0"/>
      <dgm:spPr/>
    </dgm:pt>
    <dgm:pt modelId="{F07382ED-D7AC-4984-969A-061E5CAC4898}" type="pres">
      <dgm:prSet presAssocID="{9BCFB42B-A631-4AD6-AB62-6A8B64AE5238}" presName="accentRepeatNode" presStyleLbl="solidFgAcc1" presStyleIdx="1" presStyleCnt="5"/>
      <dgm:spPr/>
    </dgm:pt>
    <dgm:pt modelId="{C93948D7-1AA2-4436-820A-E74B95577E98}" type="pres">
      <dgm:prSet presAssocID="{92A1B0AC-AF58-446C-9C54-8F086A169424}" presName="text_3" presStyleLbl="node1" presStyleIdx="2" presStyleCnt="5" custLinFactNeighborX="1295" custLinFactNeighborY="0">
        <dgm:presLayoutVars>
          <dgm:bulletEnabled val="1"/>
        </dgm:presLayoutVars>
      </dgm:prSet>
      <dgm:spPr/>
    </dgm:pt>
    <dgm:pt modelId="{E1A84EB4-DD93-4B41-B59C-711BFE187B2F}" type="pres">
      <dgm:prSet presAssocID="{92A1B0AC-AF58-446C-9C54-8F086A169424}" presName="accent_3" presStyleCnt="0"/>
      <dgm:spPr/>
    </dgm:pt>
    <dgm:pt modelId="{64F03105-DCEF-485B-B5E4-D005261FA1F8}" type="pres">
      <dgm:prSet presAssocID="{92A1B0AC-AF58-446C-9C54-8F086A169424}" presName="accentRepeatNode" presStyleLbl="solidFgAcc1" presStyleIdx="2" presStyleCnt="5"/>
      <dgm:spPr/>
    </dgm:pt>
    <dgm:pt modelId="{E344AFD2-2E00-4A2E-97CF-D44763F55D79}" type="pres">
      <dgm:prSet presAssocID="{8B71395D-157A-462C-9C37-2FD2B117AAC9}" presName="text_4" presStyleLbl="node1" presStyleIdx="3" presStyleCnt="5">
        <dgm:presLayoutVars>
          <dgm:bulletEnabled val="1"/>
        </dgm:presLayoutVars>
      </dgm:prSet>
      <dgm:spPr/>
    </dgm:pt>
    <dgm:pt modelId="{AC53D86D-3815-493C-AFE8-08FF354F98AC}" type="pres">
      <dgm:prSet presAssocID="{8B71395D-157A-462C-9C37-2FD2B117AAC9}" presName="accent_4" presStyleCnt="0"/>
      <dgm:spPr/>
    </dgm:pt>
    <dgm:pt modelId="{41B54A8F-9828-4012-A3D3-1D10CC0D73C6}" type="pres">
      <dgm:prSet presAssocID="{8B71395D-157A-462C-9C37-2FD2B117AAC9}" presName="accentRepeatNode" presStyleLbl="solidFgAcc1" presStyleIdx="3" presStyleCnt="5"/>
      <dgm:spPr/>
    </dgm:pt>
    <dgm:pt modelId="{DA9EA99F-9ED5-45F6-904F-A266801AC7DF}" type="pres">
      <dgm:prSet presAssocID="{9CB607F4-3C0A-409D-8869-56262EF24B8E}" presName="text_5" presStyleLbl="node1" presStyleIdx="4" presStyleCnt="5">
        <dgm:presLayoutVars>
          <dgm:bulletEnabled val="1"/>
        </dgm:presLayoutVars>
      </dgm:prSet>
      <dgm:spPr/>
    </dgm:pt>
    <dgm:pt modelId="{F47822B3-A1EC-4E40-8F1D-BB44075CAA51}" type="pres">
      <dgm:prSet presAssocID="{9CB607F4-3C0A-409D-8869-56262EF24B8E}" presName="accent_5" presStyleCnt="0"/>
      <dgm:spPr/>
    </dgm:pt>
    <dgm:pt modelId="{D4883CE7-C6C8-4829-9A93-C64982778942}" type="pres">
      <dgm:prSet presAssocID="{9CB607F4-3C0A-409D-8869-56262EF24B8E}" presName="accentRepeatNode" presStyleLbl="solidFgAcc1" presStyleIdx="4" presStyleCnt="5"/>
      <dgm:spPr/>
    </dgm:pt>
  </dgm:ptLst>
  <dgm:cxnLst>
    <dgm:cxn modelId="{347EA539-EB96-44A9-A14E-DA2300D90140}" type="presOf" srcId="{92A1B0AC-AF58-446C-9C54-8F086A169424}" destId="{C93948D7-1AA2-4436-820A-E74B95577E98}" srcOrd="0" destOrd="0" presId="urn:microsoft.com/office/officeart/2008/layout/VerticalCurvedList"/>
    <dgm:cxn modelId="{F9D46D42-F924-4C35-959D-DFE62322AC71}" type="presOf" srcId="{4DFA4E3B-2DF8-458F-AB0A-D6F108F3398C}" destId="{4206B7F9-A47C-4BEB-8684-33E5B4CEABD5}" srcOrd="0" destOrd="0" presId="urn:microsoft.com/office/officeart/2008/layout/VerticalCurvedList"/>
    <dgm:cxn modelId="{C61CD649-8EE8-47F3-9214-C6493A17EEF2}" srcId="{4DFA4E3B-2DF8-458F-AB0A-D6F108F3398C}" destId="{9CB607F4-3C0A-409D-8869-56262EF24B8E}" srcOrd="4" destOrd="0" parTransId="{D87E2EAD-9939-4CA6-82A3-54D6B57CFCBE}" sibTransId="{FF980EC0-B259-4B08-B93A-39D7663A98B9}"/>
    <dgm:cxn modelId="{A2CE8A87-A31D-444F-A59B-CC523A141DA9}" type="presOf" srcId="{8B71395D-157A-462C-9C37-2FD2B117AAC9}" destId="{E344AFD2-2E00-4A2E-97CF-D44763F55D79}" srcOrd="0" destOrd="0" presId="urn:microsoft.com/office/officeart/2008/layout/VerticalCurvedList"/>
    <dgm:cxn modelId="{2F85938D-835F-49C7-A414-0C8D74A92DD8}" srcId="{4DFA4E3B-2DF8-458F-AB0A-D6F108F3398C}" destId="{8B71395D-157A-462C-9C37-2FD2B117AAC9}" srcOrd="3" destOrd="0" parTransId="{A75E8F2E-92EC-40A0-B7A9-8A933E75E8C6}" sibTransId="{13D66300-77C6-49FB-AC94-EFD61C15C1AF}"/>
    <dgm:cxn modelId="{55DB35B4-DC5E-47F6-8836-B688728C502C}" type="presOf" srcId="{3F756051-E299-43AC-96C1-71F5A552F10D}" destId="{8509ADEE-EFBF-4EF1-B885-FD79845131BE}" srcOrd="0" destOrd="0" presId="urn:microsoft.com/office/officeart/2008/layout/VerticalCurvedList"/>
    <dgm:cxn modelId="{7E066BC1-DFF7-44F6-A22E-3901A246F734}" srcId="{4DFA4E3B-2DF8-458F-AB0A-D6F108F3398C}" destId="{92A1B0AC-AF58-446C-9C54-8F086A169424}" srcOrd="2" destOrd="0" parTransId="{2992A860-D2A8-4C3B-BE9D-8640506264A1}" sibTransId="{1BEB7734-F0D1-4752-BE62-45D5C9B94C8D}"/>
    <dgm:cxn modelId="{0484D6D9-49B9-487B-873A-7891B02EF855}" type="presOf" srcId="{9BCFB42B-A631-4AD6-AB62-6A8B64AE5238}" destId="{6A52FC56-35AE-4724-B341-A8D426E4959A}" srcOrd="0" destOrd="0" presId="urn:microsoft.com/office/officeart/2008/layout/VerticalCurvedList"/>
    <dgm:cxn modelId="{63AA4FEC-EDCC-4623-8DA7-DEB4C08D6BD9}" type="presOf" srcId="{9CB607F4-3C0A-409D-8869-56262EF24B8E}" destId="{DA9EA99F-9ED5-45F6-904F-A266801AC7DF}" srcOrd="0" destOrd="0" presId="urn:microsoft.com/office/officeart/2008/layout/VerticalCurvedList"/>
    <dgm:cxn modelId="{EA5456EE-A216-4916-A99E-4DA27E776966}" srcId="{4DFA4E3B-2DF8-458F-AB0A-D6F108F3398C}" destId="{9BCFB42B-A631-4AD6-AB62-6A8B64AE5238}" srcOrd="1" destOrd="0" parTransId="{198C992B-A957-4BEB-BA3F-1A22B0BB2857}" sibTransId="{F05F0BB5-A11B-4060-9B4C-BA69ABB92D2B}"/>
    <dgm:cxn modelId="{682298F7-55F1-4C47-97CA-DC40E7BA3C25}" type="presOf" srcId="{7501DD15-5458-4644-87BC-A339BA9DEEB1}" destId="{4D47DE59-9B43-41A2-954F-666319889B3B}" srcOrd="0" destOrd="0" presId="urn:microsoft.com/office/officeart/2008/layout/VerticalCurvedList"/>
    <dgm:cxn modelId="{9B2160FB-3D2A-48BF-89F9-87F4C93549EF}" srcId="{4DFA4E3B-2DF8-458F-AB0A-D6F108F3398C}" destId="{7501DD15-5458-4644-87BC-A339BA9DEEB1}" srcOrd="0" destOrd="0" parTransId="{B6271064-AB32-4060-BEB9-2F46288DDEF2}" sibTransId="{3F756051-E299-43AC-96C1-71F5A552F10D}"/>
    <dgm:cxn modelId="{8AF95951-C35A-4018-854B-8470215E853F}" type="presParOf" srcId="{4206B7F9-A47C-4BEB-8684-33E5B4CEABD5}" destId="{7A1021C8-D265-4F96-B4E4-355E4EC09E9C}" srcOrd="0" destOrd="0" presId="urn:microsoft.com/office/officeart/2008/layout/VerticalCurvedList"/>
    <dgm:cxn modelId="{05501E26-2C1E-4B45-A01F-2962A306B743}" type="presParOf" srcId="{7A1021C8-D265-4F96-B4E4-355E4EC09E9C}" destId="{DA7DB055-6128-4283-9876-23E299A81AA3}" srcOrd="0" destOrd="0" presId="urn:microsoft.com/office/officeart/2008/layout/VerticalCurvedList"/>
    <dgm:cxn modelId="{5C3D42C7-38CB-4D79-9B3B-A06C8EEF49DD}" type="presParOf" srcId="{DA7DB055-6128-4283-9876-23E299A81AA3}" destId="{608702A1-B404-4ADE-951F-BA0AA28D0D53}" srcOrd="0" destOrd="0" presId="urn:microsoft.com/office/officeart/2008/layout/VerticalCurvedList"/>
    <dgm:cxn modelId="{A85BBCB7-4341-4748-8961-15D88843EEE3}" type="presParOf" srcId="{DA7DB055-6128-4283-9876-23E299A81AA3}" destId="{8509ADEE-EFBF-4EF1-B885-FD79845131BE}" srcOrd="1" destOrd="0" presId="urn:microsoft.com/office/officeart/2008/layout/VerticalCurvedList"/>
    <dgm:cxn modelId="{654C2660-D0D5-4322-B5D6-89AFB67FF168}" type="presParOf" srcId="{DA7DB055-6128-4283-9876-23E299A81AA3}" destId="{C5A5D891-756E-4F0A-81BB-0FD5BBECE8AB}" srcOrd="2" destOrd="0" presId="urn:microsoft.com/office/officeart/2008/layout/VerticalCurvedList"/>
    <dgm:cxn modelId="{333949E3-0F93-480B-B026-9527158A2E9C}" type="presParOf" srcId="{DA7DB055-6128-4283-9876-23E299A81AA3}" destId="{EAD2EF6A-8F39-44C9-9644-6B26F853B50F}" srcOrd="3" destOrd="0" presId="urn:microsoft.com/office/officeart/2008/layout/VerticalCurvedList"/>
    <dgm:cxn modelId="{85593964-2FB6-47D3-9480-CF7E1ADBECBF}" type="presParOf" srcId="{7A1021C8-D265-4F96-B4E4-355E4EC09E9C}" destId="{4D47DE59-9B43-41A2-954F-666319889B3B}" srcOrd="1" destOrd="0" presId="urn:microsoft.com/office/officeart/2008/layout/VerticalCurvedList"/>
    <dgm:cxn modelId="{7CF4D5ED-A4AB-4E62-A620-D27AD7866541}" type="presParOf" srcId="{7A1021C8-D265-4F96-B4E4-355E4EC09E9C}" destId="{DCB9B9F0-2839-4317-AE7F-5E8E968EA787}" srcOrd="2" destOrd="0" presId="urn:microsoft.com/office/officeart/2008/layout/VerticalCurvedList"/>
    <dgm:cxn modelId="{C039870B-4DCB-46CA-8A8F-27C38AA5703C}" type="presParOf" srcId="{DCB9B9F0-2839-4317-AE7F-5E8E968EA787}" destId="{0C070083-A50A-472A-A2E8-07F38778C911}" srcOrd="0" destOrd="0" presId="urn:microsoft.com/office/officeart/2008/layout/VerticalCurvedList"/>
    <dgm:cxn modelId="{70D53034-46A1-4E40-A426-99D37CF50933}" type="presParOf" srcId="{7A1021C8-D265-4F96-B4E4-355E4EC09E9C}" destId="{6A52FC56-35AE-4724-B341-A8D426E4959A}" srcOrd="3" destOrd="0" presId="urn:microsoft.com/office/officeart/2008/layout/VerticalCurvedList"/>
    <dgm:cxn modelId="{2B92D32E-C548-48A9-9D75-CCEAF5C3C46D}" type="presParOf" srcId="{7A1021C8-D265-4F96-B4E4-355E4EC09E9C}" destId="{E15D7AE4-E670-48B0-98D4-84359DD84105}" srcOrd="4" destOrd="0" presId="urn:microsoft.com/office/officeart/2008/layout/VerticalCurvedList"/>
    <dgm:cxn modelId="{1B422EDF-C52A-4C32-955C-D758DB43DDE1}" type="presParOf" srcId="{E15D7AE4-E670-48B0-98D4-84359DD84105}" destId="{F07382ED-D7AC-4984-969A-061E5CAC4898}" srcOrd="0" destOrd="0" presId="urn:microsoft.com/office/officeart/2008/layout/VerticalCurvedList"/>
    <dgm:cxn modelId="{A439DDA7-C1E8-472D-97C0-B3794BCD5725}" type="presParOf" srcId="{7A1021C8-D265-4F96-B4E4-355E4EC09E9C}" destId="{C93948D7-1AA2-4436-820A-E74B95577E98}" srcOrd="5" destOrd="0" presId="urn:microsoft.com/office/officeart/2008/layout/VerticalCurvedList"/>
    <dgm:cxn modelId="{FC1D420E-F27E-4D2A-9E09-9CCC0203D13A}" type="presParOf" srcId="{7A1021C8-D265-4F96-B4E4-355E4EC09E9C}" destId="{E1A84EB4-DD93-4B41-B59C-711BFE187B2F}" srcOrd="6" destOrd="0" presId="urn:microsoft.com/office/officeart/2008/layout/VerticalCurvedList"/>
    <dgm:cxn modelId="{49D2E453-C017-4ADE-A5DA-9306D08529FC}" type="presParOf" srcId="{E1A84EB4-DD93-4B41-B59C-711BFE187B2F}" destId="{64F03105-DCEF-485B-B5E4-D005261FA1F8}" srcOrd="0" destOrd="0" presId="urn:microsoft.com/office/officeart/2008/layout/VerticalCurvedList"/>
    <dgm:cxn modelId="{3AB38D67-9571-4A33-A2B7-DEFE5E441837}" type="presParOf" srcId="{7A1021C8-D265-4F96-B4E4-355E4EC09E9C}" destId="{E344AFD2-2E00-4A2E-97CF-D44763F55D79}" srcOrd="7" destOrd="0" presId="urn:microsoft.com/office/officeart/2008/layout/VerticalCurvedList"/>
    <dgm:cxn modelId="{CC904DB5-38EE-4815-8531-535678594912}" type="presParOf" srcId="{7A1021C8-D265-4F96-B4E4-355E4EC09E9C}" destId="{AC53D86D-3815-493C-AFE8-08FF354F98AC}" srcOrd="8" destOrd="0" presId="urn:microsoft.com/office/officeart/2008/layout/VerticalCurvedList"/>
    <dgm:cxn modelId="{EDC50CB3-3F78-486A-8604-FCFD028BC3BC}" type="presParOf" srcId="{AC53D86D-3815-493C-AFE8-08FF354F98AC}" destId="{41B54A8F-9828-4012-A3D3-1D10CC0D73C6}" srcOrd="0" destOrd="0" presId="urn:microsoft.com/office/officeart/2008/layout/VerticalCurvedList"/>
    <dgm:cxn modelId="{52B4CEAF-FEDD-4EA6-88C2-F45A6A4F2B55}" type="presParOf" srcId="{7A1021C8-D265-4F96-B4E4-355E4EC09E9C}" destId="{DA9EA99F-9ED5-45F6-904F-A266801AC7DF}" srcOrd="9" destOrd="0" presId="urn:microsoft.com/office/officeart/2008/layout/VerticalCurvedList"/>
    <dgm:cxn modelId="{BF500180-CE7B-4A56-A7CC-63078C382CA6}" type="presParOf" srcId="{7A1021C8-D265-4F96-B4E4-355E4EC09E9C}" destId="{F47822B3-A1EC-4E40-8F1D-BB44075CAA51}" srcOrd="10" destOrd="0" presId="urn:microsoft.com/office/officeart/2008/layout/VerticalCurvedList"/>
    <dgm:cxn modelId="{16FE08C6-E187-4052-AA9D-EB2374887D99}" type="presParOf" srcId="{F47822B3-A1EC-4E40-8F1D-BB44075CAA51}" destId="{D4883CE7-C6C8-4829-9A93-C6498277894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DFA4E3B-2DF8-458F-AB0A-D6F108F3398C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7501DD15-5458-4644-87BC-A339BA9DEEB1}">
      <dgm:prSet phldrT="[Text]" custT="1"/>
      <dgm:spPr/>
      <dgm:t>
        <a:bodyPr/>
        <a:lstStyle/>
        <a:p>
          <a:r>
            <a:rPr lang="en-US" sz="2400" dirty="0"/>
            <a:t>Critical Thinking</a:t>
          </a:r>
        </a:p>
        <a:p>
          <a:r>
            <a:rPr lang="en-US" sz="1600" dirty="0"/>
            <a:t>Select, evaluate, and use information to investigate a point of view, support a conclusion, or engage in problem solving.</a:t>
          </a:r>
        </a:p>
      </dgm:t>
    </dgm:pt>
    <dgm:pt modelId="{B6271064-AB32-4060-BEB9-2F46288DDEF2}" type="parTrans" cxnId="{9B2160FB-3D2A-48BF-89F9-87F4C93549EF}">
      <dgm:prSet/>
      <dgm:spPr/>
      <dgm:t>
        <a:bodyPr/>
        <a:lstStyle/>
        <a:p>
          <a:endParaRPr lang="en-US"/>
        </a:p>
      </dgm:t>
    </dgm:pt>
    <dgm:pt modelId="{3F756051-E299-43AC-96C1-71F5A552F10D}" type="sibTrans" cxnId="{9B2160FB-3D2A-48BF-89F9-87F4C93549EF}">
      <dgm:prSet/>
      <dgm:spPr/>
      <dgm:t>
        <a:bodyPr/>
        <a:lstStyle/>
        <a:p>
          <a:endParaRPr lang="en-US"/>
        </a:p>
      </dgm:t>
    </dgm:pt>
    <dgm:pt modelId="{9BCFB42B-A631-4AD6-AB62-6A8B64AE5238}">
      <dgm:prSet phldrT="[Text]" custT="1"/>
      <dgm:spPr/>
      <dgm:t>
        <a:bodyPr/>
        <a:lstStyle/>
        <a:p>
          <a:r>
            <a:rPr lang="en-US" sz="2400" dirty="0"/>
            <a:t>Creativity</a:t>
          </a:r>
        </a:p>
        <a:p>
          <a:r>
            <a:rPr lang="en-US" sz="2000" dirty="0"/>
            <a:t>Produce, combine, or synthesize ideas in creative ways within or across disciplines</a:t>
          </a:r>
          <a:r>
            <a:rPr lang="en-US" sz="2100" dirty="0"/>
            <a:t>.</a:t>
          </a:r>
        </a:p>
      </dgm:t>
    </dgm:pt>
    <dgm:pt modelId="{198C992B-A957-4BEB-BA3F-1A22B0BB2857}" type="parTrans" cxnId="{EA5456EE-A216-4916-A99E-4DA27E776966}">
      <dgm:prSet/>
      <dgm:spPr/>
      <dgm:t>
        <a:bodyPr/>
        <a:lstStyle/>
        <a:p>
          <a:endParaRPr lang="en-US"/>
        </a:p>
      </dgm:t>
    </dgm:pt>
    <dgm:pt modelId="{F05F0BB5-A11B-4060-9B4C-BA69ABB92D2B}" type="sibTrans" cxnId="{EA5456EE-A216-4916-A99E-4DA27E776966}">
      <dgm:prSet/>
      <dgm:spPr/>
      <dgm:t>
        <a:bodyPr/>
        <a:lstStyle/>
        <a:p>
          <a:endParaRPr lang="en-US"/>
        </a:p>
      </dgm:t>
    </dgm:pt>
    <dgm:pt modelId="{92A1B0AC-AF58-446C-9C54-8F086A169424}">
      <dgm:prSet phldrT="[Text]" custT="1"/>
      <dgm:spPr/>
      <dgm:t>
        <a:bodyPr/>
        <a:lstStyle/>
        <a:p>
          <a:r>
            <a:rPr lang="en-US" sz="2400" dirty="0"/>
            <a:t>Communication</a:t>
          </a:r>
        </a:p>
        <a:p>
          <a:r>
            <a:rPr lang="en-US" sz="1500" dirty="0"/>
            <a:t>Use language to effectively convey an idea or a set of facts, including the accurate use of source material and evidence according to institutional and discipline standards.</a:t>
          </a:r>
        </a:p>
      </dgm:t>
    </dgm:pt>
    <dgm:pt modelId="{2992A860-D2A8-4C3B-BE9D-8640506264A1}" type="parTrans" cxnId="{7E066BC1-DFF7-44F6-A22E-3901A246F734}">
      <dgm:prSet/>
      <dgm:spPr/>
      <dgm:t>
        <a:bodyPr/>
        <a:lstStyle/>
        <a:p>
          <a:endParaRPr lang="en-US"/>
        </a:p>
      </dgm:t>
    </dgm:pt>
    <dgm:pt modelId="{1BEB7734-F0D1-4752-BE62-45D5C9B94C8D}" type="sibTrans" cxnId="{7E066BC1-DFF7-44F6-A22E-3901A246F734}">
      <dgm:prSet/>
      <dgm:spPr/>
      <dgm:t>
        <a:bodyPr/>
        <a:lstStyle/>
        <a:p>
          <a:endParaRPr lang="en-US"/>
        </a:p>
      </dgm:t>
    </dgm:pt>
    <dgm:pt modelId="{8B71395D-157A-462C-9C37-2FD2B117AAC9}">
      <dgm:prSet phldrT="[Text]" custT="1"/>
      <dgm:spPr/>
      <dgm:t>
        <a:bodyPr/>
        <a:lstStyle/>
        <a:p>
          <a:r>
            <a:rPr lang="en-US" sz="2400" dirty="0"/>
            <a:t>Community</a:t>
          </a:r>
        </a:p>
        <a:p>
          <a:r>
            <a:rPr lang="en-US" sz="1500" dirty="0"/>
            <a:t>Understand and interpret various points of view that emerge from a diverse world of peoples and cultures.</a:t>
          </a:r>
        </a:p>
      </dgm:t>
    </dgm:pt>
    <dgm:pt modelId="{A75E8F2E-92EC-40A0-B7A9-8A933E75E8C6}" type="parTrans" cxnId="{2F85938D-835F-49C7-A414-0C8D74A92DD8}">
      <dgm:prSet/>
      <dgm:spPr/>
      <dgm:t>
        <a:bodyPr/>
        <a:lstStyle/>
        <a:p>
          <a:endParaRPr lang="en-US"/>
        </a:p>
      </dgm:t>
    </dgm:pt>
    <dgm:pt modelId="{13D66300-77C6-49FB-AC94-EFD61C15C1AF}" type="sibTrans" cxnId="{2F85938D-835F-49C7-A414-0C8D74A92DD8}">
      <dgm:prSet/>
      <dgm:spPr/>
      <dgm:t>
        <a:bodyPr/>
        <a:lstStyle/>
        <a:p>
          <a:endParaRPr lang="en-US"/>
        </a:p>
      </dgm:t>
    </dgm:pt>
    <dgm:pt modelId="{9CB607F4-3C0A-409D-8869-56262EF24B8E}">
      <dgm:prSet phldrT="[Text]" custT="1"/>
      <dgm:spPr/>
      <dgm:t>
        <a:bodyPr/>
        <a:lstStyle/>
        <a:p>
          <a:r>
            <a:rPr lang="en-US" sz="2400" dirty="0"/>
            <a:t>Quantitative Reasoning</a:t>
          </a:r>
        </a:p>
        <a:p>
          <a:r>
            <a:rPr lang="en-US" sz="1500" dirty="0"/>
            <a:t>Represent complex data in various mathematical forms (e.g., equations, graphs, diagrams, tables, and words) and analyze these data to draw appropriate conclusions.</a:t>
          </a:r>
        </a:p>
      </dgm:t>
    </dgm:pt>
    <dgm:pt modelId="{D87E2EAD-9939-4CA6-82A3-54D6B57CFCBE}" type="parTrans" cxnId="{C61CD649-8EE8-47F3-9214-C6493A17EEF2}">
      <dgm:prSet/>
      <dgm:spPr/>
      <dgm:t>
        <a:bodyPr/>
        <a:lstStyle/>
        <a:p>
          <a:endParaRPr lang="en-US"/>
        </a:p>
      </dgm:t>
    </dgm:pt>
    <dgm:pt modelId="{FF980EC0-B259-4B08-B93A-39D7663A98B9}" type="sibTrans" cxnId="{C61CD649-8EE8-47F3-9214-C6493A17EEF2}">
      <dgm:prSet/>
      <dgm:spPr/>
      <dgm:t>
        <a:bodyPr/>
        <a:lstStyle/>
        <a:p>
          <a:endParaRPr lang="en-US"/>
        </a:p>
      </dgm:t>
    </dgm:pt>
    <dgm:pt modelId="{4206B7F9-A47C-4BEB-8684-33E5B4CEABD5}" type="pres">
      <dgm:prSet presAssocID="{4DFA4E3B-2DF8-458F-AB0A-D6F108F3398C}" presName="Name0" presStyleCnt="0">
        <dgm:presLayoutVars>
          <dgm:chMax val="7"/>
          <dgm:chPref val="7"/>
          <dgm:dir/>
        </dgm:presLayoutVars>
      </dgm:prSet>
      <dgm:spPr/>
    </dgm:pt>
    <dgm:pt modelId="{7A1021C8-D265-4F96-B4E4-355E4EC09E9C}" type="pres">
      <dgm:prSet presAssocID="{4DFA4E3B-2DF8-458F-AB0A-D6F108F3398C}" presName="Name1" presStyleCnt="0"/>
      <dgm:spPr/>
    </dgm:pt>
    <dgm:pt modelId="{DA7DB055-6128-4283-9876-23E299A81AA3}" type="pres">
      <dgm:prSet presAssocID="{4DFA4E3B-2DF8-458F-AB0A-D6F108F3398C}" presName="cycle" presStyleCnt="0"/>
      <dgm:spPr/>
    </dgm:pt>
    <dgm:pt modelId="{608702A1-B404-4ADE-951F-BA0AA28D0D53}" type="pres">
      <dgm:prSet presAssocID="{4DFA4E3B-2DF8-458F-AB0A-D6F108F3398C}" presName="srcNode" presStyleLbl="node1" presStyleIdx="0" presStyleCnt="5"/>
      <dgm:spPr/>
    </dgm:pt>
    <dgm:pt modelId="{8509ADEE-EFBF-4EF1-B885-FD79845131BE}" type="pres">
      <dgm:prSet presAssocID="{4DFA4E3B-2DF8-458F-AB0A-D6F108F3398C}" presName="conn" presStyleLbl="parChTrans1D2" presStyleIdx="0" presStyleCnt="1"/>
      <dgm:spPr/>
    </dgm:pt>
    <dgm:pt modelId="{C5A5D891-756E-4F0A-81BB-0FD5BBECE8AB}" type="pres">
      <dgm:prSet presAssocID="{4DFA4E3B-2DF8-458F-AB0A-D6F108F3398C}" presName="extraNode" presStyleLbl="node1" presStyleIdx="0" presStyleCnt="5"/>
      <dgm:spPr/>
    </dgm:pt>
    <dgm:pt modelId="{EAD2EF6A-8F39-44C9-9644-6B26F853B50F}" type="pres">
      <dgm:prSet presAssocID="{4DFA4E3B-2DF8-458F-AB0A-D6F108F3398C}" presName="dstNode" presStyleLbl="node1" presStyleIdx="0" presStyleCnt="5"/>
      <dgm:spPr/>
    </dgm:pt>
    <dgm:pt modelId="{4D47DE59-9B43-41A2-954F-666319889B3B}" type="pres">
      <dgm:prSet presAssocID="{7501DD15-5458-4644-87BC-A339BA9DEEB1}" presName="text_1" presStyleLbl="node1" presStyleIdx="0" presStyleCnt="5">
        <dgm:presLayoutVars>
          <dgm:bulletEnabled val="1"/>
        </dgm:presLayoutVars>
      </dgm:prSet>
      <dgm:spPr/>
    </dgm:pt>
    <dgm:pt modelId="{DCB9B9F0-2839-4317-AE7F-5E8E968EA787}" type="pres">
      <dgm:prSet presAssocID="{7501DD15-5458-4644-87BC-A339BA9DEEB1}" presName="accent_1" presStyleCnt="0"/>
      <dgm:spPr/>
    </dgm:pt>
    <dgm:pt modelId="{0C070083-A50A-472A-A2E8-07F38778C911}" type="pres">
      <dgm:prSet presAssocID="{7501DD15-5458-4644-87BC-A339BA9DEEB1}" presName="accentRepeatNode" presStyleLbl="solidFgAcc1" presStyleIdx="0" presStyleCnt="5"/>
      <dgm:spPr/>
    </dgm:pt>
    <dgm:pt modelId="{6A52FC56-35AE-4724-B341-A8D426E4959A}" type="pres">
      <dgm:prSet presAssocID="{9BCFB42B-A631-4AD6-AB62-6A8B64AE5238}" presName="text_2" presStyleLbl="node1" presStyleIdx="1" presStyleCnt="5">
        <dgm:presLayoutVars>
          <dgm:bulletEnabled val="1"/>
        </dgm:presLayoutVars>
      </dgm:prSet>
      <dgm:spPr/>
    </dgm:pt>
    <dgm:pt modelId="{E15D7AE4-E670-48B0-98D4-84359DD84105}" type="pres">
      <dgm:prSet presAssocID="{9BCFB42B-A631-4AD6-AB62-6A8B64AE5238}" presName="accent_2" presStyleCnt="0"/>
      <dgm:spPr/>
    </dgm:pt>
    <dgm:pt modelId="{F07382ED-D7AC-4984-969A-061E5CAC4898}" type="pres">
      <dgm:prSet presAssocID="{9BCFB42B-A631-4AD6-AB62-6A8B64AE5238}" presName="accentRepeatNode" presStyleLbl="solidFgAcc1" presStyleIdx="1" presStyleCnt="5"/>
      <dgm:spPr/>
    </dgm:pt>
    <dgm:pt modelId="{C93948D7-1AA2-4436-820A-E74B95577E98}" type="pres">
      <dgm:prSet presAssocID="{92A1B0AC-AF58-446C-9C54-8F086A169424}" presName="text_3" presStyleLbl="node1" presStyleIdx="2" presStyleCnt="5" custLinFactNeighborX="1295" custLinFactNeighborY="0">
        <dgm:presLayoutVars>
          <dgm:bulletEnabled val="1"/>
        </dgm:presLayoutVars>
      </dgm:prSet>
      <dgm:spPr/>
    </dgm:pt>
    <dgm:pt modelId="{E1A84EB4-DD93-4B41-B59C-711BFE187B2F}" type="pres">
      <dgm:prSet presAssocID="{92A1B0AC-AF58-446C-9C54-8F086A169424}" presName="accent_3" presStyleCnt="0"/>
      <dgm:spPr/>
    </dgm:pt>
    <dgm:pt modelId="{64F03105-DCEF-485B-B5E4-D005261FA1F8}" type="pres">
      <dgm:prSet presAssocID="{92A1B0AC-AF58-446C-9C54-8F086A169424}" presName="accentRepeatNode" presStyleLbl="solidFgAcc1" presStyleIdx="2" presStyleCnt="5"/>
      <dgm:spPr/>
    </dgm:pt>
    <dgm:pt modelId="{E344AFD2-2E00-4A2E-97CF-D44763F55D79}" type="pres">
      <dgm:prSet presAssocID="{8B71395D-157A-462C-9C37-2FD2B117AAC9}" presName="text_4" presStyleLbl="node1" presStyleIdx="3" presStyleCnt="5">
        <dgm:presLayoutVars>
          <dgm:bulletEnabled val="1"/>
        </dgm:presLayoutVars>
      </dgm:prSet>
      <dgm:spPr/>
    </dgm:pt>
    <dgm:pt modelId="{AC53D86D-3815-493C-AFE8-08FF354F98AC}" type="pres">
      <dgm:prSet presAssocID="{8B71395D-157A-462C-9C37-2FD2B117AAC9}" presName="accent_4" presStyleCnt="0"/>
      <dgm:spPr/>
    </dgm:pt>
    <dgm:pt modelId="{41B54A8F-9828-4012-A3D3-1D10CC0D73C6}" type="pres">
      <dgm:prSet presAssocID="{8B71395D-157A-462C-9C37-2FD2B117AAC9}" presName="accentRepeatNode" presStyleLbl="solidFgAcc1" presStyleIdx="3" presStyleCnt="5"/>
      <dgm:spPr/>
    </dgm:pt>
    <dgm:pt modelId="{DA9EA99F-9ED5-45F6-904F-A266801AC7DF}" type="pres">
      <dgm:prSet presAssocID="{9CB607F4-3C0A-409D-8869-56262EF24B8E}" presName="text_5" presStyleLbl="node1" presStyleIdx="4" presStyleCnt="5">
        <dgm:presLayoutVars>
          <dgm:bulletEnabled val="1"/>
        </dgm:presLayoutVars>
      </dgm:prSet>
      <dgm:spPr/>
    </dgm:pt>
    <dgm:pt modelId="{F47822B3-A1EC-4E40-8F1D-BB44075CAA51}" type="pres">
      <dgm:prSet presAssocID="{9CB607F4-3C0A-409D-8869-56262EF24B8E}" presName="accent_5" presStyleCnt="0"/>
      <dgm:spPr/>
    </dgm:pt>
    <dgm:pt modelId="{D4883CE7-C6C8-4829-9A93-C64982778942}" type="pres">
      <dgm:prSet presAssocID="{9CB607F4-3C0A-409D-8869-56262EF24B8E}" presName="accentRepeatNode" presStyleLbl="solidFgAcc1" presStyleIdx="4" presStyleCnt="5"/>
      <dgm:spPr/>
    </dgm:pt>
  </dgm:ptLst>
  <dgm:cxnLst>
    <dgm:cxn modelId="{347EA539-EB96-44A9-A14E-DA2300D90140}" type="presOf" srcId="{92A1B0AC-AF58-446C-9C54-8F086A169424}" destId="{C93948D7-1AA2-4436-820A-E74B95577E98}" srcOrd="0" destOrd="0" presId="urn:microsoft.com/office/officeart/2008/layout/VerticalCurvedList"/>
    <dgm:cxn modelId="{F9D46D42-F924-4C35-959D-DFE62322AC71}" type="presOf" srcId="{4DFA4E3B-2DF8-458F-AB0A-D6F108F3398C}" destId="{4206B7F9-A47C-4BEB-8684-33E5B4CEABD5}" srcOrd="0" destOrd="0" presId="urn:microsoft.com/office/officeart/2008/layout/VerticalCurvedList"/>
    <dgm:cxn modelId="{C61CD649-8EE8-47F3-9214-C6493A17EEF2}" srcId="{4DFA4E3B-2DF8-458F-AB0A-D6F108F3398C}" destId="{9CB607F4-3C0A-409D-8869-56262EF24B8E}" srcOrd="4" destOrd="0" parTransId="{D87E2EAD-9939-4CA6-82A3-54D6B57CFCBE}" sibTransId="{FF980EC0-B259-4B08-B93A-39D7663A98B9}"/>
    <dgm:cxn modelId="{A2CE8A87-A31D-444F-A59B-CC523A141DA9}" type="presOf" srcId="{8B71395D-157A-462C-9C37-2FD2B117AAC9}" destId="{E344AFD2-2E00-4A2E-97CF-D44763F55D79}" srcOrd="0" destOrd="0" presId="urn:microsoft.com/office/officeart/2008/layout/VerticalCurvedList"/>
    <dgm:cxn modelId="{2F85938D-835F-49C7-A414-0C8D74A92DD8}" srcId="{4DFA4E3B-2DF8-458F-AB0A-D6F108F3398C}" destId="{8B71395D-157A-462C-9C37-2FD2B117AAC9}" srcOrd="3" destOrd="0" parTransId="{A75E8F2E-92EC-40A0-B7A9-8A933E75E8C6}" sibTransId="{13D66300-77C6-49FB-AC94-EFD61C15C1AF}"/>
    <dgm:cxn modelId="{55DB35B4-DC5E-47F6-8836-B688728C502C}" type="presOf" srcId="{3F756051-E299-43AC-96C1-71F5A552F10D}" destId="{8509ADEE-EFBF-4EF1-B885-FD79845131BE}" srcOrd="0" destOrd="0" presId="urn:microsoft.com/office/officeart/2008/layout/VerticalCurvedList"/>
    <dgm:cxn modelId="{7E066BC1-DFF7-44F6-A22E-3901A246F734}" srcId="{4DFA4E3B-2DF8-458F-AB0A-D6F108F3398C}" destId="{92A1B0AC-AF58-446C-9C54-8F086A169424}" srcOrd="2" destOrd="0" parTransId="{2992A860-D2A8-4C3B-BE9D-8640506264A1}" sibTransId="{1BEB7734-F0D1-4752-BE62-45D5C9B94C8D}"/>
    <dgm:cxn modelId="{0484D6D9-49B9-487B-873A-7891B02EF855}" type="presOf" srcId="{9BCFB42B-A631-4AD6-AB62-6A8B64AE5238}" destId="{6A52FC56-35AE-4724-B341-A8D426E4959A}" srcOrd="0" destOrd="0" presId="urn:microsoft.com/office/officeart/2008/layout/VerticalCurvedList"/>
    <dgm:cxn modelId="{63AA4FEC-EDCC-4623-8DA7-DEB4C08D6BD9}" type="presOf" srcId="{9CB607F4-3C0A-409D-8869-56262EF24B8E}" destId="{DA9EA99F-9ED5-45F6-904F-A266801AC7DF}" srcOrd="0" destOrd="0" presId="urn:microsoft.com/office/officeart/2008/layout/VerticalCurvedList"/>
    <dgm:cxn modelId="{EA5456EE-A216-4916-A99E-4DA27E776966}" srcId="{4DFA4E3B-2DF8-458F-AB0A-D6F108F3398C}" destId="{9BCFB42B-A631-4AD6-AB62-6A8B64AE5238}" srcOrd="1" destOrd="0" parTransId="{198C992B-A957-4BEB-BA3F-1A22B0BB2857}" sibTransId="{F05F0BB5-A11B-4060-9B4C-BA69ABB92D2B}"/>
    <dgm:cxn modelId="{682298F7-55F1-4C47-97CA-DC40E7BA3C25}" type="presOf" srcId="{7501DD15-5458-4644-87BC-A339BA9DEEB1}" destId="{4D47DE59-9B43-41A2-954F-666319889B3B}" srcOrd="0" destOrd="0" presId="urn:microsoft.com/office/officeart/2008/layout/VerticalCurvedList"/>
    <dgm:cxn modelId="{9B2160FB-3D2A-48BF-89F9-87F4C93549EF}" srcId="{4DFA4E3B-2DF8-458F-AB0A-D6F108F3398C}" destId="{7501DD15-5458-4644-87BC-A339BA9DEEB1}" srcOrd="0" destOrd="0" parTransId="{B6271064-AB32-4060-BEB9-2F46288DDEF2}" sibTransId="{3F756051-E299-43AC-96C1-71F5A552F10D}"/>
    <dgm:cxn modelId="{8AF95951-C35A-4018-854B-8470215E853F}" type="presParOf" srcId="{4206B7F9-A47C-4BEB-8684-33E5B4CEABD5}" destId="{7A1021C8-D265-4F96-B4E4-355E4EC09E9C}" srcOrd="0" destOrd="0" presId="urn:microsoft.com/office/officeart/2008/layout/VerticalCurvedList"/>
    <dgm:cxn modelId="{05501E26-2C1E-4B45-A01F-2962A306B743}" type="presParOf" srcId="{7A1021C8-D265-4F96-B4E4-355E4EC09E9C}" destId="{DA7DB055-6128-4283-9876-23E299A81AA3}" srcOrd="0" destOrd="0" presId="urn:microsoft.com/office/officeart/2008/layout/VerticalCurvedList"/>
    <dgm:cxn modelId="{5C3D42C7-38CB-4D79-9B3B-A06C8EEF49DD}" type="presParOf" srcId="{DA7DB055-6128-4283-9876-23E299A81AA3}" destId="{608702A1-B404-4ADE-951F-BA0AA28D0D53}" srcOrd="0" destOrd="0" presId="urn:microsoft.com/office/officeart/2008/layout/VerticalCurvedList"/>
    <dgm:cxn modelId="{A85BBCB7-4341-4748-8961-15D88843EEE3}" type="presParOf" srcId="{DA7DB055-6128-4283-9876-23E299A81AA3}" destId="{8509ADEE-EFBF-4EF1-B885-FD79845131BE}" srcOrd="1" destOrd="0" presId="urn:microsoft.com/office/officeart/2008/layout/VerticalCurvedList"/>
    <dgm:cxn modelId="{654C2660-D0D5-4322-B5D6-89AFB67FF168}" type="presParOf" srcId="{DA7DB055-6128-4283-9876-23E299A81AA3}" destId="{C5A5D891-756E-4F0A-81BB-0FD5BBECE8AB}" srcOrd="2" destOrd="0" presId="urn:microsoft.com/office/officeart/2008/layout/VerticalCurvedList"/>
    <dgm:cxn modelId="{333949E3-0F93-480B-B026-9527158A2E9C}" type="presParOf" srcId="{DA7DB055-6128-4283-9876-23E299A81AA3}" destId="{EAD2EF6A-8F39-44C9-9644-6B26F853B50F}" srcOrd="3" destOrd="0" presId="urn:microsoft.com/office/officeart/2008/layout/VerticalCurvedList"/>
    <dgm:cxn modelId="{85593964-2FB6-47D3-9480-CF7E1ADBECBF}" type="presParOf" srcId="{7A1021C8-D265-4F96-B4E4-355E4EC09E9C}" destId="{4D47DE59-9B43-41A2-954F-666319889B3B}" srcOrd="1" destOrd="0" presId="urn:microsoft.com/office/officeart/2008/layout/VerticalCurvedList"/>
    <dgm:cxn modelId="{7CF4D5ED-A4AB-4E62-A620-D27AD7866541}" type="presParOf" srcId="{7A1021C8-D265-4F96-B4E4-355E4EC09E9C}" destId="{DCB9B9F0-2839-4317-AE7F-5E8E968EA787}" srcOrd="2" destOrd="0" presId="urn:microsoft.com/office/officeart/2008/layout/VerticalCurvedList"/>
    <dgm:cxn modelId="{C039870B-4DCB-46CA-8A8F-27C38AA5703C}" type="presParOf" srcId="{DCB9B9F0-2839-4317-AE7F-5E8E968EA787}" destId="{0C070083-A50A-472A-A2E8-07F38778C911}" srcOrd="0" destOrd="0" presId="urn:microsoft.com/office/officeart/2008/layout/VerticalCurvedList"/>
    <dgm:cxn modelId="{70D53034-46A1-4E40-A426-99D37CF50933}" type="presParOf" srcId="{7A1021C8-D265-4F96-B4E4-355E4EC09E9C}" destId="{6A52FC56-35AE-4724-B341-A8D426E4959A}" srcOrd="3" destOrd="0" presId="urn:microsoft.com/office/officeart/2008/layout/VerticalCurvedList"/>
    <dgm:cxn modelId="{2B92D32E-C548-48A9-9D75-CCEAF5C3C46D}" type="presParOf" srcId="{7A1021C8-D265-4F96-B4E4-355E4EC09E9C}" destId="{E15D7AE4-E670-48B0-98D4-84359DD84105}" srcOrd="4" destOrd="0" presId="urn:microsoft.com/office/officeart/2008/layout/VerticalCurvedList"/>
    <dgm:cxn modelId="{1B422EDF-C52A-4C32-955C-D758DB43DDE1}" type="presParOf" srcId="{E15D7AE4-E670-48B0-98D4-84359DD84105}" destId="{F07382ED-D7AC-4984-969A-061E5CAC4898}" srcOrd="0" destOrd="0" presId="urn:microsoft.com/office/officeart/2008/layout/VerticalCurvedList"/>
    <dgm:cxn modelId="{A439DDA7-C1E8-472D-97C0-B3794BCD5725}" type="presParOf" srcId="{7A1021C8-D265-4F96-B4E4-355E4EC09E9C}" destId="{C93948D7-1AA2-4436-820A-E74B95577E98}" srcOrd="5" destOrd="0" presId="urn:microsoft.com/office/officeart/2008/layout/VerticalCurvedList"/>
    <dgm:cxn modelId="{FC1D420E-F27E-4D2A-9E09-9CCC0203D13A}" type="presParOf" srcId="{7A1021C8-D265-4F96-B4E4-355E4EC09E9C}" destId="{E1A84EB4-DD93-4B41-B59C-711BFE187B2F}" srcOrd="6" destOrd="0" presId="urn:microsoft.com/office/officeart/2008/layout/VerticalCurvedList"/>
    <dgm:cxn modelId="{49D2E453-C017-4ADE-A5DA-9306D08529FC}" type="presParOf" srcId="{E1A84EB4-DD93-4B41-B59C-711BFE187B2F}" destId="{64F03105-DCEF-485B-B5E4-D005261FA1F8}" srcOrd="0" destOrd="0" presId="urn:microsoft.com/office/officeart/2008/layout/VerticalCurvedList"/>
    <dgm:cxn modelId="{3AB38D67-9571-4A33-A2B7-DEFE5E441837}" type="presParOf" srcId="{7A1021C8-D265-4F96-B4E4-355E4EC09E9C}" destId="{E344AFD2-2E00-4A2E-97CF-D44763F55D79}" srcOrd="7" destOrd="0" presId="urn:microsoft.com/office/officeart/2008/layout/VerticalCurvedList"/>
    <dgm:cxn modelId="{CC904DB5-38EE-4815-8531-535678594912}" type="presParOf" srcId="{7A1021C8-D265-4F96-B4E4-355E4EC09E9C}" destId="{AC53D86D-3815-493C-AFE8-08FF354F98AC}" srcOrd="8" destOrd="0" presId="urn:microsoft.com/office/officeart/2008/layout/VerticalCurvedList"/>
    <dgm:cxn modelId="{EDC50CB3-3F78-486A-8604-FCFD028BC3BC}" type="presParOf" srcId="{AC53D86D-3815-493C-AFE8-08FF354F98AC}" destId="{41B54A8F-9828-4012-A3D3-1D10CC0D73C6}" srcOrd="0" destOrd="0" presId="urn:microsoft.com/office/officeart/2008/layout/VerticalCurvedList"/>
    <dgm:cxn modelId="{52B4CEAF-FEDD-4EA6-88C2-F45A6A4F2B55}" type="presParOf" srcId="{7A1021C8-D265-4F96-B4E4-355E4EC09E9C}" destId="{DA9EA99F-9ED5-45F6-904F-A266801AC7DF}" srcOrd="9" destOrd="0" presId="urn:microsoft.com/office/officeart/2008/layout/VerticalCurvedList"/>
    <dgm:cxn modelId="{BF500180-CE7B-4A56-A7CC-63078C382CA6}" type="presParOf" srcId="{7A1021C8-D265-4F96-B4E4-355E4EC09E9C}" destId="{F47822B3-A1EC-4E40-8F1D-BB44075CAA51}" srcOrd="10" destOrd="0" presId="urn:microsoft.com/office/officeart/2008/layout/VerticalCurvedList"/>
    <dgm:cxn modelId="{16FE08C6-E187-4052-AA9D-EB2374887D99}" type="presParOf" srcId="{F47822B3-A1EC-4E40-8F1D-BB44075CAA51}" destId="{D4883CE7-C6C8-4829-9A93-C6498277894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09ADEE-EFBF-4EF1-B885-FD79845131BE}">
      <dsp:nvSpPr>
        <dsp:cNvPr id="0" name=""/>
        <dsp:cNvSpPr/>
      </dsp:nvSpPr>
      <dsp:spPr>
        <a:xfrm>
          <a:off x="-6126981" y="-937410"/>
          <a:ext cx="7293488" cy="7293488"/>
        </a:xfrm>
        <a:prstGeom prst="blockArc">
          <a:avLst>
            <a:gd name="adj1" fmla="val 18900000"/>
            <a:gd name="adj2" fmla="val 2700000"/>
            <a:gd name="adj3" fmla="val 296"/>
          </a:avLst>
        </a:pr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47DE59-9B43-41A2-954F-666319889B3B}">
      <dsp:nvSpPr>
        <dsp:cNvPr id="0" name=""/>
        <dsp:cNvSpPr/>
      </dsp:nvSpPr>
      <dsp:spPr>
        <a:xfrm>
          <a:off x="509717" y="338558"/>
          <a:ext cx="7541700" cy="67755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7805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Critical Thinking</a:t>
          </a:r>
        </a:p>
      </dsp:txBody>
      <dsp:txXfrm>
        <a:off x="509717" y="338558"/>
        <a:ext cx="7541700" cy="677550"/>
      </dsp:txXfrm>
    </dsp:sp>
    <dsp:sp modelId="{0C070083-A50A-472A-A2E8-07F38778C911}">
      <dsp:nvSpPr>
        <dsp:cNvPr id="0" name=""/>
        <dsp:cNvSpPr/>
      </dsp:nvSpPr>
      <dsp:spPr>
        <a:xfrm>
          <a:off x="86248" y="253864"/>
          <a:ext cx="846937" cy="84693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52FC56-35AE-4724-B341-A8D426E4959A}">
      <dsp:nvSpPr>
        <dsp:cNvPr id="0" name=""/>
        <dsp:cNvSpPr/>
      </dsp:nvSpPr>
      <dsp:spPr>
        <a:xfrm>
          <a:off x="995230" y="1354558"/>
          <a:ext cx="7056187" cy="677550"/>
        </a:xfrm>
        <a:prstGeom prst="rect">
          <a:avLst/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7805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Creativity</a:t>
          </a:r>
        </a:p>
      </dsp:txBody>
      <dsp:txXfrm>
        <a:off x="995230" y="1354558"/>
        <a:ext cx="7056187" cy="677550"/>
      </dsp:txXfrm>
    </dsp:sp>
    <dsp:sp modelId="{F07382ED-D7AC-4984-969A-061E5CAC4898}">
      <dsp:nvSpPr>
        <dsp:cNvPr id="0" name=""/>
        <dsp:cNvSpPr/>
      </dsp:nvSpPr>
      <dsp:spPr>
        <a:xfrm>
          <a:off x="571761" y="1269864"/>
          <a:ext cx="846937" cy="84693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1689636"/>
              <a:satOff val="-4355"/>
              <a:lumOff val="-294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3948D7-1AA2-4436-820A-E74B95577E98}">
      <dsp:nvSpPr>
        <dsp:cNvPr id="0" name=""/>
        <dsp:cNvSpPr/>
      </dsp:nvSpPr>
      <dsp:spPr>
        <a:xfrm>
          <a:off x="1220825" y="2370558"/>
          <a:ext cx="6907174" cy="677550"/>
        </a:xfrm>
        <a:prstGeom prst="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7805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Communication</a:t>
          </a:r>
        </a:p>
      </dsp:txBody>
      <dsp:txXfrm>
        <a:off x="1220825" y="2370558"/>
        <a:ext cx="6907174" cy="677550"/>
      </dsp:txXfrm>
    </dsp:sp>
    <dsp:sp modelId="{64F03105-DCEF-485B-B5E4-D005261FA1F8}">
      <dsp:nvSpPr>
        <dsp:cNvPr id="0" name=""/>
        <dsp:cNvSpPr/>
      </dsp:nvSpPr>
      <dsp:spPr>
        <a:xfrm>
          <a:off x="720774" y="2285864"/>
          <a:ext cx="846937" cy="84693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44AFD2-2E00-4A2E-97CF-D44763F55D79}">
      <dsp:nvSpPr>
        <dsp:cNvPr id="0" name=""/>
        <dsp:cNvSpPr/>
      </dsp:nvSpPr>
      <dsp:spPr>
        <a:xfrm>
          <a:off x="995230" y="3386558"/>
          <a:ext cx="7056187" cy="677550"/>
        </a:xfrm>
        <a:prstGeom prst="rect">
          <a:avLst/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7805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Community</a:t>
          </a:r>
        </a:p>
      </dsp:txBody>
      <dsp:txXfrm>
        <a:off x="995230" y="3386558"/>
        <a:ext cx="7056187" cy="677550"/>
      </dsp:txXfrm>
    </dsp:sp>
    <dsp:sp modelId="{41B54A8F-9828-4012-A3D3-1D10CC0D73C6}">
      <dsp:nvSpPr>
        <dsp:cNvPr id="0" name=""/>
        <dsp:cNvSpPr/>
      </dsp:nvSpPr>
      <dsp:spPr>
        <a:xfrm>
          <a:off x="571761" y="3301864"/>
          <a:ext cx="846937" cy="84693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5068907"/>
              <a:satOff val="-13064"/>
              <a:lumOff val="-882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9EA99F-9ED5-45F6-904F-A266801AC7DF}">
      <dsp:nvSpPr>
        <dsp:cNvPr id="0" name=""/>
        <dsp:cNvSpPr/>
      </dsp:nvSpPr>
      <dsp:spPr>
        <a:xfrm>
          <a:off x="509717" y="4402558"/>
          <a:ext cx="7541700" cy="677550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7805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Quantitative Reasoning</a:t>
          </a:r>
        </a:p>
      </dsp:txBody>
      <dsp:txXfrm>
        <a:off x="509717" y="4402558"/>
        <a:ext cx="7541700" cy="677550"/>
      </dsp:txXfrm>
    </dsp:sp>
    <dsp:sp modelId="{D4883CE7-C6C8-4829-9A93-C64982778942}">
      <dsp:nvSpPr>
        <dsp:cNvPr id="0" name=""/>
        <dsp:cNvSpPr/>
      </dsp:nvSpPr>
      <dsp:spPr>
        <a:xfrm>
          <a:off x="86248" y="4317864"/>
          <a:ext cx="846937" cy="84693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09ADEE-EFBF-4EF1-B885-FD79845131BE}">
      <dsp:nvSpPr>
        <dsp:cNvPr id="0" name=""/>
        <dsp:cNvSpPr/>
      </dsp:nvSpPr>
      <dsp:spPr>
        <a:xfrm>
          <a:off x="-7429313" y="-1135399"/>
          <a:ext cx="8840565" cy="8840565"/>
        </a:xfrm>
        <a:prstGeom prst="blockArc">
          <a:avLst>
            <a:gd name="adj1" fmla="val 18900000"/>
            <a:gd name="adj2" fmla="val 2700000"/>
            <a:gd name="adj3" fmla="val 244"/>
          </a:avLst>
        </a:pr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47DE59-9B43-41A2-954F-666319889B3B}">
      <dsp:nvSpPr>
        <dsp:cNvPr id="0" name=""/>
        <dsp:cNvSpPr/>
      </dsp:nvSpPr>
      <dsp:spPr>
        <a:xfrm>
          <a:off x="616086" y="410478"/>
          <a:ext cx="11116716" cy="82148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52053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Critical Thinking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Select, evaluate, and use information to investigate a point of view, support a conclusion, or engage in problem solving.</a:t>
          </a:r>
        </a:p>
      </dsp:txBody>
      <dsp:txXfrm>
        <a:off x="616086" y="410478"/>
        <a:ext cx="11116716" cy="821483"/>
      </dsp:txXfrm>
    </dsp:sp>
    <dsp:sp modelId="{0C070083-A50A-472A-A2E8-07F38778C911}">
      <dsp:nvSpPr>
        <dsp:cNvPr id="0" name=""/>
        <dsp:cNvSpPr/>
      </dsp:nvSpPr>
      <dsp:spPr>
        <a:xfrm>
          <a:off x="102658" y="307793"/>
          <a:ext cx="1026854" cy="102685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52FC56-35AE-4724-B341-A8D426E4959A}">
      <dsp:nvSpPr>
        <dsp:cNvPr id="0" name=""/>
        <dsp:cNvSpPr/>
      </dsp:nvSpPr>
      <dsp:spPr>
        <a:xfrm>
          <a:off x="1204737" y="1642310"/>
          <a:ext cx="10528065" cy="821483"/>
        </a:xfrm>
        <a:prstGeom prst="rect">
          <a:avLst/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52053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Creativity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Produce, combine, or synthesize ideas in creative ways within or across disciplines</a:t>
          </a:r>
          <a:r>
            <a:rPr lang="en-US" sz="2100" kern="1200" dirty="0"/>
            <a:t>.</a:t>
          </a:r>
        </a:p>
      </dsp:txBody>
      <dsp:txXfrm>
        <a:off x="1204737" y="1642310"/>
        <a:ext cx="10528065" cy="821483"/>
      </dsp:txXfrm>
    </dsp:sp>
    <dsp:sp modelId="{F07382ED-D7AC-4984-969A-061E5CAC4898}">
      <dsp:nvSpPr>
        <dsp:cNvPr id="0" name=""/>
        <dsp:cNvSpPr/>
      </dsp:nvSpPr>
      <dsp:spPr>
        <a:xfrm>
          <a:off x="691310" y="1539624"/>
          <a:ext cx="1026854" cy="102685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1689636"/>
              <a:satOff val="-4355"/>
              <a:lumOff val="-294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3948D7-1AA2-4436-820A-E74B95577E98}">
      <dsp:nvSpPr>
        <dsp:cNvPr id="0" name=""/>
        <dsp:cNvSpPr/>
      </dsp:nvSpPr>
      <dsp:spPr>
        <a:xfrm>
          <a:off x="1480168" y="2874141"/>
          <a:ext cx="10347396" cy="821483"/>
        </a:xfrm>
        <a:prstGeom prst="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52053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Communication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Use language to effectively convey an idea or a set of facts, including the accurate use of source material and evidence according to institutional and discipline standards.</a:t>
          </a:r>
        </a:p>
      </dsp:txBody>
      <dsp:txXfrm>
        <a:off x="1480168" y="2874141"/>
        <a:ext cx="10347396" cy="821483"/>
      </dsp:txXfrm>
    </dsp:sp>
    <dsp:sp modelId="{64F03105-DCEF-485B-B5E4-D005261FA1F8}">
      <dsp:nvSpPr>
        <dsp:cNvPr id="0" name=""/>
        <dsp:cNvSpPr/>
      </dsp:nvSpPr>
      <dsp:spPr>
        <a:xfrm>
          <a:off x="871978" y="2771455"/>
          <a:ext cx="1026854" cy="102685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44AFD2-2E00-4A2E-97CF-D44763F55D79}">
      <dsp:nvSpPr>
        <dsp:cNvPr id="0" name=""/>
        <dsp:cNvSpPr/>
      </dsp:nvSpPr>
      <dsp:spPr>
        <a:xfrm>
          <a:off x="1204737" y="4105972"/>
          <a:ext cx="10528065" cy="821483"/>
        </a:xfrm>
        <a:prstGeom prst="rect">
          <a:avLst/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52053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Community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Understand and interpret various points of view that emerge from a diverse world of peoples and cultures.</a:t>
          </a:r>
        </a:p>
      </dsp:txBody>
      <dsp:txXfrm>
        <a:off x="1204737" y="4105972"/>
        <a:ext cx="10528065" cy="821483"/>
      </dsp:txXfrm>
    </dsp:sp>
    <dsp:sp modelId="{41B54A8F-9828-4012-A3D3-1D10CC0D73C6}">
      <dsp:nvSpPr>
        <dsp:cNvPr id="0" name=""/>
        <dsp:cNvSpPr/>
      </dsp:nvSpPr>
      <dsp:spPr>
        <a:xfrm>
          <a:off x="691310" y="4003286"/>
          <a:ext cx="1026854" cy="102685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5068907"/>
              <a:satOff val="-13064"/>
              <a:lumOff val="-882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9EA99F-9ED5-45F6-904F-A266801AC7DF}">
      <dsp:nvSpPr>
        <dsp:cNvPr id="0" name=""/>
        <dsp:cNvSpPr/>
      </dsp:nvSpPr>
      <dsp:spPr>
        <a:xfrm>
          <a:off x="616086" y="5337803"/>
          <a:ext cx="11116716" cy="821483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52053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Quantitative Reasoning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Represent complex data in various mathematical forms (e.g., equations, graphs, diagrams, tables, and words) and analyze these data to draw appropriate conclusions.</a:t>
          </a:r>
        </a:p>
      </dsp:txBody>
      <dsp:txXfrm>
        <a:off x="616086" y="5337803"/>
        <a:ext cx="11116716" cy="821483"/>
      </dsp:txXfrm>
    </dsp:sp>
    <dsp:sp modelId="{D4883CE7-C6C8-4829-9A93-C64982778942}">
      <dsp:nvSpPr>
        <dsp:cNvPr id="0" name=""/>
        <dsp:cNvSpPr/>
      </dsp:nvSpPr>
      <dsp:spPr>
        <a:xfrm>
          <a:off x="102658" y="5235118"/>
          <a:ext cx="1026854" cy="102685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72C7D-3FC6-4E95-A0FF-8FC5984AB352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96414-409A-4DDF-BD06-10D304A36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420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72C7D-3FC6-4E95-A0FF-8FC5984AB352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96414-409A-4DDF-BD06-10D304A36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743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72C7D-3FC6-4E95-A0FF-8FC5984AB352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96414-409A-4DDF-BD06-10D304A36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218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72C7D-3FC6-4E95-A0FF-8FC5984AB352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96414-409A-4DDF-BD06-10D304A36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581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72C7D-3FC6-4E95-A0FF-8FC5984AB352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96414-409A-4DDF-BD06-10D304A36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176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72C7D-3FC6-4E95-A0FF-8FC5984AB352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96414-409A-4DDF-BD06-10D304A36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244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72C7D-3FC6-4E95-A0FF-8FC5984AB352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96414-409A-4DDF-BD06-10D304A36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675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72C7D-3FC6-4E95-A0FF-8FC5984AB352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96414-409A-4DDF-BD06-10D304A36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21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72C7D-3FC6-4E95-A0FF-8FC5984AB352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96414-409A-4DDF-BD06-10D304A36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557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72C7D-3FC6-4E95-A0FF-8FC5984AB352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96414-409A-4DDF-BD06-10D304A36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302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72C7D-3FC6-4E95-A0FF-8FC5984AB352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96414-409A-4DDF-BD06-10D304A36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61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72C7D-3FC6-4E95-A0FF-8FC5984AB352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C96414-409A-4DDF-BD06-10D304A36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880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canadacollege.edu/planningbudgetingcouncil/1920/PBC%20Task%20Force%20on%20ILO%20Assessments%20March%202020.pptx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hyperlink" Target="https://canadacollege.edu/assessmentsloplo/ilos.php" TargetMode="Externa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E3ED2E-2DA4-4924-A34C-02887F3910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00159"/>
            <a:ext cx="9144000" cy="2387600"/>
          </a:xfrm>
        </p:spPr>
        <p:txBody>
          <a:bodyPr/>
          <a:lstStyle/>
          <a:p>
            <a:r>
              <a:rPr lang="en-US" dirty="0"/>
              <a:t>Institutional Learning Outcomes (ILOs): 2019-2024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B8C1A1-E612-4F1E-9288-58EA2EEA3C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79834"/>
            <a:ext cx="9144000" cy="1655762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Prepared by the Office of Planning, Research, and Institutional Effectiveness (PRIE)</a:t>
            </a:r>
          </a:p>
          <a:p>
            <a:endParaRPr lang="en-US" dirty="0"/>
          </a:p>
          <a:p>
            <a:r>
              <a:rPr lang="en-US" dirty="0"/>
              <a:t>Presented to the Instructional Planning Council (IPC)</a:t>
            </a:r>
          </a:p>
          <a:p>
            <a:r>
              <a:rPr lang="en-US" dirty="0"/>
              <a:t>November 1, 2024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C1AB3EC-AA31-4B5D-BC1A-16EE2154D6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3761" y="463471"/>
            <a:ext cx="2524477" cy="1133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83508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E2EE2D62-46E4-4083-86A6-5DF3EABB5D09}"/>
              </a:ext>
            </a:extLst>
          </p:cNvPr>
          <p:cNvGraphicFramePr>
            <a:graphicFrameLocks/>
          </p:cNvGraphicFramePr>
          <p:nvPr/>
        </p:nvGraphicFramePr>
        <p:xfrm>
          <a:off x="755373" y="636103"/>
          <a:ext cx="6897757" cy="56851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85B6AF5-0AA7-416F-8BAA-D0A607BB2BD9}"/>
              </a:ext>
            </a:extLst>
          </p:cNvPr>
          <p:cNvGraphicFramePr>
            <a:graphicFrameLocks noGrp="1"/>
          </p:cNvGraphicFramePr>
          <p:nvPr/>
        </p:nvGraphicFramePr>
        <p:xfrm>
          <a:off x="7861851" y="2604053"/>
          <a:ext cx="3667539" cy="1838738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1497844">
                  <a:extLst>
                    <a:ext uri="{9D8B030D-6E8A-4147-A177-3AD203B41FA5}">
                      <a16:colId xmlns:a16="http://schemas.microsoft.com/office/drawing/2014/main" val="2400492876"/>
                    </a:ext>
                  </a:extLst>
                </a:gridCol>
                <a:gridCol w="2169695">
                  <a:extLst>
                    <a:ext uri="{9D8B030D-6E8A-4147-A177-3AD203B41FA5}">
                      <a16:colId xmlns:a16="http://schemas.microsoft.com/office/drawing/2014/main" val="2225428152"/>
                    </a:ext>
                  </a:extLst>
                </a:gridCol>
              </a:tblGrid>
              <a:tr h="6978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Gender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% of all Completers in 2023-24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27413073"/>
                  </a:ext>
                </a:extLst>
              </a:tr>
              <a:tr h="42975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Female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65%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86302700"/>
                  </a:ext>
                </a:extLst>
              </a:tr>
              <a:tr h="35558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Male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33%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6546383"/>
                  </a:ext>
                </a:extLst>
              </a:tr>
              <a:tr h="35558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Unknown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3%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104198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60961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6B86F1D4-82BB-4A3C-83AC-A3A15C5BA829}"/>
              </a:ext>
            </a:extLst>
          </p:cNvPr>
          <p:cNvGraphicFramePr>
            <a:graphicFrameLocks/>
          </p:cNvGraphicFramePr>
          <p:nvPr/>
        </p:nvGraphicFramePr>
        <p:xfrm>
          <a:off x="89452" y="665923"/>
          <a:ext cx="11946835" cy="57746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764F579-3CEA-4A40-BE40-F2EA9D078C12}"/>
              </a:ext>
            </a:extLst>
          </p:cNvPr>
          <p:cNvGraphicFramePr>
            <a:graphicFrameLocks noGrp="1"/>
          </p:cNvGraphicFramePr>
          <p:nvPr/>
        </p:nvGraphicFramePr>
        <p:xfrm>
          <a:off x="8428383" y="417443"/>
          <a:ext cx="3381789" cy="2258999"/>
        </p:xfrm>
        <a:graphic>
          <a:graphicData uri="http://schemas.openxmlformats.org/drawingml/2006/table">
            <a:tbl>
              <a:tblPr firstRow="1" firstCol="1">
                <a:tableStyleId>{93296810-A885-4BE3-A3E7-6D5BEEA58F35}</a:tableStyleId>
              </a:tblPr>
              <a:tblGrid>
                <a:gridCol w="1621406">
                  <a:extLst>
                    <a:ext uri="{9D8B030D-6E8A-4147-A177-3AD203B41FA5}">
                      <a16:colId xmlns:a16="http://schemas.microsoft.com/office/drawing/2014/main" val="3559013419"/>
                    </a:ext>
                  </a:extLst>
                </a:gridCol>
                <a:gridCol w="1760383">
                  <a:extLst>
                    <a:ext uri="{9D8B030D-6E8A-4147-A177-3AD203B41FA5}">
                      <a16:colId xmlns:a16="http://schemas.microsoft.com/office/drawing/2014/main" val="170612861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% of all Completers 2023-24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12089119"/>
                  </a:ext>
                </a:extLst>
              </a:tr>
              <a:tr h="26255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Asian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7134182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Black - Non-Hispanic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8098114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Filipino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694219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Hispanic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3042428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Multiraces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100299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Pacific Islander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4742393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Unknown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628345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White Non-Hispanic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678196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20146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444A8-2CDE-4284-968E-98FED99F0A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357" y="305490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Respondent Demographics: 2019-24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4926ACFA-A773-4423-ABD1-4DAEE527DF9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5027354"/>
              </p:ext>
            </p:extLst>
          </p:nvPr>
        </p:nvGraphicFramePr>
        <p:xfrm>
          <a:off x="5748129" y="1848678"/>
          <a:ext cx="5830958" cy="4412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F513AA2E-E0B0-421D-8ABD-EF735A4C9FF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47757203"/>
              </p:ext>
            </p:extLst>
          </p:nvPr>
        </p:nvGraphicFramePr>
        <p:xfrm>
          <a:off x="407504" y="1631052"/>
          <a:ext cx="5555973" cy="49214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643412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B2AB5F-61D7-467B-9592-0B4EF1D5D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Select, evaluate, and use information to investigate a point of view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EB66DB06-1A18-47A2-B9C7-7787633EF95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6723261"/>
              </p:ext>
            </p:extLst>
          </p:nvPr>
        </p:nvGraphicFramePr>
        <p:xfrm>
          <a:off x="159027" y="2057400"/>
          <a:ext cx="11946834" cy="37271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BC20774-A50F-4ACA-9B54-A72E3A3D12DC}"/>
              </a:ext>
            </a:extLst>
          </p:cNvPr>
          <p:cNvSpPr txBox="1"/>
          <p:nvPr/>
        </p:nvSpPr>
        <p:spPr>
          <a:xfrm>
            <a:off x="387645" y="6396335"/>
            <a:ext cx="11416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% of respondents in each student population selecting “Disagree” or “Strongly Disagree” with the statement “During my time at Cañada College, I have improved my ability to effectively…” see above</a:t>
            </a:r>
          </a:p>
        </p:txBody>
      </p:sp>
    </p:spTree>
    <p:extLst>
      <p:ext uri="{BB962C8B-B14F-4D97-AF65-F5344CB8AC3E}">
        <p14:creationId xmlns:p14="http://schemas.microsoft.com/office/powerpoint/2010/main" val="31938205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B2AB5F-61D7-467B-9592-0B4EF1D5D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Select, evaluate, and use information to investigate a point of view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F5428822-99BC-4A2C-A8A6-50664335E34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6573932"/>
              </p:ext>
            </p:extLst>
          </p:nvPr>
        </p:nvGraphicFramePr>
        <p:xfrm>
          <a:off x="1967948" y="1987826"/>
          <a:ext cx="7494104" cy="40651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BB6CF1EE-853C-4827-910E-DD66FAD1975D}"/>
              </a:ext>
            </a:extLst>
          </p:cNvPr>
          <p:cNvSpPr txBox="1"/>
          <p:nvPr/>
        </p:nvSpPr>
        <p:spPr>
          <a:xfrm>
            <a:off x="387645" y="6396335"/>
            <a:ext cx="11416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% of respondents in each student population selecting “Disagree” or “Strongly Disagree” with the statement “During my time at Cañada College, I have improved my ability to effectively…” see above</a:t>
            </a:r>
          </a:p>
        </p:txBody>
      </p:sp>
    </p:spTree>
    <p:extLst>
      <p:ext uri="{BB962C8B-B14F-4D97-AF65-F5344CB8AC3E}">
        <p14:creationId xmlns:p14="http://schemas.microsoft.com/office/powerpoint/2010/main" val="13881242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307FC-F859-4108-8723-8918268F1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information to support a conclusion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8EB6A5F1-F594-493D-A728-FF501F76433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3125303"/>
              </p:ext>
            </p:extLst>
          </p:nvPr>
        </p:nvGraphicFramePr>
        <p:xfrm>
          <a:off x="838201" y="2057399"/>
          <a:ext cx="10515600" cy="40849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4D179BF6-A4F3-4D30-8561-90E5E2F7DA53}"/>
              </a:ext>
            </a:extLst>
          </p:cNvPr>
          <p:cNvSpPr txBox="1"/>
          <p:nvPr/>
        </p:nvSpPr>
        <p:spPr>
          <a:xfrm>
            <a:off x="387645" y="6396335"/>
            <a:ext cx="11416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% of respondents in each student population selecting “Disagree” or “Strongly Disagree” with the statement “During my time at Cañada College, I have improved my ability to effectively…” see above</a:t>
            </a:r>
          </a:p>
        </p:txBody>
      </p:sp>
    </p:spTree>
    <p:extLst>
      <p:ext uri="{BB962C8B-B14F-4D97-AF65-F5344CB8AC3E}">
        <p14:creationId xmlns:p14="http://schemas.microsoft.com/office/powerpoint/2010/main" val="15409545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B6708C-90D6-453A-8148-AF682DD04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information to support a conclusion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F5428822-99BC-4A2C-A8A6-50664335E34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2453571"/>
              </p:ext>
            </p:extLst>
          </p:nvPr>
        </p:nvGraphicFramePr>
        <p:xfrm>
          <a:off x="1818860" y="1928191"/>
          <a:ext cx="8328991" cy="41644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2FC3CD80-DFCE-484A-BAC3-12B752BC46D0}"/>
              </a:ext>
            </a:extLst>
          </p:cNvPr>
          <p:cNvSpPr txBox="1"/>
          <p:nvPr/>
        </p:nvSpPr>
        <p:spPr>
          <a:xfrm>
            <a:off x="387645" y="6396335"/>
            <a:ext cx="11416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% of respondents in each student population selecting “Disagree” or “Strongly Disagree” with the statement “During my time at Cañada College, I have improved my ability to effectively…” see above</a:t>
            </a:r>
          </a:p>
        </p:txBody>
      </p:sp>
    </p:spTree>
    <p:extLst>
      <p:ext uri="{BB962C8B-B14F-4D97-AF65-F5344CB8AC3E}">
        <p14:creationId xmlns:p14="http://schemas.microsoft.com/office/powerpoint/2010/main" val="41744260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BA2929-FAFF-4635-907C-8C7EBFD8EE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Engage in problem solving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8EB6A5F1-F594-493D-A728-FF501F76433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6956903"/>
              </p:ext>
            </p:extLst>
          </p:nvPr>
        </p:nvGraphicFramePr>
        <p:xfrm>
          <a:off x="119270" y="1690688"/>
          <a:ext cx="11877260" cy="41435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0B8510C1-37A5-4447-A3BD-74671C7D0E18}"/>
              </a:ext>
            </a:extLst>
          </p:cNvPr>
          <p:cNvSpPr txBox="1"/>
          <p:nvPr/>
        </p:nvSpPr>
        <p:spPr>
          <a:xfrm>
            <a:off x="387645" y="6396335"/>
            <a:ext cx="11416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% of respondents in each student population selecting “Disagree” or “Strongly Disagree” with the statement “During my time at Cañada College, I have improved my ability to effectively…” see above</a:t>
            </a:r>
          </a:p>
        </p:txBody>
      </p:sp>
    </p:spTree>
    <p:extLst>
      <p:ext uri="{BB962C8B-B14F-4D97-AF65-F5344CB8AC3E}">
        <p14:creationId xmlns:p14="http://schemas.microsoft.com/office/powerpoint/2010/main" val="34879530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13217F-33BE-4D3F-9CF4-3A315FFB4A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Engage in problem solving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F5428822-99BC-4A2C-A8A6-50664335E34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0378860"/>
              </p:ext>
            </p:extLst>
          </p:nvPr>
        </p:nvGraphicFramePr>
        <p:xfrm>
          <a:off x="1540564" y="1620078"/>
          <a:ext cx="8637105" cy="44626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8940A284-C302-473B-8EC8-0F0E833615B0}"/>
              </a:ext>
            </a:extLst>
          </p:cNvPr>
          <p:cNvSpPr txBox="1"/>
          <p:nvPr/>
        </p:nvSpPr>
        <p:spPr>
          <a:xfrm>
            <a:off x="387645" y="6396335"/>
            <a:ext cx="11416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% of respondents in each student population selecting “Disagree” or “Strongly Disagree” with the statement “During my time at Cañada College, I have improved my ability to effectively…” see above</a:t>
            </a:r>
          </a:p>
        </p:txBody>
      </p:sp>
    </p:spTree>
    <p:extLst>
      <p:ext uri="{BB962C8B-B14F-4D97-AF65-F5344CB8AC3E}">
        <p14:creationId xmlns:p14="http://schemas.microsoft.com/office/powerpoint/2010/main" val="13252895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AE4E5-030F-4249-A554-527F789B6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Identify credible sources of information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0C7297E-07C6-4F8D-901B-F6C55BCA13B2}"/>
              </a:ext>
            </a:extLst>
          </p:cNvPr>
          <p:cNvSpPr txBox="1"/>
          <p:nvPr/>
        </p:nvSpPr>
        <p:spPr>
          <a:xfrm>
            <a:off x="387645" y="6396335"/>
            <a:ext cx="11416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% of respondents in each student population selecting “Disagree” or “Strongly Disagree” with the statement “During my time at Cañada College, I have improved my ability to effectively…” see above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8EB6A5F1-F594-493D-A728-FF501F76433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2285726"/>
              </p:ext>
            </p:extLst>
          </p:nvPr>
        </p:nvGraphicFramePr>
        <p:xfrm>
          <a:off x="838201" y="1818861"/>
          <a:ext cx="10164416" cy="37669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24502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787B1-D6E4-4216-871A-0C2D16272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Institutional Learning Outcomes?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501ED4-B4EA-44C9-9B8E-C95D822C5C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8687" y="2141537"/>
            <a:ext cx="4767470" cy="4351338"/>
          </a:xfrm>
        </p:spPr>
        <p:txBody>
          <a:bodyPr>
            <a:normAutofit/>
          </a:bodyPr>
          <a:lstStyle/>
          <a:p>
            <a:r>
              <a:rPr lang="en-US" dirty="0"/>
              <a:t>Institutional Learning Outcomes (ILOs) in California community colleges are designed to ensure that students achieve a broad set of skills and knowledge by the time they complete their programs.</a:t>
            </a:r>
          </a:p>
        </p:txBody>
      </p:sp>
      <p:pic>
        <p:nvPicPr>
          <p:cNvPr id="1026" name="Picture 2" descr="10 Types of Knowledge: Explicit, Implicit, Tacit, &amp; More | Whatfix">
            <a:extLst>
              <a:ext uri="{FF2B5EF4-FFF2-40B4-BE49-F238E27FC236}">
                <a16:creationId xmlns:a16="http://schemas.microsoft.com/office/drawing/2014/main" id="{173B5656-8F3F-4A83-BB55-DF0BD15CB7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1277" y="2133185"/>
            <a:ext cx="5552523" cy="3422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71626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AE4E5-030F-4249-A554-527F789B6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Identify credible sources of information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18F386-6D94-4480-9A72-A4A05AD23374}"/>
              </a:ext>
            </a:extLst>
          </p:cNvPr>
          <p:cNvSpPr txBox="1"/>
          <p:nvPr/>
        </p:nvSpPr>
        <p:spPr>
          <a:xfrm>
            <a:off x="387645" y="6396335"/>
            <a:ext cx="11416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% of respondents in each student population selecting “Disagree” or “Strongly Disagree” with the statement “During my time at Cañada College, I have improved my ability to effectively…” see above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F5428822-99BC-4A2C-A8A6-50664335E34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403858"/>
              </p:ext>
            </p:extLst>
          </p:nvPr>
        </p:nvGraphicFramePr>
        <p:xfrm>
          <a:off x="838200" y="1590260"/>
          <a:ext cx="10174357" cy="43036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946078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9E89F4-A337-4568-B5ED-97B7120D4E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Think originally and apply creative solutions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16B0A7E-627F-4274-83AC-94DAC041A530}"/>
              </a:ext>
            </a:extLst>
          </p:cNvPr>
          <p:cNvSpPr txBox="1"/>
          <p:nvPr/>
        </p:nvSpPr>
        <p:spPr>
          <a:xfrm>
            <a:off x="387645" y="6396335"/>
            <a:ext cx="11416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% of respondents in each student population selecting “Disagree” or “Strongly Disagree” with the statement “During my time at Cañada College, I have improved my ability to effectively…” see above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8EB6A5F1-F594-493D-A728-FF501F76433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1724071"/>
              </p:ext>
            </p:extLst>
          </p:nvPr>
        </p:nvGraphicFramePr>
        <p:xfrm>
          <a:off x="387645" y="1690688"/>
          <a:ext cx="11416710" cy="4103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899340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9E89F4-A337-4568-B5ED-97B7120D4E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Think originally and apply creative solutions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ECFCF75-4339-43BC-87F6-FF10A96C653B}"/>
              </a:ext>
            </a:extLst>
          </p:cNvPr>
          <p:cNvSpPr txBox="1"/>
          <p:nvPr/>
        </p:nvSpPr>
        <p:spPr>
          <a:xfrm>
            <a:off x="387645" y="6396335"/>
            <a:ext cx="11416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% of respondents in each student population selecting “Disagree” or “Strongly Disagree” with the statement “During my time at Cañada College, I have improved my ability to effectively…” see above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F5428822-99BC-4A2C-A8A6-50664335E34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293413"/>
              </p:ext>
            </p:extLst>
          </p:nvPr>
        </p:nvGraphicFramePr>
        <p:xfrm>
          <a:off x="1023730" y="1600199"/>
          <a:ext cx="9660835" cy="41744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116948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FD3C2-D0BD-4ED3-A6B1-BFDF085AC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Generate new ideas that synthesize more than one concept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FBBDF9A-D612-48BC-B07B-08900CA28098}"/>
              </a:ext>
            </a:extLst>
          </p:cNvPr>
          <p:cNvSpPr txBox="1"/>
          <p:nvPr/>
        </p:nvSpPr>
        <p:spPr>
          <a:xfrm>
            <a:off x="387645" y="6396335"/>
            <a:ext cx="11416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% of respondents in each student population selecting “Disagree” or “Strongly Disagree” with the statement “During my time at Cañada College, I have improved my ability to effectively…” see above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8EB6A5F1-F594-493D-A728-FF501F76433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9414356"/>
              </p:ext>
            </p:extLst>
          </p:nvPr>
        </p:nvGraphicFramePr>
        <p:xfrm>
          <a:off x="964097" y="2057399"/>
          <a:ext cx="10654746" cy="39259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823939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FD3C2-D0BD-4ED3-A6B1-BFDF085AC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Generate new ideas that synthesize more than one concept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8020922-3953-48F9-BC18-55A0B003825C}"/>
              </a:ext>
            </a:extLst>
          </p:cNvPr>
          <p:cNvSpPr txBox="1"/>
          <p:nvPr/>
        </p:nvSpPr>
        <p:spPr>
          <a:xfrm>
            <a:off x="387645" y="6396335"/>
            <a:ext cx="11416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% of respondents in each student population selecting “Disagree” or “Strongly Disagree” with the statement “During my time at Cañada College, I have improved my ability to effectively…” see above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F5428822-99BC-4A2C-A8A6-50664335E34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6583044"/>
              </p:ext>
            </p:extLst>
          </p:nvPr>
        </p:nvGraphicFramePr>
        <p:xfrm>
          <a:off x="954157" y="2057400"/>
          <a:ext cx="9988826" cy="34488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141612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6D33C-1206-4447-A9EA-F2D8234C0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Manage my time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02F6FC3-B617-42F3-A659-F4501434E14D}"/>
              </a:ext>
            </a:extLst>
          </p:cNvPr>
          <p:cNvSpPr txBox="1"/>
          <p:nvPr/>
        </p:nvSpPr>
        <p:spPr>
          <a:xfrm>
            <a:off x="387645" y="6396335"/>
            <a:ext cx="11416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% of respondents in each student population selecting “Disagree” or “Strongly Disagree” with the statement “During my time at Cañada College, I have improved my ability to effectively…” see above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8EB6A5F1-F594-493D-A728-FF501F76433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8906483"/>
              </p:ext>
            </p:extLst>
          </p:nvPr>
        </p:nvGraphicFramePr>
        <p:xfrm>
          <a:off x="387646" y="1550504"/>
          <a:ext cx="10475824" cy="4303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978418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6D33C-1206-4447-A9EA-F2D8234C0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Manage my time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FFF30DD-00E5-4AB9-9643-CE024AE178B4}"/>
              </a:ext>
            </a:extLst>
          </p:cNvPr>
          <p:cNvSpPr txBox="1"/>
          <p:nvPr/>
        </p:nvSpPr>
        <p:spPr>
          <a:xfrm>
            <a:off x="387645" y="6396335"/>
            <a:ext cx="11416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% of respondents in each student population selecting “Disagree” or “Strongly Disagree” with the statement “During my time at Cañada College, I have improved my ability to effectively…” see above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F5428822-99BC-4A2C-A8A6-50664335E34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7268538"/>
              </p:ext>
            </p:extLst>
          </p:nvPr>
        </p:nvGraphicFramePr>
        <p:xfrm>
          <a:off x="983974" y="1690688"/>
          <a:ext cx="9949069" cy="36764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773113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EB2E0-882E-42E1-B387-92B2AD494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Convey my ideas that synthesize more than one concept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28B5D63-7435-4614-BF1C-6D663D9937FC}"/>
              </a:ext>
            </a:extLst>
          </p:cNvPr>
          <p:cNvSpPr txBox="1"/>
          <p:nvPr/>
        </p:nvSpPr>
        <p:spPr>
          <a:xfrm>
            <a:off x="387645" y="6396335"/>
            <a:ext cx="11416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% of respondents in each student population selecting “Disagree” or “Strongly Disagree” with the statement “During my time at Cañada College, I have improved my ability to effectively…” see above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8EB6A5F1-F594-493D-A728-FF501F76433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6883465"/>
              </p:ext>
            </p:extLst>
          </p:nvPr>
        </p:nvGraphicFramePr>
        <p:xfrm>
          <a:off x="838200" y="2057400"/>
          <a:ext cx="10363199" cy="36079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042235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EB2E0-882E-42E1-B387-92B2AD494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Convey my ideas that synthesize more than one concept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A94FCAA-9A10-4FB1-A6C5-6965462BA2A5}"/>
              </a:ext>
            </a:extLst>
          </p:cNvPr>
          <p:cNvSpPr txBox="1"/>
          <p:nvPr/>
        </p:nvSpPr>
        <p:spPr>
          <a:xfrm>
            <a:off x="387645" y="6396335"/>
            <a:ext cx="11416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% of respondents in each student population selecting “Disagree” or “Strongly Disagree” with the statement “During my time at Cañada College, I have improved my ability to effectively…” see above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F5428822-99BC-4A2C-A8A6-50664335E34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8921870"/>
              </p:ext>
            </p:extLst>
          </p:nvPr>
        </p:nvGraphicFramePr>
        <p:xfrm>
          <a:off x="1023730" y="2057400"/>
          <a:ext cx="9899374" cy="36079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86353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6683B7-40CF-4FD3-BF78-2030F4E9E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Understand and interpret various points of view in a world of diverse peoples and cultures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3A4634D-42F0-4F07-84E5-F38E14BD5EB7}"/>
              </a:ext>
            </a:extLst>
          </p:cNvPr>
          <p:cNvSpPr txBox="1"/>
          <p:nvPr/>
        </p:nvSpPr>
        <p:spPr>
          <a:xfrm>
            <a:off x="387645" y="6396335"/>
            <a:ext cx="11416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% of respondents in each student population selecting “Disagree” or “Strongly Disagree” with the statement “During my time at Cañada College, I have improved my ability to effectively…” see above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8EB6A5F1-F594-493D-A728-FF501F76433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3372584"/>
              </p:ext>
            </p:extLst>
          </p:nvPr>
        </p:nvGraphicFramePr>
        <p:xfrm>
          <a:off x="944217" y="2057400"/>
          <a:ext cx="10068340" cy="35383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67087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In March 2020, the PBC updated the graduation survey instrument as follows: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313" y="1779104"/>
            <a:ext cx="10008704" cy="4119171"/>
          </a:xfrm>
        </p:spPr>
        <p:txBody>
          <a:bodyPr>
            <a:normAutofit fontScale="92500" lnSpcReduction="20000"/>
          </a:bodyPr>
          <a:lstStyle/>
          <a:p>
            <a:pPr marL="517525" indent="-517525">
              <a:buFont typeface="Wingdings" panose="05000000000000000000" pitchFamily="2" charset="2"/>
              <a:buChar char="q"/>
            </a:pPr>
            <a:r>
              <a:rPr lang="en-US" dirty="0"/>
              <a:t>Achieve the intent of the (2017) changes to the mission statement by:</a:t>
            </a:r>
          </a:p>
          <a:p>
            <a:pPr marL="974725" lvl="2" indent="-517525">
              <a:buFont typeface="Wingdings" panose="05000000000000000000" pitchFamily="2" charset="2"/>
              <a:buChar char="q"/>
            </a:pPr>
            <a:r>
              <a:rPr lang="en-US" dirty="0"/>
              <a:t>Adding open response questions regarding barriers the student faced while at Cañada (Q.13-14).</a:t>
            </a:r>
          </a:p>
          <a:p>
            <a:pPr marL="974725" lvl="2" indent="-517525">
              <a:buFont typeface="Wingdings" panose="05000000000000000000" pitchFamily="2" charset="2"/>
              <a:buChar char="q"/>
            </a:pPr>
            <a:r>
              <a:rPr lang="en-US" dirty="0"/>
              <a:t>Disaggregating the results of the (revised) Graduation Survey to determine if any student sub-populations are disproportionately impacted by barriers to achieving their Education Goals.</a:t>
            </a:r>
          </a:p>
          <a:p>
            <a:pPr marL="517525" indent="-517525">
              <a:buFont typeface="Wingdings" panose="05000000000000000000" pitchFamily="2" charset="2"/>
              <a:buChar char="q"/>
            </a:pPr>
            <a:r>
              <a:rPr lang="en-US" dirty="0"/>
              <a:t>Reduce the number of survey questions.</a:t>
            </a:r>
          </a:p>
          <a:p>
            <a:pPr marL="517525" indent="-517525">
              <a:buFont typeface="Wingdings" panose="05000000000000000000" pitchFamily="2" charset="2"/>
              <a:buChar char="q"/>
            </a:pPr>
            <a:r>
              <a:rPr lang="en-US" dirty="0"/>
              <a:t>Clearly indicate that the student is assessing whether or not they improved their abilities </a:t>
            </a:r>
            <a:r>
              <a:rPr lang="en-US" i="1" dirty="0"/>
              <a:t>during their time at Cañada College.</a:t>
            </a:r>
            <a:r>
              <a:rPr lang="en-US" dirty="0"/>
              <a:t> </a:t>
            </a:r>
          </a:p>
          <a:p>
            <a:pPr marL="517525" indent="-517525">
              <a:buFont typeface="Wingdings" panose="05000000000000000000" pitchFamily="2" charset="2"/>
              <a:buChar char="q"/>
            </a:pPr>
            <a:r>
              <a:rPr lang="en-US" dirty="0"/>
              <a:t>Update race/ethnicity and gender response options.</a:t>
            </a:r>
          </a:p>
          <a:p>
            <a:pPr marL="517525" indent="-517525">
              <a:buFont typeface="Wingdings" panose="05000000000000000000" pitchFamily="2" charset="2"/>
              <a:buChar char="q"/>
            </a:pPr>
            <a:r>
              <a:rPr lang="en-US" dirty="0"/>
              <a:t>Future consideration:  administer a similar survey to new, incoming students as well.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81201" y="6392917"/>
            <a:ext cx="78018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Note:  these changes were recommended by a </a:t>
            </a:r>
            <a:r>
              <a:rPr lang="en-US" dirty="0">
                <a:hlinkClick r:id="rId2"/>
              </a:rPr>
              <a:t>PBC Task Force on March 18, 2020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4264090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6683B7-40CF-4FD3-BF78-2030F4E9E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Understand and interpret various points of view in a world of diverse peoples and cultures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99F104E-9E12-4EAB-AC92-A26ED5702E69}"/>
              </a:ext>
            </a:extLst>
          </p:cNvPr>
          <p:cNvSpPr txBox="1"/>
          <p:nvPr/>
        </p:nvSpPr>
        <p:spPr>
          <a:xfrm>
            <a:off x="387645" y="6396335"/>
            <a:ext cx="11416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% of respondents in each student population selecting “Disagree” or “Strongly Disagree” with the statement “During my time at Cañada College, I have improved my ability to effectively…” see above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F5428822-99BC-4A2C-A8A6-50664335E34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8535017"/>
              </p:ext>
            </p:extLst>
          </p:nvPr>
        </p:nvGraphicFramePr>
        <p:xfrm>
          <a:off x="974034" y="2057400"/>
          <a:ext cx="9650895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78427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BBBE8-AF90-4368-9ED4-8D266CFD9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Engage with diverse groups across the campus community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847E6F2-33C5-44B7-917F-D3F1C29CB7AC}"/>
              </a:ext>
            </a:extLst>
          </p:cNvPr>
          <p:cNvSpPr txBox="1"/>
          <p:nvPr/>
        </p:nvSpPr>
        <p:spPr>
          <a:xfrm>
            <a:off x="387645" y="6396335"/>
            <a:ext cx="11416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% of respondents in each student population selecting “Disagree” or “Strongly Disagree” with the statement “During my time at Cañada College, I have improved my ability to effectively…” see above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8EB6A5F1-F594-493D-A728-FF501F76433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96366319"/>
              </p:ext>
            </p:extLst>
          </p:nvPr>
        </p:nvGraphicFramePr>
        <p:xfrm>
          <a:off x="838200" y="2057400"/>
          <a:ext cx="10343321" cy="36774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3001308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BBBE8-AF90-4368-9ED4-8D266CFD9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Engage with diverse groups across the campus community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623AAF6-4BF4-4D0A-8784-453AB7D4D81B}"/>
              </a:ext>
            </a:extLst>
          </p:cNvPr>
          <p:cNvSpPr txBox="1"/>
          <p:nvPr/>
        </p:nvSpPr>
        <p:spPr>
          <a:xfrm>
            <a:off x="387645" y="6396335"/>
            <a:ext cx="11416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% of respondents in each student population selecting “Disagree” or “Strongly Disagree” with the statement “During my time at Cañada College, I have improved my ability to effectively…” see above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F5428822-99BC-4A2C-A8A6-50664335E34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7598215"/>
              </p:ext>
            </p:extLst>
          </p:nvPr>
        </p:nvGraphicFramePr>
        <p:xfrm>
          <a:off x="1073426" y="2057399"/>
          <a:ext cx="9601200" cy="3508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2182917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AEEB0-29D7-4147-A946-30EAD2EB4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Represent complex data in various mathematical forms (e.g., equations, graphs, diagrams, tables and words)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11C445C-E09E-4597-9814-539768C9EF3A}"/>
              </a:ext>
            </a:extLst>
          </p:cNvPr>
          <p:cNvSpPr txBox="1"/>
          <p:nvPr/>
        </p:nvSpPr>
        <p:spPr>
          <a:xfrm>
            <a:off x="387645" y="6396335"/>
            <a:ext cx="11416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% of respondents in each student population selecting “Disagree” or “Strongly Disagree” with the statement “During my time at Cañada College, I have improved my ability to effectively…” see above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8EB6A5F1-F594-493D-A728-FF501F76433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8618760"/>
              </p:ext>
            </p:extLst>
          </p:nvPr>
        </p:nvGraphicFramePr>
        <p:xfrm>
          <a:off x="1043609" y="2057399"/>
          <a:ext cx="10127974" cy="36277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2111953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AEEB0-29D7-4147-A946-30EAD2EB4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Represent complex data in various mathematical forms (e.g., equations, graphs, diagrams, tables and words)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11ABFB2-59E5-47C5-A404-4D30ECFC7006}"/>
              </a:ext>
            </a:extLst>
          </p:cNvPr>
          <p:cNvSpPr txBox="1"/>
          <p:nvPr/>
        </p:nvSpPr>
        <p:spPr>
          <a:xfrm>
            <a:off x="387645" y="6396335"/>
            <a:ext cx="11416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% of respondents in each student population selecting “Disagree” or “Strongly Disagree” with the statement “During my time at Cañada College, I have improved my ability to effectively…” see above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F5428822-99BC-4A2C-A8A6-50664335E34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4316560"/>
              </p:ext>
            </p:extLst>
          </p:nvPr>
        </p:nvGraphicFramePr>
        <p:xfrm>
          <a:off x="1023730" y="2057399"/>
          <a:ext cx="9869557" cy="38464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7414362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7A7460-9978-4F9F-B960-87BDB774D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Analyze data to draw appropriate conclusions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7102939-B9BD-4769-8C3E-794F6E9269DD}"/>
              </a:ext>
            </a:extLst>
          </p:cNvPr>
          <p:cNvSpPr txBox="1"/>
          <p:nvPr/>
        </p:nvSpPr>
        <p:spPr>
          <a:xfrm>
            <a:off x="387645" y="6396335"/>
            <a:ext cx="11416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% of respondents in each student population selecting “Disagree” or “Strongly Disagree” with the statement “During my time at Cañada College, I have improved my ability to effectively…” see above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8EB6A5F1-F594-493D-A728-FF501F76433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7978667"/>
              </p:ext>
            </p:extLst>
          </p:nvPr>
        </p:nvGraphicFramePr>
        <p:xfrm>
          <a:off x="1043609" y="1560443"/>
          <a:ext cx="10098156" cy="39756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0161577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7A7460-9978-4F9F-B960-87BDB774D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Analyze data to draw appropriate conclusions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3BCDB66-38EA-432D-8EAA-321FD0527C3C}"/>
              </a:ext>
            </a:extLst>
          </p:cNvPr>
          <p:cNvSpPr txBox="1"/>
          <p:nvPr/>
        </p:nvSpPr>
        <p:spPr>
          <a:xfrm>
            <a:off x="387645" y="6396335"/>
            <a:ext cx="11416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% of respondents in each student population selecting “Disagree” or “Strongly Disagree” with the statement “During my time at Cañada College, I have improved my ability to effectively…” see above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F5428822-99BC-4A2C-A8A6-50664335E34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2866787"/>
              </p:ext>
            </p:extLst>
          </p:nvPr>
        </p:nvGraphicFramePr>
        <p:xfrm>
          <a:off x="1013791" y="1540565"/>
          <a:ext cx="9740348" cy="4194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6952128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787B1-D6E4-4216-871A-0C2D16272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ACCJC Standard:</a:t>
            </a:r>
            <a:br>
              <a:rPr lang="en-US" dirty="0"/>
            </a:br>
            <a:r>
              <a:rPr lang="en-US" dirty="0"/>
              <a:t>Institutional Learning Outcomes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501ED4-B4EA-44C9-9B8E-C95D822C5C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/>
              <a:t>ACCJC Standard 2.3: </a:t>
            </a:r>
            <a:r>
              <a:rPr lang="en-US" dirty="0"/>
              <a:t>All degree programs include a general education framework to ensure the development of broad knowledge, skills, and competencies related to </a:t>
            </a:r>
            <a:r>
              <a:rPr lang="en-US" b="1" u="sng" dirty="0">
                <a:solidFill>
                  <a:srgbClr val="FF0000"/>
                </a:solidFill>
              </a:rPr>
              <a:t>communication</a:t>
            </a:r>
            <a:r>
              <a:rPr lang="en-US" dirty="0"/>
              <a:t>, </a:t>
            </a:r>
            <a:r>
              <a:rPr lang="en-US" b="1" u="sng" dirty="0">
                <a:solidFill>
                  <a:srgbClr val="FF0000"/>
                </a:solidFill>
              </a:rPr>
              <a:t>quantitative reasoning</a:t>
            </a:r>
            <a:r>
              <a:rPr lang="en-US" dirty="0"/>
              <a:t>, </a:t>
            </a:r>
            <a:r>
              <a:rPr lang="en-US" b="1" u="sng" dirty="0">
                <a:solidFill>
                  <a:srgbClr val="FF0000"/>
                </a:solidFill>
              </a:rPr>
              <a:t>critical thinking</a:t>
            </a:r>
            <a:r>
              <a:rPr lang="en-US" dirty="0"/>
              <a:t>, </a:t>
            </a:r>
            <a:r>
              <a:rPr lang="en-US" b="1" u="sng" dirty="0">
                <a:solidFill>
                  <a:srgbClr val="FF0000"/>
                </a:solidFill>
              </a:rPr>
              <a:t>information literacy</a:t>
            </a:r>
            <a:r>
              <a:rPr lang="en-US" dirty="0"/>
              <a:t>, </a:t>
            </a:r>
            <a:r>
              <a:rPr lang="en-US" b="1" u="sng" dirty="0">
                <a:solidFill>
                  <a:srgbClr val="FF0000"/>
                </a:solidFill>
              </a:rPr>
              <a:t>civic responsibility</a:t>
            </a:r>
            <a:r>
              <a:rPr lang="en-US" dirty="0"/>
              <a:t>, and </a:t>
            </a:r>
            <a:r>
              <a:rPr lang="en-US" b="1" u="sng" dirty="0">
                <a:solidFill>
                  <a:srgbClr val="FF0000"/>
                </a:solidFill>
              </a:rPr>
              <a:t>the ability to engage with diverse perspectives</a:t>
            </a:r>
            <a:r>
              <a:rPr lang="en-US" dirty="0"/>
              <a:t>. 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Review Criteria: </a:t>
            </a:r>
          </a:p>
          <a:p>
            <a:pPr lvl="1"/>
            <a:r>
              <a:rPr lang="en-US" dirty="0"/>
              <a:t>The institution has a rationale for general education, developed with appropriate input from faculty, which serves as the basis for inclusion of courses in general education and is listed in the catalog. </a:t>
            </a:r>
          </a:p>
          <a:p>
            <a:pPr lvl="1"/>
            <a:r>
              <a:rPr lang="en-US" dirty="0"/>
              <a:t>The institution’s general education philosophy reflects its degree requirements and is consistent with expected norms in higher education for lower division coursework (and upper division coursework, if applicable). </a:t>
            </a:r>
          </a:p>
          <a:p>
            <a:pPr lvl="1"/>
            <a:r>
              <a:rPr lang="en-US" dirty="0"/>
              <a:t>The institution’s general education offerings provide opportunities for students to engage with the arts and humanities, sciences, mathematics, and social sciences.</a:t>
            </a:r>
          </a:p>
        </p:txBody>
      </p:sp>
    </p:spTree>
    <p:extLst>
      <p:ext uri="{BB962C8B-B14F-4D97-AF65-F5344CB8AC3E}">
        <p14:creationId xmlns:p14="http://schemas.microsoft.com/office/powerpoint/2010/main" val="429102902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6C8E8-4F95-4783-9AB1-78111821E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these new categories with what we have now: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BEC00E9-B7F5-4016-8206-509190F420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5573053"/>
              </p:ext>
            </p:extLst>
          </p:nvPr>
        </p:nvGraphicFramePr>
        <p:xfrm>
          <a:off x="1212575" y="1690688"/>
          <a:ext cx="9183756" cy="4754881"/>
        </p:xfrm>
        <a:graphic>
          <a:graphicData uri="http://schemas.openxmlformats.org/drawingml/2006/table">
            <a:tbl>
              <a:tblPr firstRow="1" firstCol="1" bandRow="1"/>
              <a:tblGrid>
                <a:gridCol w="4130383">
                  <a:extLst>
                    <a:ext uri="{9D8B030D-6E8A-4147-A177-3AD203B41FA5}">
                      <a16:colId xmlns:a16="http://schemas.microsoft.com/office/drawing/2014/main" val="2986847382"/>
                    </a:ext>
                  </a:extLst>
                </a:gridCol>
                <a:gridCol w="5053373">
                  <a:extLst>
                    <a:ext uri="{9D8B030D-6E8A-4147-A177-3AD203B41FA5}">
                      <a16:colId xmlns:a16="http://schemas.microsoft.com/office/drawing/2014/main" val="3827749035"/>
                    </a:ext>
                  </a:extLst>
                </a:gridCol>
              </a:tblGrid>
              <a:tr h="94298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Current Cañada ILO Categories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New ACCJC Standard 2.3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5638806"/>
                  </a:ext>
                </a:extLst>
              </a:tr>
              <a:tr h="3929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Critical Thinking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Critical Thinking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0726616"/>
                  </a:ext>
                </a:extLst>
              </a:tr>
              <a:tr h="72722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Creativity (does incl. consideration of aspects of information literacy)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1690271"/>
                  </a:ext>
                </a:extLst>
              </a:tr>
              <a:tr h="3929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Communication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Communication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4279195"/>
                  </a:ext>
                </a:extLst>
              </a:tr>
              <a:tr h="72722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Community (does incl. consideration of diverse perspectives)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8706298"/>
                  </a:ext>
                </a:extLst>
              </a:tr>
              <a:tr h="3929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Quantitative Reasoning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Quantitative Reasoning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5011365"/>
                  </a:ext>
                </a:extLst>
              </a:tr>
              <a:tr h="3929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Information Literacy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2035800"/>
                  </a:ext>
                </a:extLst>
              </a:tr>
              <a:tr h="3929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Civic Responsibility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9508290"/>
                  </a:ext>
                </a:extLst>
              </a:tr>
              <a:tr h="3929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Ability to engage with diverse perspectives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7581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38463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4B1D05C-59B8-4B3D-A431-878E0835C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Extra slides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9D5205A-1C38-4590-B634-C76695E6A43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959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ILO 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4035" y="1600201"/>
            <a:ext cx="10038522" cy="470120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Cañada College regularly assesses its Institutional Learning Outcomes (ILOs) in order to assure institutional effectiveness and promote continuous improvement. The College uses multiple methods of assessment:</a:t>
            </a:r>
          </a:p>
          <a:p>
            <a:pPr marL="0" indent="0">
              <a:buNone/>
            </a:pPr>
            <a:endParaRPr lang="en-US" dirty="0"/>
          </a:p>
          <a:p>
            <a:pPr marL="785813" lvl="1" indent="-385763">
              <a:buFont typeface="+mj-lt"/>
              <a:buAutoNum type="arabicPeriod"/>
            </a:pPr>
            <a:r>
              <a:rPr lang="en-US" sz="2500" dirty="0"/>
              <a:t>A survey of students petitioning to graduate with a degree or certificate every year.</a:t>
            </a:r>
          </a:p>
          <a:p>
            <a:pPr marL="785813" lvl="1" indent="-385763">
              <a:buFont typeface="+mj-lt"/>
              <a:buAutoNum type="arabicPeriod"/>
            </a:pPr>
            <a:r>
              <a:rPr lang="en-US" sz="2500" dirty="0"/>
              <a:t>The Community College Survey of Student Engagement (CCSSE) every two years. </a:t>
            </a:r>
          </a:p>
          <a:p>
            <a:pPr marL="785813" lvl="1" indent="-385763">
              <a:buFont typeface="+mj-lt"/>
              <a:buAutoNum type="arabicPeriod"/>
            </a:pPr>
            <a:r>
              <a:rPr lang="en-US" sz="2500" dirty="0"/>
              <a:t>Program Learning Outcomes Assessments aligned with ILOs.</a:t>
            </a:r>
          </a:p>
          <a:p>
            <a:pPr marL="400050" lvl="1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results of these assessments are discussed by our participatory governance bodies, including the Planning &amp; Budgeting Council, and appropriate action plans are developed.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45245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E2EE2D62-46E4-4083-86A6-5DF3EABB5D09}"/>
              </a:ext>
            </a:extLst>
          </p:cNvPr>
          <p:cNvGraphicFramePr>
            <a:graphicFrameLocks/>
          </p:cNvGraphicFramePr>
          <p:nvPr/>
        </p:nvGraphicFramePr>
        <p:xfrm>
          <a:off x="755373" y="606287"/>
          <a:ext cx="10754139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5307554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E2EE2D62-46E4-4083-86A6-5DF3EABB5D09}"/>
              </a:ext>
            </a:extLst>
          </p:cNvPr>
          <p:cNvGraphicFramePr>
            <a:graphicFrameLocks/>
          </p:cNvGraphicFramePr>
          <p:nvPr/>
        </p:nvGraphicFramePr>
        <p:xfrm>
          <a:off x="755373" y="636103"/>
          <a:ext cx="6897757" cy="56851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85B6AF5-0AA7-416F-8BAA-D0A607BB2BD9}"/>
              </a:ext>
            </a:extLst>
          </p:cNvPr>
          <p:cNvGraphicFramePr>
            <a:graphicFrameLocks noGrp="1"/>
          </p:cNvGraphicFramePr>
          <p:nvPr/>
        </p:nvGraphicFramePr>
        <p:xfrm>
          <a:off x="7861851" y="2604053"/>
          <a:ext cx="3667539" cy="1838738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1497844">
                  <a:extLst>
                    <a:ext uri="{9D8B030D-6E8A-4147-A177-3AD203B41FA5}">
                      <a16:colId xmlns:a16="http://schemas.microsoft.com/office/drawing/2014/main" val="2400492876"/>
                    </a:ext>
                  </a:extLst>
                </a:gridCol>
                <a:gridCol w="2169695">
                  <a:extLst>
                    <a:ext uri="{9D8B030D-6E8A-4147-A177-3AD203B41FA5}">
                      <a16:colId xmlns:a16="http://schemas.microsoft.com/office/drawing/2014/main" val="2225428152"/>
                    </a:ext>
                  </a:extLst>
                </a:gridCol>
              </a:tblGrid>
              <a:tr h="6978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Gender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% of all Completers in 2023-24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27413073"/>
                  </a:ext>
                </a:extLst>
              </a:tr>
              <a:tr h="42975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Female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65%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86302700"/>
                  </a:ext>
                </a:extLst>
              </a:tr>
              <a:tr h="35558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Male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33%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6546383"/>
                  </a:ext>
                </a:extLst>
              </a:tr>
              <a:tr h="35558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Unknown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3%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104198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32051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6B86F1D4-82BB-4A3C-83AC-A3A15C5BA829}"/>
              </a:ext>
            </a:extLst>
          </p:cNvPr>
          <p:cNvGraphicFramePr>
            <a:graphicFrameLocks/>
          </p:cNvGraphicFramePr>
          <p:nvPr/>
        </p:nvGraphicFramePr>
        <p:xfrm>
          <a:off x="89452" y="665923"/>
          <a:ext cx="11946835" cy="57746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8386623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6B86F1D4-82BB-4A3C-83AC-A3A15C5BA829}"/>
              </a:ext>
            </a:extLst>
          </p:cNvPr>
          <p:cNvGraphicFramePr>
            <a:graphicFrameLocks/>
          </p:cNvGraphicFramePr>
          <p:nvPr/>
        </p:nvGraphicFramePr>
        <p:xfrm>
          <a:off x="89452" y="665923"/>
          <a:ext cx="11946835" cy="57746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764F579-3CEA-4A40-BE40-F2EA9D078C12}"/>
              </a:ext>
            </a:extLst>
          </p:cNvPr>
          <p:cNvGraphicFramePr>
            <a:graphicFrameLocks noGrp="1"/>
          </p:cNvGraphicFramePr>
          <p:nvPr/>
        </p:nvGraphicFramePr>
        <p:xfrm>
          <a:off x="8428383" y="417443"/>
          <a:ext cx="3381789" cy="2258999"/>
        </p:xfrm>
        <a:graphic>
          <a:graphicData uri="http://schemas.openxmlformats.org/drawingml/2006/table">
            <a:tbl>
              <a:tblPr firstRow="1" firstCol="1">
                <a:tableStyleId>{93296810-A885-4BE3-A3E7-6D5BEEA58F35}</a:tableStyleId>
              </a:tblPr>
              <a:tblGrid>
                <a:gridCol w="1621406">
                  <a:extLst>
                    <a:ext uri="{9D8B030D-6E8A-4147-A177-3AD203B41FA5}">
                      <a16:colId xmlns:a16="http://schemas.microsoft.com/office/drawing/2014/main" val="3559013419"/>
                    </a:ext>
                  </a:extLst>
                </a:gridCol>
                <a:gridCol w="1760383">
                  <a:extLst>
                    <a:ext uri="{9D8B030D-6E8A-4147-A177-3AD203B41FA5}">
                      <a16:colId xmlns:a16="http://schemas.microsoft.com/office/drawing/2014/main" val="170612861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% of all Completers 2023-24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12089119"/>
                  </a:ext>
                </a:extLst>
              </a:tr>
              <a:tr h="26255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Asian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7134182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Black - Non-Hispanic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8098114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Filipino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694219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Hispanic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3042428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Multiraces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100299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Pacific Islander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4742393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Unknown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628345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White Non-Hispanic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678196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74656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6F0931F9-B95A-49E4-8FC9-6D74B9FC5F0A}"/>
              </a:ext>
            </a:extLst>
          </p:cNvPr>
          <p:cNvGraphicFramePr/>
          <p:nvPr/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354EB46C-6926-407E-A47F-211162A66A2A}"/>
              </a:ext>
            </a:extLst>
          </p:cNvPr>
          <p:cNvSpPr/>
          <p:nvPr/>
        </p:nvSpPr>
        <p:spPr>
          <a:xfrm>
            <a:off x="3490318" y="6285703"/>
            <a:ext cx="52113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7"/>
              </a:rPr>
              <a:t>https://canadacollege.edu/assessmentsloplo/ilos.php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5590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6F0931F9-B95A-49E4-8FC9-6D74B9FC5F0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29438407"/>
              </p:ext>
            </p:extLst>
          </p:nvPr>
        </p:nvGraphicFramePr>
        <p:xfrm>
          <a:off x="288235" y="109330"/>
          <a:ext cx="11827565" cy="65697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B39D8F2-828A-41B1-8826-1BABE5C6FE6B}"/>
              </a:ext>
            </a:extLst>
          </p:cNvPr>
          <p:cNvSpPr txBox="1"/>
          <p:nvPr/>
        </p:nvSpPr>
        <p:spPr>
          <a:xfrm>
            <a:off x="500271" y="6356579"/>
            <a:ext cx="116155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The Institutional Learning Outcomes parallel our General Education Learning Outcomes which the Curriculum Committee APPROVED 11/18/11. The Institutional Learning Outcomes were revised and adopted by the ASGC (11/14/13) and Planning &amp; Budgeting Council (11/20/13).</a:t>
            </a:r>
          </a:p>
        </p:txBody>
      </p:sp>
    </p:spTree>
    <p:extLst>
      <p:ext uri="{BB962C8B-B14F-4D97-AF65-F5344CB8AC3E}">
        <p14:creationId xmlns:p14="http://schemas.microsoft.com/office/powerpoint/2010/main" val="18373589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417AD1-A6BC-4257-97AE-22038F8354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6707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Our graduates are asked to self assess these outcomes via these statements:</a:t>
            </a:r>
            <a:br>
              <a:rPr lang="en-US" sz="3600" dirty="0"/>
            </a:br>
            <a:r>
              <a:rPr lang="en-US" sz="2700" b="1" dirty="0"/>
              <a:t>During my time at Cañada College, I have improved my ability to effectively…</a:t>
            </a:r>
            <a:endParaRPr lang="en-US" sz="4000" b="1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C9D8442-95AA-4770-95D2-C16DC93170F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2105861"/>
              </p:ext>
            </p:extLst>
          </p:nvPr>
        </p:nvGraphicFramePr>
        <p:xfrm>
          <a:off x="838200" y="1432270"/>
          <a:ext cx="10515600" cy="5364480"/>
        </p:xfrm>
        <a:graphic>
          <a:graphicData uri="http://schemas.openxmlformats.org/drawingml/2006/table">
            <a:tbl>
              <a:tblPr bandRow="1">
                <a:tableStyleId>{93296810-A885-4BE3-A3E7-6D5BEEA58F35}</a:tableStyleId>
              </a:tblPr>
              <a:tblGrid>
                <a:gridCol w="2392017">
                  <a:extLst>
                    <a:ext uri="{9D8B030D-6E8A-4147-A177-3AD203B41FA5}">
                      <a16:colId xmlns:a16="http://schemas.microsoft.com/office/drawing/2014/main" val="4259807862"/>
                    </a:ext>
                  </a:extLst>
                </a:gridCol>
                <a:gridCol w="8123583">
                  <a:extLst>
                    <a:ext uri="{9D8B030D-6E8A-4147-A177-3AD203B41FA5}">
                      <a16:colId xmlns:a16="http://schemas.microsoft.com/office/drawing/2014/main" val="3192182468"/>
                    </a:ext>
                  </a:extLst>
                </a:gridCol>
              </a:tblGrid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Critical Thinking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Select, evaluate, and use information to investigate a point of view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4283106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Use information to support a conclusion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37274394"/>
                  </a:ext>
                </a:extLst>
              </a:tr>
              <a:tr h="391464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Engage in problem solving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36846714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Creativity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Identify credible sources of information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0312958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Think originally and apply creative solutions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5974027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Generate new ideas that synthesize more than one concept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3555168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Communication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Manage my time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9124346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Generate new ideas confidently both orally and in writing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57063972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sz="1800" b="1" kern="1200" dirty="0"/>
                        <a:t>Community</a:t>
                      </a:r>
                      <a:endParaRPr lang="en-US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E5E8E2">
                        <a:alpha val="5411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Understand and interpret various points of view in a world of diverse peoples and cultures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6543280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Engage with diverse groups across the campus community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1906673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Quantitative Reasoning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Represent complex data in various mathematical forms (e.g., equations, graphs, diagrams, tables and words)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42184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Analyze data to draw appropriate conclusions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20811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36356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C4F41AB2-1DA7-4833-B094-4287FC3734C2}"/>
              </a:ext>
            </a:extLst>
          </p:cNvPr>
          <p:cNvGraphicFramePr>
            <a:graphicFrameLocks/>
          </p:cNvGraphicFramePr>
          <p:nvPr/>
        </p:nvGraphicFramePr>
        <p:xfrm>
          <a:off x="1381539" y="0"/>
          <a:ext cx="8776251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768194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C4F41AB2-1DA7-4833-B094-4287FC3734C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5067765"/>
              </p:ext>
            </p:extLst>
          </p:nvPr>
        </p:nvGraphicFramePr>
        <p:xfrm>
          <a:off x="1381539" y="0"/>
          <a:ext cx="8776251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Oval 4">
            <a:extLst>
              <a:ext uri="{FF2B5EF4-FFF2-40B4-BE49-F238E27FC236}">
                <a16:creationId xmlns:a16="http://schemas.microsoft.com/office/drawing/2014/main" id="{53524B9E-1379-4D88-8EA4-595BD72EE32B}"/>
              </a:ext>
            </a:extLst>
          </p:cNvPr>
          <p:cNvSpPr/>
          <p:nvPr/>
        </p:nvSpPr>
        <p:spPr>
          <a:xfrm>
            <a:off x="8686800" y="248478"/>
            <a:ext cx="864703" cy="6231835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6AA0442-060E-4842-AE15-C8FEFF164E40}"/>
              </a:ext>
            </a:extLst>
          </p:cNvPr>
          <p:cNvSpPr txBox="1"/>
          <p:nvPr/>
        </p:nvSpPr>
        <p:spPr>
          <a:xfrm>
            <a:off x="10157790" y="2110893"/>
            <a:ext cx="1585571" cy="1754326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Disagree and Strongly Disagree are typically a very small % of responses</a:t>
            </a:r>
          </a:p>
        </p:txBody>
      </p:sp>
    </p:spTree>
    <p:extLst>
      <p:ext uri="{BB962C8B-B14F-4D97-AF65-F5344CB8AC3E}">
        <p14:creationId xmlns:p14="http://schemas.microsoft.com/office/powerpoint/2010/main" val="38746674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9551A415522C74CB2195B1A777E9A7C" ma:contentTypeVersion="18" ma:contentTypeDescription="Create a new document." ma:contentTypeScope="" ma:versionID="d4bb8c2641764e3ca70261afe1b33a53">
  <xsd:schema xmlns:xsd="http://www.w3.org/2001/XMLSchema" xmlns:xs="http://www.w3.org/2001/XMLSchema" xmlns:p="http://schemas.microsoft.com/office/2006/metadata/properties" xmlns:ns3="2bc55ecc-363e-43e9-bfac-4ba2e86f45ee" xmlns:ns4="bb5bbb0b-6c89-44d7-be61-0adfe653f983" targetNamespace="http://schemas.microsoft.com/office/2006/metadata/properties" ma:root="true" ma:fieldsID="9959290da7346403855fa006fec8fe7c" ns3:_="" ns4:_="">
    <xsd:import namespace="2bc55ecc-363e-43e9-bfac-4ba2e86f45ee"/>
    <xsd:import namespace="bb5bbb0b-6c89-44d7-be61-0adfe653f98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c55ecc-363e-43e9-bfac-4ba2e86f45e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5bbb0b-6c89-44d7-be61-0adfe653f98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2bc55ecc-363e-43e9-bfac-4ba2e86f45ee" xsi:nil="true"/>
  </documentManagement>
</p:properties>
</file>

<file path=customXml/itemProps1.xml><?xml version="1.0" encoding="utf-8"?>
<ds:datastoreItem xmlns:ds="http://schemas.openxmlformats.org/officeDocument/2006/customXml" ds:itemID="{892B3AED-2134-480E-B547-3098EB1F52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bc55ecc-363e-43e9-bfac-4ba2e86f45ee"/>
    <ds:schemaRef ds:uri="bb5bbb0b-6c89-44d7-be61-0adfe653f9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AA2FF54-B18A-494D-A7E7-192CF3D212D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5DC6A6F-97ED-442E-859D-A460BC377519}">
  <ds:schemaRefs>
    <ds:schemaRef ds:uri="http://purl.org/dc/elements/1.1/"/>
    <ds:schemaRef ds:uri="http://purl.org/dc/terms/"/>
    <ds:schemaRef ds:uri="2bc55ecc-363e-43e9-bfac-4ba2e86f45ee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bb5bbb0b-6c89-44d7-be61-0adfe653f983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2092</TotalTime>
  <Words>2154</Words>
  <Application>Microsoft Office PowerPoint</Application>
  <PresentationFormat>Widescreen</PresentationFormat>
  <Paragraphs>224</Paragraphs>
  <Slides>43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8" baseType="lpstr">
      <vt:lpstr>Arial</vt:lpstr>
      <vt:lpstr>Calibri</vt:lpstr>
      <vt:lpstr>Calibri Light</vt:lpstr>
      <vt:lpstr>Wingdings</vt:lpstr>
      <vt:lpstr>Office Theme</vt:lpstr>
      <vt:lpstr>Institutional Learning Outcomes (ILOs): 2019-2024</vt:lpstr>
      <vt:lpstr>What are Institutional Learning Outcomes?  </vt:lpstr>
      <vt:lpstr>In March 2020, the PBC updated the graduation survey instrument as follows:</vt:lpstr>
      <vt:lpstr>ILO Assessment</vt:lpstr>
      <vt:lpstr>PowerPoint Presentation</vt:lpstr>
      <vt:lpstr>PowerPoint Presentation</vt:lpstr>
      <vt:lpstr>Our graduates are asked to self assess these outcomes via these statements: During my time at Cañada College, I have improved my ability to effectively…</vt:lpstr>
      <vt:lpstr>PowerPoint Presentation</vt:lpstr>
      <vt:lpstr>PowerPoint Presentation</vt:lpstr>
      <vt:lpstr>PowerPoint Presentation</vt:lpstr>
      <vt:lpstr>PowerPoint Presentation</vt:lpstr>
      <vt:lpstr>Respondent Demographics: 2019-24</vt:lpstr>
      <vt:lpstr>Select, evaluate, and use information to investigate a point of view</vt:lpstr>
      <vt:lpstr>Select, evaluate, and use information to investigate a point of view</vt:lpstr>
      <vt:lpstr>Use information to support a conclusion</vt:lpstr>
      <vt:lpstr>Use information to support a conclusion</vt:lpstr>
      <vt:lpstr>Engage in problem solving</vt:lpstr>
      <vt:lpstr>Engage in problem solving</vt:lpstr>
      <vt:lpstr>Identify credible sources of information</vt:lpstr>
      <vt:lpstr>Identify credible sources of information</vt:lpstr>
      <vt:lpstr>Think originally and apply creative solutions</vt:lpstr>
      <vt:lpstr>Think originally and apply creative solutions</vt:lpstr>
      <vt:lpstr>Generate new ideas that synthesize more than one concept</vt:lpstr>
      <vt:lpstr>Generate new ideas that synthesize more than one concept</vt:lpstr>
      <vt:lpstr>Manage my time</vt:lpstr>
      <vt:lpstr>Manage my time</vt:lpstr>
      <vt:lpstr>Convey my ideas that synthesize more than one concept</vt:lpstr>
      <vt:lpstr>Convey my ideas that synthesize more than one concept</vt:lpstr>
      <vt:lpstr>Understand and interpret various points of view in a world of diverse peoples and cultures</vt:lpstr>
      <vt:lpstr>Understand and interpret various points of view in a world of diverse peoples and cultures</vt:lpstr>
      <vt:lpstr>Engage with diverse groups across the campus community</vt:lpstr>
      <vt:lpstr>Engage with diverse groups across the campus community</vt:lpstr>
      <vt:lpstr>Represent complex data in various mathematical forms (e.g., equations, graphs, diagrams, tables and words)</vt:lpstr>
      <vt:lpstr>Represent complex data in various mathematical forms (e.g., equations, graphs, diagrams, tables and words)</vt:lpstr>
      <vt:lpstr>Analyze data to draw appropriate conclusions</vt:lpstr>
      <vt:lpstr>Analyze data to draw appropriate conclusions</vt:lpstr>
      <vt:lpstr>New ACCJC Standard: Institutional Learning Outcomes  </vt:lpstr>
      <vt:lpstr>Comparing these new categories with what we have now:</vt:lpstr>
      <vt:lpstr>Extra slides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Institutional Learning Outcomes (ILOs): 2019-2024</dc:title>
  <dc:creator>Engel, Karen</dc:creator>
  <cp:lastModifiedBy>Engel, Karen</cp:lastModifiedBy>
  <cp:revision>10</cp:revision>
  <dcterms:created xsi:type="dcterms:W3CDTF">2024-10-30T15:53:55Z</dcterms:created>
  <dcterms:modified xsi:type="dcterms:W3CDTF">2024-11-01T02:46:54Z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0x01010029551A415522C74CB2195B1A777E9A7C</vt:lpwstr>
  </property>
</Properties>
</file>