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59" r:id="rId5"/>
    <p:sldId id="260" r:id="rId6"/>
    <p:sldId id="257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66" d="100"/>
          <a:sy n="66" d="100"/>
        </p:scale>
        <p:origin x="48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9D8C4F-FF8B-4EE8-A1AC-C277A6C24D72}" type="doc">
      <dgm:prSet loTypeId="urn:microsoft.com/office/officeart/2005/8/layout/chevron1" loCatId="process" qsTypeId="urn:microsoft.com/office/officeart/2005/8/quickstyle/simple1" qsCatId="simple" csTypeId="urn:microsoft.com/office/officeart/2005/8/colors/colorful5" csCatId="colorful" phldr="1"/>
      <dgm:spPr/>
    </dgm:pt>
    <dgm:pt modelId="{F59CAD6A-2145-478B-A354-795752FEE841}">
      <dgm:prSet phldrT="[Text]"/>
      <dgm:spPr/>
      <dgm:t>
        <a:bodyPr/>
        <a:lstStyle/>
        <a:p>
          <a:r>
            <a:rPr lang="en-US" dirty="0" smtClean="0"/>
            <a:t>September</a:t>
          </a:r>
          <a:endParaRPr lang="en-US" dirty="0"/>
        </a:p>
      </dgm:t>
    </dgm:pt>
    <dgm:pt modelId="{1998CEBE-7A58-42A6-9100-041099E05541}" type="parTrans" cxnId="{F9739C33-D071-4B04-ADAF-7F2610753E61}">
      <dgm:prSet/>
      <dgm:spPr/>
      <dgm:t>
        <a:bodyPr/>
        <a:lstStyle/>
        <a:p>
          <a:endParaRPr lang="en-US"/>
        </a:p>
      </dgm:t>
    </dgm:pt>
    <dgm:pt modelId="{7C8B559D-A996-48E5-A50A-FD3B4934EEB5}" type="sibTrans" cxnId="{F9739C33-D071-4B04-ADAF-7F2610753E61}">
      <dgm:prSet/>
      <dgm:spPr/>
      <dgm:t>
        <a:bodyPr/>
        <a:lstStyle/>
        <a:p>
          <a:endParaRPr lang="en-US"/>
        </a:p>
      </dgm:t>
    </dgm:pt>
    <dgm:pt modelId="{42788D5A-4C90-493E-B978-85E2A02616D2}">
      <dgm:prSet phldrT="[Text]"/>
      <dgm:spPr/>
      <dgm:t>
        <a:bodyPr/>
        <a:lstStyle/>
        <a:p>
          <a:r>
            <a:rPr lang="en-US" dirty="0" smtClean="0"/>
            <a:t>November</a:t>
          </a:r>
          <a:endParaRPr lang="en-US" dirty="0"/>
        </a:p>
      </dgm:t>
    </dgm:pt>
    <dgm:pt modelId="{62C9D2B4-9A1D-496A-B675-50BE78028345}" type="parTrans" cxnId="{C7302F44-B2FA-4E3C-B638-76374D4F8C59}">
      <dgm:prSet/>
      <dgm:spPr/>
      <dgm:t>
        <a:bodyPr/>
        <a:lstStyle/>
        <a:p>
          <a:endParaRPr lang="en-US"/>
        </a:p>
      </dgm:t>
    </dgm:pt>
    <dgm:pt modelId="{16C317DB-2F1B-4103-82A6-D1FD08639423}" type="sibTrans" cxnId="{C7302F44-B2FA-4E3C-B638-76374D4F8C59}">
      <dgm:prSet/>
      <dgm:spPr/>
      <dgm:t>
        <a:bodyPr/>
        <a:lstStyle/>
        <a:p>
          <a:endParaRPr lang="en-US"/>
        </a:p>
      </dgm:t>
    </dgm:pt>
    <dgm:pt modelId="{01F04EBF-BE21-4251-83A5-E626FD662638}">
      <dgm:prSet phldrT="[Text]"/>
      <dgm:spPr/>
      <dgm:t>
        <a:bodyPr/>
        <a:lstStyle/>
        <a:p>
          <a:r>
            <a:rPr lang="en-US" dirty="0" smtClean="0"/>
            <a:t>December</a:t>
          </a:r>
          <a:endParaRPr lang="en-US" dirty="0"/>
        </a:p>
      </dgm:t>
    </dgm:pt>
    <dgm:pt modelId="{FBBE35DC-A933-4A61-835F-7A314E57BDC7}" type="parTrans" cxnId="{56ABEEA9-4826-4F85-BB90-3FDBBFD74B5F}">
      <dgm:prSet/>
      <dgm:spPr/>
      <dgm:t>
        <a:bodyPr/>
        <a:lstStyle/>
        <a:p>
          <a:endParaRPr lang="en-US"/>
        </a:p>
      </dgm:t>
    </dgm:pt>
    <dgm:pt modelId="{64EED9F2-C564-4588-8612-FD9C09917CBD}" type="sibTrans" cxnId="{56ABEEA9-4826-4F85-BB90-3FDBBFD74B5F}">
      <dgm:prSet/>
      <dgm:spPr/>
      <dgm:t>
        <a:bodyPr/>
        <a:lstStyle/>
        <a:p>
          <a:endParaRPr lang="en-US"/>
        </a:p>
      </dgm:t>
    </dgm:pt>
    <dgm:pt modelId="{520536B7-4A64-4049-98AF-E035E04F8DA7}">
      <dgm:prSet phldrT="[Text]"/>
      <dgm:spPr/>
      <dgm:t>
        <a:bodyPr/>
        <a:lstStyle/>
        <a:p>
          <a:r>
            <a:rPr lang="en-US" dirty="0" smtClean="0"/>
            <a:t>February</a:t>
          </a:r>
          <a:endParaRPr lang="en-US" dirty="0"/>
        </a:p>
      </dgm:t>
    </dgm:pt>
    <dgm:pt modelId="{2D1FE2AB-CBC1-49D0-83CD-7C78100CD627}" type="parTrans" cxnId="{211D4A2F-1789-40EC-B8C8-D5F30F96A605}">
      <dgm:prSet/>
      <dgm:spPr/>
      <dgm:t>
        <a:bodyPr/>
        <a:lstStyle/>
        <a:p>
          <a:endParaRPr lang="en-US"/>
        </a:p>
      </dgm:t>
    </dgm:pt>
    <dgm:pt modelId="{A7F4AE33-BF18-40C2-A0CB-743B725D4123}" type="sibTrans" cxnId="{211D4A2F-1789-40EC-B8C8-D5F30F96A605}">
      <dgm:prSet/>
      <dgm:spPr/>
      <dgm:t>
        <a:bodyPr/>
        <a:lstStyle/>
        <a:p>
          <a:endParaRPr lang="en-US"/>
        </a:p>
      </dgm:t>
    </dgm:pt>
    <dgm:pt modelId="{F7AEB562-17A8-40D9-BC72-40D5C08DCC0A}">
      <dgm:prSet phldrT="[Text]"/>
      <dgm:spPr/>
      <dgm:t>
        <a:bodyPr/>
        <a:lstStyle/>
        <a:p>
          <a:r>
            <a:rPr lang="en-US" dirty="0" smtClean="0"/>
            <a:t>March</a:t>
          </a:r>
          <a:endParaRPr lang="en-US" dirty="0"/>
        </a:p>
      </dgm:t>
    </dgm:pt>
    <dgm:pt modelId="{15E43381-49CC-43A6-9E50-5162B4104C74}" type="parTrans" cxnId="{92B58A50-9452-42C3-ACDD-B1111E247166}">
      <dgm:prSet/>
      <dgm:spPr/>
      <dgm:t>
        <a:bodyPr/>
        <a:lstStyle/>
        <a:p>
          <a:endParaRPr lang="en-US"/>
        </a:p>
      </dgm:t>
    </dgm:pt>
    <dgm:pt modelId="{C532A03C-A0EC-4225-AC99-0EE00E58AD14}" type="sibTrans" cxnId="{92B58A50-9452-42C3-ACDD-B1111E247166}">
      <dgm:prSet/>
      <dgm:spPr/>
      <dgm:t>
        <a:bodyPr/>
        <a:lstStyle/>
        <a:p>
          <a:endParaRPr lang="en-US"/>
        </a:p>
      </dgm:t>
    </dgm:pt>
    <dgm:pt modelId="{A3E01463-4889-42DD-92AA-B80BAAAC8F89}">
      <dgm:prSet phldrT="[Text]"/>
      <dgm:spPr/>
      <dgm:t>
        <a:bodyPr/>
        <a:lstStyle/>
        <a:p>
          <a:r>
            <a:rPr lang="en-US" dirty="0" smtClean="0"/>
            <a:t>April</a:t>
          </a:r>
          <a:endParaRPr lang="en-US" dirty="0"/>
        </a:p>
      </dgm:t>
    </dgm:pt>
    <dgm:pt modelId="{902F0472-A4F1-4805-A5FA-75A7D85D6073}" type="parTrans" cxnId="{E723DB78-7DD4-4E21-A244-F9F8F4F67CCE}">
      <dgm:prSet/>
      <dgm:spPr/>
      <dgm:t>
        <a:bodyPr/>
        <a:lstStyle/>
        <a:p>
          <a:endParaRPr lang="en-US"/>
        </a:p>
      </dgm:t>
    </dgm:pt>
    <dgm:pt modelId="{B053E176-AC2D-47A2-A2A0-0051D47526B1}" type="sibTrans" cxnId="{E723DB78-7DD4-4E21-A244-F9F8F4F67CCE}">
      <dgm:prSet/>
      <dgm:spPr/>
      <dgm:t>
        <a:bodyPr/>
        <a:lstStyle/>
        <a:p>
          <a:endParaRPr lang="en-US"/>
        </a:p>
      </dgm:t>
    </dgm:pt>
    <dgm:pt modelId="{ADF24B34-C276-453E-8EF6-F587DA1A70C8}">
      <dgm:prSet phldrT="[Text]"/>
      <dgm:spPr/>
      <dgm:t>
        <a:bodyPr/>
        <a:lstStyle/>
        <a:p>
          <a:r>
            <a:rPr lang="en-US" dirty="0" smtClean="0"/>
            <a:t>May</a:t>
          </a:r>
          <a:endParaRPr lang="en-US" dirty="0"/>
        </a:p>
      </dgm:t>
    </dgm:pt>
    <dgm:pt modelId="{28A587DD-D94C-415A-B714-7060B338200E}" type="parTrans" cxnId="{6ED85EBB-C6E0-459A-8A75-E8D15A16F27C}">
      <dgm:prSet/>
      <dgm:spPr/>
      <dgm:t>
        <a:bodyPr/>
        <a:lstStyle/>
        <a:p>
          <a:endParaRPr lang="en-US"/>
        </a:p>
      </dgm:t>
    </dgm:pt>
    <dgm:pt modelId="{C8AB6BF9-A014-458C-9A1E-AD63AFC016F0}" type="sibTrans" cxnId="{6ED85EBB-C6E0-459A-8A75-E8D15A16F27C}">
      <dgm:prSet/>
      <dgm:spPr/>
      <dgm:t>
        <a:bodyPr/>
        <a:lstStyle/>
        <a:p>
          <a:endParaRPr lang="en-US"/>
        </a:p>
      </dgm:t>
    </dgm:pt>
    <dgm:pt modelId="{14EC5AF6-D6C2-4793-A95D-B18BF8C3C49B}">
      <dgm:prSet phldrT="[Text]"/>
      <dgm:spPr/>
      <dgm:t>
        <a:bodyPr/>
        <a:lstStyle/>
        <a:p>
          <a:r>
            <a:rPr lang="en-US" smtClean="0"/>
            <a:t>October</a:t>
          </a:r>
          <a:endParaRPr lang="en-US" dirty="0"/>
        </a:p>
      </dgm:t>
    </dgm:pt>
    <dgm:pt modelId="{2DDA0690-D064-426F-B844-EDE43EFBEF83}" type="parTrans" cxnId="{395C5AED-F516-4CEC-AA86-B201E8E4E11E}">
      <dgm:prSet/>
      <dgm:spPr/>
      <dgm:t>
        <a:bodyPr/>
        <a:lstStyle/>
        <a:p>
          <a:endParaRPr lang="en-US"/>
        </a:p>
      </dgm:t>
    </dgm:pt>
    <dgm:pt modelId="{951FD48E-85F5-4FD3-A54F-9E66C2A14D3A}" type="sibTrans" cxnId="{395C5AED-F516-4CEC-AA86-B201E8E4E11E}">
      <dgm:prSet/>
      <dgm:spPr/>
      <dgm:t>
        <a:bodyPr/>
        <a:lstStyle/>
        <a:p>
          <a:endParaRPr lang="en-US"/>
        </a:p>
      </dgm:t>
    </dgm:pt>
    <dgm:pt modelId="{69FE148A-4119-40BD-9960-25D114B9DF00}" type="pres">
      <dgm:prSet presAssocID="{EB9D8C4F-FF8B-4EE8-A1AC-C277A6C24D72}" presName="Name0" presStyleCnt="0">
        <dgm:presLayoutVars>
          <dgm:dir/>
          <dgm:animLvl val="lvl"/>
          <dgm:resizeHandles val="exact"/>
        </dgm:presLayoutVars>
      </dgm:prSet>
      <dgm:spPr/>
    </dgm:pt>
    <dgm:pt modelId="{9B8471EF-4645-4000-B922-F475D72A88ED}" type="pres">
      <dgm:prSet presAssocID="{F59CAD6A-2145-478B-A354-795752FEE841}" presName="parTxOnly" presStyleLbl="node1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1200A6-742D-47DC-9FB2-CB31834AD40C}" type="pres">
      <dgm:prSet presAssocID="{7C8B559D-A996-48E5-A50A-FD3B4934EEB5}" presName="parTxOnlySpace" presStyleCnt="0"/>
      <dgm:spPr/>
    </dgm:pt>
    <dgm:pt modelId="{727DDAE2-11EB-437D-8DD9-51D17A7726AB}" type="pres">
      <dgm:prSet presAssocID="{14EC5AF6-D6C2-4793-A95D-B18BF8C3C49B}" presName="parTxOnly" presStyleLbl="node1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17A86D-42D2-4E36-A536-7C2079C6C810}" type="pres">
      <dgm:prSet presAssocID="{951FD48E-85F5-4FD3-A54F-9E66C2A14D3A}" presName="parTxOnlySpace" presStyleCnt="0"/>
      <dgm:spPr/>
    </dgm:pt>
    <dgm:pt modelId="{1F541E42-D322-4A89-B823-C341D55371E7}" type="pres">
      <dgm:prSet presAssocID="{42788D5A-4C90-493E-B978-85E2A02616D2}" presName="parTxOnly" presStyleLbl="node1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AFE76A-AFCB-473D-936D-CBF4CA39C575}" type="pres">
      <dgm:prSet presAssocID="{16C317DB-2F1B-4103-82A6-D1FD08639423}" presName="parTxOnlySpace" presStyleCnt="0"/>
      <dgm:spPr/>
    </dgm:pt>
    <dgm:pt modelId="{5FF65A9E-F846-470D-8AE4-1C653D91D4F8}" type="pres">
      <dgm:prSet presAssocID="{01F04EBF-BE21-4251-83A5-E626FD662638}" presName="parTxOnly" presStyleLbl="node1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4D866C-93C4-43D5-8AAF-128D8F3D173D}" type="pres">
      <dgm:prSet presAssocID="{64EED9F2-C564-4588-8612-FD9C09917CBD}" presName="parTxOnlySpace" presStyleCnt="0"/>
      <dgm:spPr/>
    </dgm:pt>
    <dgm:pt modelId="{7465B662-C6E5-41CC-9437-FBEE28ECC7CD}" type="pres">
      <dgm:prSet presAssocID="{520536B7-4A64-4049-98AF-E035E04F8DA7}" presName="parTxOnly" presStyleLbl="node1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72B261-8106-4D15-86DF-687690D8DEBC}" type="pres">
      <dgm:prSet presAssocID="{A7F4AE33-BF18-40C2-A0CB-743B725D4123}" presName="parTxOnlySpace" presStyleCnt="0"/>
      <dgm:spPr/>
    </dgm:pt>
    <dgm:pt modelId="{71EDFE50-F8FB-4FC7-A226-0F0EA4B538BB}" type="pres">
      <dgm:prSet presAssocID="{F7AEB562-17A8-40D9-BC72-40D5C08DCC0A}" presName="parTxOnly" presStyleLbl="node1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00624F-D7B6-40B1-AAA8-31D702265A5B}" type="pres">
      <dgm:prSet presAssocID="{C532A03C-A0EC-4225-AC99-0EE00E58AD14}" presName="parTxOnlySpace" presStyleCnt="0"/>
      <dgm:spPr/>
    </dgm:pt>
    <dgm:pt modelId="{A6503E57-3071-41E7-B77A-29948AC47B40}" type="pres">
      <dgm:prSet presAssocID="{A3E01463-4889-42DD-92AA-B80BAAAC8F89}" presName="parTxOnly" presStyleLbl="node1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495B9C-C5B1-4CF2-8604-81A9378CB5A2}" type="pres">
      <dgm:prSet presAssocID="{B053E176-AC2D-47A2-A2A0-0051D47526B1}" presName="parTxOnlySpace" presStyleCnt="0"/>
      <dgm:spPr/>
    </dgm:pt>
    <dgm:pt modelId="{A4FFF1AF-8279-40C3-A6AA-D00041FCF52D}" type="pres">
      <dgm:prSet presAssocID="{ADF24B34-C276-453E-8EF6-F587DA1A70C8}" presName="parTxOnly" presStyleLbl="node1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AE3340A-5C8A-42FF-B349-C281E801A517}" type="presOf" srcId="{F7AEB562-17A8-40D9-BC72-40D5C08DCC0A}" destId="{71EDFE50-F8FB-4FC7-A226-0F0EA4B538BB}" srcOrd="0" destOrd="0" presId="urn:microsoft.com/office/officeart/2005/8/layout/chevron1"/>
    <dgm:cxn modelId="{92B58A50-9452-42C3-ACDD-B1111E247166}" srcId="{EB9D8C4F-FF8B-4EE8-A1AC-C277A6C24D72}" destId="{F7AEB562-17A8-40D9-BC72-40D5C08DCC0A}" srcOrd="5" destOrd="0" parTransId="{15E43381-49CC-43A6-9E50-5162B4104C74}" sibTransId="{C532A03C-A0EC-4225-AC99-0EE00E58AD14}"/>
    <dgm:cxn modelId="{DD7EAE9E-A6D3-4CE3-B412-AF94D4719E8D}" type="presOf" srcId="{42788D5A-4C90-493E-B978-85E2A02616D2}" destId="{1F541E42-D322-4A89-B823-C341D55371E7}" srcOrd="0" destOrd="0" presId="urn:microsoft.com/office/officeart/2005/8/layout/chevron1"/>
    <dgm:cxn modelId="{211D4A2F-1789-40EC-B8C8-D5F30F96A605}" srcId="{EB9D8C4F-FF8B-4EE8-A1AC-C277A6C24D72}" destId="{520536B7-4A64-4049-98AF-E035E04F8DA7}" srcOrd="4" destOrd="0" parTransId="{2D1FE2AB-CBC1-49D0-83CD-7C78100CD627}" sibTransId="{A7F4AE33-BF18-40C2-A0CB-743B725D4123}"/>
    <dgm:cxn modelId="{265DBB3C-B26F-4774-9D82-60F4A106B8AB}" type="presOf" srcId="{01F04EBF-BE21-4251-83A5-E626FD662638}" destId="{5FF65A9E-F846-470D-8AE4-1C653D91D4F8}" srcOrd="0" destOrd="0" presId="urn:microsoft.com/office/officeart/2005/8/layout/chevron1"/>
    <dgm:cxn modelId="{395C5AED-F516-4CEC-AA86-B201E8E4E11E}" srcId="{EB9D8C4F-FF8B-4EE8-A1AC-C277A6C24D72}" destId="{14EC5AF6-D6C2-4793-A95D-B18BF8C3C49B}" srcOrd="1" destOrd="0" parTransId="{2DDA0690-D064-426F-B844-EDE43EFBEF83}" sibTransId="{951FD48E-85F5-4FD3-A54F-9E66C2A14D3A}"/>
    <dgm:cxn modelId="{F9739C33-D071-4B04-ADAF-7F2610753E61}" srcId="{EB9D8C4F-FF8B-4EE8-A1AC-C277A6C24D72}" destId="{F59CAD6A-2145-478B-A354-795752FEE841}" srcOrd="0" destOrd="0" parTransId="{1998CEBE-7A58-42A6-9100-041099E05541}" sibTransId="{7C8B559D-A996-48E5-A50A-FD3B4934EEB5}"/>
    <dgm:cxn modelId="{D07E6B10-3326-4246-9748-81E87F1B6408}" type="presOf" srcId="{EB9D8C4F-FF8B-4EE8-A1AC-C277A6C24D72}" destId="{69FE148A-4119-40BD-9960-25D114B9DF00}" srcOrd="0" destOrd="0" presId="urn:microsoft.com/office/officeart/2005/8/layout/chevron1"/>
    <dgm:cxn modelId="{6ED85EBB-C6E0-459A-8A75-E8D15A16F27C}" srcId="{EB9D8C4F-FF8B-4EE8-A1AC-C277A6C24D72}" destId="{ADF24B34-C276-453E-8EF6-F587DA1A70C8}" srcOrd="7" destOrd="0" parTransId="{28A587DD-D94C-415A-B714-7060B338200E}" sibTransId="{C8AB6BF9-A014-458C-9A1E-AD63AFC016F0}"/>
    <dgm:cxn modelId="{9D437229-F412-445B-A0BC-629E5F44B4FD}" type="presOf" srcId="{520536B7-4A64-4049-98AF-E035E04F8DA7}" destId="{7465B662-C6E5-41CC-9437-FBEE28ECC7CD}" srcOrd="0" destOrd="0" presId="urn:microsoft.com/office/officeart/2005/8/layout/chevron1"/>
    <dgm:cxn modelId="{56ABEEA9-4826-4F85-BB90-3FDBBFD74B5F}" srcId="{EB9D8C4F-FF8B-4EE8-A1AC-C277A6C24D72}" destId="{01F04EBF-BE21-4251-83A5-E626FD662638}" srcOrd="3" destOrd="0" parTransId="{FBBE35DC-A933-4A61-835F-7A314E57BDC7}" sibTransId="{64EED9F2-C564-4588-8612-FD9C09917CBD}"/>
    <dgm:cxn modelId="{C7302F44-B2FA-4E3C-B638-76374D4F8C59}" srcId="{EB9D8C4F-FF8B-4EE8-A1AC-C277A6C24D72}" destId="{42788D5A-4C90-493E-B978-85E2A02616D2}" srcOrd="2" destOrd="0" parTransId="{62C9D2B4-9A1D-496A-B675-50BE78028345}" sibTransId="{16C317DB-2F1B-4103-82A6-D1FD08639423}"/>
    <dgm:cxn modelId="{F27DE72C-AAE9-40AA-A2B8-7C002DDB10BD}" type="presOf" srcId="{ADF24B34-C276-453E-8EF6-F587DA1A70C8}" destId="{A4FFF1AF-8279-40C3-A6AA-D00041FCF52D}" srcOrd="0" destOrd="0" presId="urn:microsoft.com/office/officeart/2005/8/layout/chevron1"/>
    <dgm:cxn modelId="{D413D10C-477A-423E-B6DC-5DEA170E7BBD}" type="presOf" srcId="{F59CAD6A-2145-478B-A354-795752FEE841}" destId="{9B8471EF-4645-4000-B922-F475D72A88ED}" srcOrd="0" destOrd="0" presId="urn:microsoft.com/office/officeart/2005/8/layout/chevron1"/>
    <dgm:cxn modelId="{E723DB78-7DD4-4E21-A244-F9F8F4F67CCE}" srcId="{EB9D8C4F-FF8B-4EE8-A1AC-C277A6C24D72}" destId="{A3E01463-4889-42DD-92AA-B80BAAAC8F89}" srcOrd="6" destOrd="0" parTransId="{902F0472-A4F1-4805-A5FA-75A7D85D6073}" sibTransId="{B053E176-AC2D-47A2-A2A0-0051D47526B1}"/>
    <dgm:cxn modelId="{0E08CC8C-BB7E-4D85-B7C7-B79C66BF27F5}" type="presOf" srcId="{A3E01463-4889-42DD-92AA-B80BAAAC8F89}" destId="{A6503E57-3071-41E7-B77A-29948AC47B40}" srcOrd="0" destOrd="0" presId="urn:microsoft.com/office/officeart/2005/8/layout/chevron1"/>
    <dgm:cxn modelId="{D3E50607-0C1B-482A-966F-F9C8F57CE44E}" type="presOf" srcId="{14EC5AF6-D6C2-4793-A95D-B18BF8C3C49B}" destId="{727DDAE2-11EB-437D-8DD9-51D17A7726AB}" srcOrd="0" destOrd="0" presId="urn:microsoft.com/office/officeart/2005/8/layout/chevron1"/>
    <dgm:cxn modelId="{7BD0D525-14A3-4304-8D04-2F331BD4A5B8}" type="presParOf" srcId="{69FE148A-4119-40BD-9960-25D114B9DF00}" destId="{9B8471EF-4645-4000-B922-F475D72A88ED}" srcOrd="0" destOrd="0" presId="urn:microsoft.com/office/officeart/2005/8/layout/chevron1"/>
    <dgm:cxn modelId="{5929EF27-202F-4843-9AE3-A29F0D5D6128}" type="presParOf" srcId="{69FE148A-4119-40BD-9960-25D114B9DF00}" destId="{741200A6-742D-47DC-9FB2-CB31834AD40C}" srcOrd="1" destOrd="0" presId="urn:microsoft.com/office/officeart/2005/8/layout/chevron1"/>
    <dgm:cxn modelId="{CB74EA99-4548-40F0-BBDB-C060D6ACB164}" type="presParOf" srcId="{69FE148A-4119-40BD-9960-25D114B9DF00}" destId="{727DDAE2-11EB-437D-8DD9-51D17A7726AB}" srcOrd="2" destOrd="0" presId="urn:microsoft.com/office/officeart/2005/8/layout/chevron1"/>
    <dgm:cxn modelId="{17A04D43-8685-4DB0-9A76-9C0563B56690}" type="presParOf" srcId="{69FE148A-4119-40BD-9960-25D114B9DF00}" destId="{0217A86D-42D2-4E36-A536-7C2079C6C810}" srcOrd="3" destOrd="0" presId="urn:microsoft.com/office/officeart/2005/8/layout/chevron1"/>
    <dgm:cxn modelId="{F0B4F2F9-87F9-4775-B211-5C64AEC2AF48}" type="presParOf" srcId="{69FE148A-4119-40BD-9960-25D114B9DF00}" destId="{1F541E42-D322-4A89-B823-C341D55371E7}" srcOrd="4" destOrd="0" presId="urn:microsoft.com/office/officeart/2005/8/layout/chevron1"/>
    <dgm:cxn modelId="{877971FB-93FF-4D87-947A-C37B42B10A68}" type="presParOf" srcId="{69FE148A-4119-40BD-9960-25D114B9DF00}" destId="{E2AFE76A-AFCB-473D-936D-CBF4CA39C575}" srcOrd="5" destOrd="0" presId="urn:microsoft.com/office/officeart/2005/8/layout/chevron1"/>
    <dgm:cxn modelId="{4FB5B199-9E40-4767-8F44-1216CF1CE124}" type="presParOf" srcId="{69FE148A-4119-40BD-9960-25D114B9DF00}" destId="{5FF65A9E-F846-470D-8AE4-1C653D91D4F8}" srcOrd="6" destOrd="0" presId="urn:microsoft.com/office/officeart/2005/8/layout/chevron1"/>
    <dgm:cxn modelId="{9EE248E9-434E-4C81-A41F-4A7C0F471FC1}" type="presParOf" srcId="{69FE148A-4119-40BD-9960-25D114B9DF00}" destId="{174D866C-93C4-43D5-8AAF-128D8F3D173D}" srcOrd="7" destOrd="0" presId="urn:microsoft.com/office/officeart/2005/8/layout/chevron1"/>
    <dgm:cxn modelId="{57AFBF3A-E1D8-4C2F-A6DC-6EC172FCF6EF}" type="presParOf" srcId="{69FE148A-4119-40BD-9960-25D114B9DF00}" destId="{7465B662-C6E5-41CC-9437-FBEE28ECC7CD}" srcOrd="8" destOrd="0" presId="urn:microsoft.com/office/officeart/2005/8/layout/chevron1"/>
    <dgm:cxn modelId="{1FCED803-F94B-4837-A8F8-9F00EC782373}" type="presParOf" srcId="{69FE148A-4119-40BD-9960-25D114B9DF00}" destId="{7A72B261-8106-4D15-86DF-687690D8DEBC}" srcOrd="9" destOrd="0" presId="urn:microsoft.com/office/officeart/2005/8/layout/chevron1"/>
    <dgm:cxn modelId="{B2FF7141-36DA-45D2-9A84-7CE7AC2ABEC4}" type="presParOf" srcId="{69FE148A-4119-40BD-9960-25D114B9DF00}" destId="{71EDFE50-F8FB-4FC7-A226-0F0EA4B538BB}" srcOrd="10" destOrd="0" presId="urn:microsoft.com/office/officeart/2005/8/layout/chevron1"/>
    <dgm:cxn modelId="{8711F56F-B12D-4A9C-84A0-5FB0F4D87B90}" type="presParOf" srcId="{69FE148A-4119-40BD-9960-25D114B9DF00}" destId="{A200624F-D7B6-40B1-AAA8-31D702265A5B}" srcOrd="11" destOrd="0" presId="urn:microsoft.com/office/officeart/2005/8/layout/chevron1"/>
    <dgm:cxn modelId="{E840CCA0-6F09-4C87-9398-B4F2017FB912}" type="presParOf" srcId="{69FE148A-4119-40BD-9960-25D114B9DF00}" destId="{A6503E57-3071-41E7-B77A-29948AC47B40}" srcOrd="12" destOrd="0" presId="urn:microsoft.com/office/officeart/2005/8/layout/chevron1"/>
    <dgm:cxn modelId="{CE147862-F32D-4B66-94D7-E0A54B2A1174}" type="presParOf" srcId="{69FE148A-4119-40BD-9960-25D114B9DF00}" destId="{55495B9C-C5B1-4CF2-8604-81A9378CB5A2}" srcOrd="13" destOrd="0" presId="urn:microsoft.com/office/officeart/2005/8/layout/chevron1"/>
    <dgm:cxn modelId="{6390C6A7-1630-4387-8EA0-B04B6B166D99}" type="presParOf" srcId="{69FE148A-4119-40BD-9960-25D114B9DF00}" destId="{A4FFF1AF-8279-40C3-A6AA-D00041FCF52D}" srcOrd="1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9D8C4F-FF8B-4EE8-A1AC-C277A6C24D72}" type="doc">
      <dgm:prSet loTypeId="urn:microsoft.com/office/officeart/2005/8/layout/chevron1" loCatId="process" qsTypeId="urn:microsoft.com/office/officeart/2005/8/quickstyle/simple1" qsCatId="simple" csTypeId="urn:microsoft.com/office/officeart/2005/8/colors/colorful5" csCatId="colorful" phldr="1"/>
      <dgm:spPr/>
    </dgm:pt>
    <dgm:pt modelId="{F59CAD6A-2145-478B-A354-795752FEE841}">
      <dgm:prSet phldrT="[Text]"/>
      <dgm:spPr/>
      <dgm:t>
        <a:bodyPr/>
        <a:lstStyle/>
        <a:p>
          <a:r>
            <a:rPr lang="en-US" dirty="0" smtClean="0"/>
            <a:t>September</a:t>
          </a:r>
          <a:endParaRPr lang="en-US" dirty="0"/>
        </a:p>
      </dgm:t>
    </dgm:pt>
    <dgm:pt modelId="{1998CEBE-7A58-42A6-9100-041099E05541}" type="parTrans" cxnId="{F9739C33-D071-4B04-ADAF-7F2610753E61}">
      <dgm:prSet/>
      <dgm:spPr/>
      <dgm:t>
        <a:bodyPr/>
        <a:lstStyle/>
        <a:p>
          <a:endParaRPr lang="en-US"/>
        </a:p>
      </dgm:t>
    </dgm:pt>
    <dgm:pt modelId="{7C8B559D-A996-48E5-A50A-FD3B4934EEB5}" type="sibTrans" cxnId="{F9739C33-D071-4B04-ADAF-7F2610753E61}">
      <dgm:prSet/>
      <dgm:spPr/>
      <dgm:t>
        <a:bodyPr/>
        <a:lstStyle/>
        <a:p>
          <a:endParaRPr lang="en-US"/>
        </a:p>
      </dgm:t>
    </dgm:pt>
    <dgm:pt modelId="{42788D5A-4C90-493E-B978-85E2A02616D2}">
      <dgm:prSet phldrT="[Text]"/>
      <dgm:spPr/>
      <dgm:t>
        <a:bodyPr/>
        <a:lstStyle/>
        <a:p>
          <a:r>
            <a:rPr lang="en-US" dirty="0" smtClean="0"/>
            <a:t>November</a:t>
          </a:r>
          <a:endParaRPr lang="en-US" dirty="0"/>
        </a:p>
      </dgm:t>
    </dgm:pt>
    <dgm:pt modelId="{62C9D2B4-9A1D-496A-B675-50BE78028345}" type="parTrans" cxnId="{C7302F44-B2FA-4E3C-B638-76374D4F8C59}">
      <dgm:prSet/>
      <dgm:spPr/>
      <dgm:t>
        <a:bodyPr/>
        <a:lstStyle/>
        <a:p>
          <a:endParaRPr lang="en-US"/>
        </a:p>
      </dgm:t>
    </dgm:pt>
    <dgm:pt modelId="{16C317DB-2F1B-4103-82A6-D1FD08639423}" type="sibTrans" cxnId="{C7302F44-B2FA-4E3C-B638-76374D4F8C59}">
      <dgm:prSet/>
      <dgm:spPr/>
      <dgm:t>
        <a:bodyPr/>
        <a:lstStyle/>
        <a:p>
          <a:endParaRPr lang="en-US"/>
        </a:p>
      </dgm:t>
    </dgm:pt>
    <dgm:pt modelId="{01F04EBF-BE21-4251-83A5-E626FD662638}">
      <dgm:prSet phldrT="[Text]"/>
      <dgm:spPr/>
      <dgm:t>
        <a:bodyPr/>
        <a:lstStyle/>
        <a:p>
          <a:r>
            <a:rPr lang="en-US" dirty="0" smtClean="0"/>
            <a:t>December</a:t>
          </a:r>
          <a:endParaRPr lang="en-US" dirty="0"/>
        </a:p>
      </dgm:t>
    </dgm:pt>
    <dgm:pt modelId="{FBBE35DC-A933-4A61-835F-7A314E57BDC7}" type="parTrans" cxnId="{56ABEEA9-4826-4F85-BB90-3FDBBFD74B5F}">
      <dgm:prSet/>
      <dgm:spPr/>
      <dgm:t>
        <a:bodyPr/>
        <a:lstStyle/>
        <a:p>
          <a:endParaRPr lang="en-US"/>
        </a:p>
      </dgm:t>
    </dgm:pt>
    <dgm:pt modelId="{64EED9F2-C564-4588-8612-FD9C09917CBD}" type="sibTrans" cxnId="{56ABEEA9-4826-4F85-BB90-3FDBBFD74B5F}">
      <dgm:prSet/>
      <dgm:spPr/>
      <dgm:t>
        <a:bodyPr/>
        <a:lstStyle/>
        <a:p>
          <a:endParaRPr lang="en-US"/>
        </a:p>
      </dgm:t>
    </dgm:pt>
    <dgm:pt modelId="{520536B7-4A64-4049-98AF-E035E04F8DA7}">
      <dgm:prSet phldrT="[Text]"/>
      <dgm:spPr/>
      <dgm:t>
        <a:bodyPr/>
        <a:lstStyle/>
        <a:p>
          <a:r>
            <a:rPr lang="en-US" dirty="0" smtClean="0"/>
            <a:t>February</a:t>
          </a:r>
          <a:endParaRPr lang="en-US" dirty="0"/>
        </a:p>
      </dgm:t>
    </dgm:pt>
    <dgm:pt modelId="{2D1FE2AB-CBC1-49D0-83CD-7C78100CD627}" type="parTrans" cxnId="{211D4A2F-1789-40EC-B8C8-D5F30F96A605}">
      <dgm:prSet/>
      <dgm:spPr/>
      <dgm:t>
        <a:bodyPr/>
        <a:lstStyle/>
        <a:p>
          <a:endParaRPr lang="en-US"/>
        </a:p>
      </dgm:t>
    </dgm:pt>
    <dgm:pt modelId="{A7F4AE33-BF18-40C2-A0CB-743B725D4123}" type="sibTrans" cxnId="{211D4A2F-1789-40EC-B8C8-D5F30F96A605}">
      <dgm:prSet/>
      <dgm:spPr/>
      <dgm:t>
        <a:bodyPr/>
        <a:lstStyle/>
        <a:p>
          <a:endParaRPr lang="en-US"/>
        </a:p>
      </dgm:t>
    </dgm:pt>
    <dgm:pt modelId="{F7AEB562-17A8-40D9-BC72-40D5C08DCC0A}">
      <dgm:prSet phldrT="[Text]"/>
      <dgm:spPr/>
      <dgm:t>
        <a:bodyPr/>
        <a:lstStyle/>
        <a:p>
          <a:r>
            <a:rPr lang="en-US" dirty="0" smtClean="0"/>
            <a:t>March</a:t>
          </a:r>
          <a:endParaRPr lang="en-US" dirty="0"/>
        </a:p>
      </dgm:t>
    </dgm:pt>
    <dgm:pt modelId="{15E43381-49CC-43A6-9E50-5162B4104C74}" type="parTrans" cxnId="{92B58A50-9452-42C3-ACDD-B1111E247166}">
      <dgm:prSet/>
      <dgm:spPr/>
      <dgm:t>
        <a:bodyPr/>
        <a:lstStyle/>
        <a:p>
          <a:endParaRPr lang="en-US"/>
        </a:p>
      </dgm:t>
    </dgm:pt>
    <dgm:pt modelId="{C532A03C-A0EC-4225-AC99-0EE00E58AD14}" type="sibTrans" cxnId="{92B58A50-9452-42C3-ACDD-B1111E247166}">
      <dgm:prSet/>
      <dgm:spPr/>
      <dgm:t>
        <a:bodyPr/>
        <a:lstStyle/>
        <a:p>
          <a:endParaRPr lang="en-US"/>
        </a:p>
      </dgm:t>
    </dgm:pt>
    <dgm:pt modelId="{A3E01463-4889-42DD-92AA-B80BAAAC8F89}">
      <dgm:prSet phldrT="[Text]"/>
      <dgm:spPr/>
      <dgm:t>
        <a:bodyPr/>
        <a:lstStyle/>
        <a:p>
          <a:r>
            <a:rPr lang="en-US" dirty="0" smtClean="0"/>
            <a:t>April</a:t>
          </a:r>
          <a:endParaRPr lang="en-US" dirty="0"/>
        </a:p>
      </dgm:t>
    </dgm:pt>
    <dgm:pt modelId="{902F0472-A4F1-4805-A5FA-75A7D85D6073}" type="parTrans" cxnId="{E723DB78-7DD4-4E21-A244-F9F8F4F67CCE}">
      <dgm:prSet/>
      <dgm:spPr/>
      <dgm:t>
        <a:bodyPr/>
        <a:lstStyle/>
        <a:p>
          <a:endParaRPr lang="en-US"/>
        </a:p>
      </dgm:t>
    </dgm:pt>
    <dgm:pt modelId="{B053E176-AC2D-47A2-A2A0-0051D47526B1}" type="sibTrans" cxnId="{E723DB78-7DD4-4E21-A244-F9F8F4F67CCE}">
      <dgm:prSet/>
      <dgm:spPr/>
      <dgm:t>
        <a:bodyPr/>
        <a:lstStyle/>
        <a:p>
          <a:endParaRPr lang="en-US"/>
        </a:p>
      </dgm:t>
    </dgm:pt>
    <dgm:pt modelId="{ADF24B34-C276-453E-8EF6-F587DA1A70C8}">
      <dgm:prSet phldrT="[Text]"/>
      <dgm:spPr/>
      <dgm:t>
        <a:bodyPr/>
        <a:lstStyle/>
        <a:p>
          <a:r>
            <a:rPr lang="en-US" dirty="0" smtClean="0"/>
            <a:t>May</a:t>
          </a:r>
          <a:endParaRPr lang="en-US" dirty="0"/>
        </a:p>
      </dgm:t>
    </dgm:pt>
    <dgm:pt modelId="{28A587DD-D94C-415A-B714-7060B338200E}" type="parTrans" cxnId="{6ED85EBB-C6E0-459A-8A75-E8D15A16F27C}">
      <dgm:prSet/>
      <dgm:spPr/>
      <dgm:t>
        <a:bodyPr/>
        <a:lstStyle/>
        <a:p>
          <a:endParaRPr lang="en-US"/>
        </a:p>
      </dgm:t>
    </dgm:pt>
    <dgm:pt modelId="{C8AB6BF9-A014-458C-9A1E-AD63AFC016F0}" type="sibTrans" cxnId="{6ED85EBB-C6E0-459A-8A75-E8D15A16F27C}">
      <dgm:prSet/>
      <dgm:spPr/>
      <dgm:t>
        <a:bodyPr/>
        <a:lstStyle/>
        <a:p>
          <a:endParaRPr lang="en-US"/>
        </a:p>
      </dgm:t>
    </dgm:pt>
    <dgm:pt modelId="{14EC5AF6-D6C2-4793-A95D-B18BF8C3C49B}">
      <dgm:prSet phldrT="[Text]"/>
      <dgm:spPr/>
      <dgm:t>
        <a:bodyPr/>
        <a:lstStyle/>
        <a:p>
          <a:r>
            <a:rPr lang="en-US" smtClean="0"/>
            <a:t>October</a:t>
          </a:r>
          <a:endParaRPr lang="en-US" dirty="0"/>
        </a:p>
      </dgm:t>
    </dgm:pt>
    <dgm:pt modelId="{2DDA0690-D064-426F-B844-EDE43EFBEF83}" type="parTrans" cxnId="{395C5AED-F516-4CEC-AA86-B201E8E4E11E}">
      <dgm:prSet/>
      <dgm:spPr/>
      <dgm:t>
        <a:bodyPr/>
        <a:lstStyle/>
        <a:p>
          <a:endParaRPr lang="en-US"/>
        </a:p>
      </dgm:t>
    </dgm:pt>
    <dgm:pt modelId="{951FD48E-85F5-4FD3-A54F-9E66C2A14D3A}" type="sibTrans" cxnId="{395C5AED-F516-4CEC-AA86-B201E8E4E11E}">
      <dgm:prSet/>
      <dgm:spPr/>
      <dgm:t>
        <a:bodyPr/>
        <a:lstStyle/>
        <a:p>
          <a:endParaRPr lang="en-US"/>
        </a:p>
      </dgm:t>
    </dgm:pt>
    <dgm:pt modelId="{69FE148A-4119-40BD-9960-25D114B9DF00}" type="pres">
      <dgm:prSet presAssocID="{EB9D8C4F-FF8B-4EE8-A1AC-C277A6C24D72}" presName="Name0" presStyleCnt="0">
        <dgm:presLayoutVars>
          <dgm:dir/>
          <dgm:animLvl val="lvl"/>
          <dgm:resizeHandles val="exact"/>
        </dgm:presLayoutVars>
      </dgm:prSet>
      <dgm:spPr/>
    </dgm:pt>
    <dgm:pt modelId="{9B8471EF-4645-4000-B922-F475D72A88ED}" type="pres">
      <dgm:prSet presAssocID="{F59CAD6A-2145-478B-A354-795752FEE841}" presName="parTxOnly" presStyleLbl="node1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1200A6-742D-47DC-9FB2-CB31834AD40C}" type="pres">
      <dgm:prSet presAssocID="{7C8B559D-A996-48E5-A50A-FD3B4934EEB5}" presName="parTxOnlySpace" presStyleCnt="0"/>
      <dgm:spPr/>
    </dgm:pt>
    <dgm:pt modelId="{727DDAE2-11EB-437D-8DD9-51D17A7726AB}" type="pres">
      <dgm:prSet presAssocID="{14EC5AF6-D6C2-4793-A95D-B18BF8C3C49B}" presName="parTxOnly" presStyleLbl="node1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17A86D-42D2-4E36-A536-7C2079C6C810}" type="pres">
      <dgm:prSet presAssocID="{951FD48E-85F5-4FD3-A54F-9E66C2A14D3A}" presName="parTxOnlySpace" presStyleCnt="0"/>
      <dgm:spPr/>
    </dgm:pt>
    <dgm:pt modelId="{1F541E42-D322-4A89-B823-C341D55371E7}" type="pres">
      <dgm:prSet presAssocID="{42788D5A-4C90-493E-B978-85E2A02616D2}" presName="parTxOnly" presStyleLbl="node1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AFE76A-AFCB-473D-936D-CBF4CA39C575}" type="pres">
      <dgm:prSet presAssocID="{16C317DB-2F1B-4103-82A6-D1FD08639423}" presName="parTxOnlySpace" presStyleCnt="0"/>
      <dgm:spPr/>
    </dgm:pt>
    <dgm:pt modelId="{5FF65A9E-F846-470D-8AE4-1C653D91D4F8}" type="pres">
      <dgm:prSet presAssocID="{01F04EBF-BE21-4251-83A5-E626FD662638}" presName="parTxOnly" presStyleLbl="node1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4D866C-93C4-43D5-8AAF-128D8F3D173D}" type="pres">
      <dgm:prSet presAssocID="{64EED9F2-C564-4588-8612-FD9C09917CBD}" presName="parTxOnlySpace" presStyleCnt="0"/>
      <dgm:spPr/>
    </dgm:pt>
    <dgm:pt modelId="{7465B662-C6E5-41CC-9437-FBEE28ECC7CD}" type="pres">
      <dgm:prSet presAssocID="{520536B7-4A64-4049-98AF-E035E04F8DA7}" presName="parTxOnly" presStyleLbl="node1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72B261-8106-4D15-86DF-687690D8DEBC}" type="pres">
      <dgm:prSet presAssocID="{A7F4AE33-BF18-40C2-A0CB-743B725D4123}" presName="parTxOnlySpace" presStyleCnt="0"/>
      <dgm:spPr/>
    </dgm:pt>
    <dgm:pt modelId="{71EDFE50-F8FB-4FC7-A226-0F0EA4B538BB}" type="pres">
      <dgm:prSet presAssocID="{F7AEB562-17A8-40D9-BC72-40D5C08DCC0A}" presName="parTxOnly" presStyleLbl="node1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00624F-D7B6-40B1-AAA8-31D702265A5B}" type="pres">
      <dgm:prSet presAssocID="{C532A03C-A0EC-4225-AC99-0EE00E58AD14}" presName="parTxOnlySpace" presStyleCnt="0"/>
      <dgm:spPr/>
    </dgm:pt>
    <dgm:pt modelId="{A6503E57-3071-41E7-B77A-29948AC47B40}" type="pres">
      <dgm:prSet presAssocID="{A3E01463-4889-42DD-92AA-B80BAAAC8F89}" presName="parTxOnly" presStyleLbl="node1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495B9C-C5B1-4CF2-8604-81A9378CB5A2}" type="pres">
      <dgm:prSet presAssocID="{B053E176-AC2D-47A2-A2A0-0051D47526B1}" presName="parTxOnlySpace" presStyleCnt="0"/>
      <dgm:spPr/>
    </dgm:pt>
    <dgm:pt modelId="{A4FFF1AF-8279-40C3-A6AA-D00041FCF52D}" type="pres">
      <dgm:prSet presAssocID="{ADF24B34-C276-453E-8EF6-F587DA1A70C8}" presName="parTxOnly" presStyleLbl="node1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AE3340A-5C8A-42FF-B349-C281E801A517}" type="presOf" srcId="{F7AEB562-17A8-40D9-BC72-40D5C08DCC0A}" destId="{71EDFE50-F8FB-4FC7-A226-0F0EA4B538BB}" srcOrd="0" destOrd="0" presId="urn:microsoft.com/office/officeart/2005/8/layout/chevron1"/>
    <dgm:cxn modelId="{92B58A50-9452-42C3-ACDD-B1111E247166}" srcId="{EB9D8C4F-FF8B-4EE8-A1AC-C277A6C24D72}" destId="{F7AEB562-17A8-40D9-BC72-40D5C08DCC0A}" srcOrd="5" destOrd="0" parTransId="{15E43381-49CC-43A6-9E50-5162B4104C74}" sibTransId="{C532A03C-A0EC-4225-AC99-0EE00E58AD14}"/>
    <dgm:cxn modelId="{DD7EAE9E-A6D3-4CE3-B412-AF94D4719E8D}" type="presOf" srcId="{42788D5A-4C90-493E-B978-85E2A02616D2}" destId="{1F541E42-D322-4A89-B823-C341D55371E7}" srcOrd="0" destOrd="0" presId="urn:microsoft.com/office/officeart/2005/8/layout/chevron1"/>
    <dgm:cxn modelId="{211D4A2F-1789-40EC-B8C8-D5F30F96A605}" srcId="{EB9D8C4F-FF8B-4EE8-A1AC-C277A6C24D72}" destId="{520536B7-4A64-4049-98AF-E035E04F8DA7}" srcOrd="4" destOrd="0" parTransId="{2D1FE2AB-CBC1-49D0-83CD-7C78100CD627}" sibTransId="{A7F4AE33-BF18-40C2-A0CB-743B725D4123}"/>
    <dgm:cxn modelId="{265DBB3C-B26F-4774-9D82-60F4A106B8AB}" type="presOf" srcId="{01F04EBF-BE21-4251-83A5-E626FD662638}" destId="{5FF65A9E-F846-470D-8AE4-1C653D91D4F8}" srcOrd="0" destOrd="0" presId="urn:microsoft.com/office/officeart/2005/8/layout/chevron1"/>
    <dgm:cxn modelId="{395C5AED-F516-4CEC-AA86-B201E8E4E11E}" srcId="{EB9D8C4F-FF8B-4EE8-A1AC-C277A6C24D72}" destId="{14EC5AF6-D6C2-4793-A95D-B18BF8C3C49B}" srcOrd="1" destOrd="0" parTransId="{2DDA0690-D064-426F-B844-EDE43EFBEF83}" sibTransId="{951FD48E-85F5-4FD3-A54F-9E66C2A14D3A}"/>
    <dgm:cxn modelId="{F9739C33-D071-4B04-ADAF-7F2610753E61}" srcId="{EB9D8C4F-FF8B-4EE8-A1AC-C277A6C24D72}" destId="{F59CAD6A-2145-478B-A354-795752FEE841}" srcOrd="0" destOrd="0" parTransId="{1998CEBE-7A58-42A6-9100-041099E05541}" sibTransId="{7C8B559D-A996-48E5-A50A-FD3B4934EEB5}"/>
    <dgm:cxn modelId="{D07E6B10-3326-4246-9748-81E87F1B6408}" type="presOf" srcId="{EB9D8C4F-FF8B-4EE8-A1AC-C277A6C24D72}" destId="{69FE148A-4119-40BD-9960-25D114B9DF00}" srcOrd="0" destOrd="0" presId="urn:microsoft.com/office/officeart/2005/8/layout/chevron1"/>
    <dgm:cxn modelId="{6ED85EBB-C6E0-459A-8A75-E8D15A16F27C}" srcId="{EB9D8C4F-FF8B-4EE8-A1AC-C277A6C24D72}" destId="{ADF24B34-C276-453E-8EF6-F587DA1A70C8}" srcOrd="7" destOrd="0" parTransId="{28A587DD-D94C-415A-B714-7060B338200E}" sibTransId="{C8AB6BF9-A014-458C-9A1E-AD63AFC016F0}"/>
    <dgm:cxn modelId="{9D437229-F412-445B-A0BC-629E5F44B4FD}" type="presOf" srcId="{520536B7-4A64-4049-98AF-E035E04F8DA7}" destId="{7465B662-C6E5-41CC-9437-FBEE28ECC7CD}" srcOrd="0" destOrd="0" presId="urn:microsoft.com/office/officeart/2005/8/layout/chevron1"/>
    <dgm:cxn modelId="{56ABEEA9-4826-4F85-BB90-3FDBBFD74B5F}" srcId="{EB9D8C4F-FF8B-4EE8-A1AC-C277A6C24D72}" destId="{01F04EBF-BE21-4251-83A5-E626FD662638}" srcOrd="3" destOrd="0" parTransId="{FBBE35DC-A933-4A61-835F-7A314E57BDC7}" sibTransId="{64EED9F2-C564-4588-8612-FD9C09917CBD}"/>
    <dgm:cxn modelId="{C7302F44-B2FA-4E3C-B638-76374D4F8C59}" srcId="{EB9D8C4F-FF8B-4EE8-A1AC-C277A6C24D72}" destId="{42788D5A-4C90-493E-B978-85E2A02616D2}" srcOrd="2" destOrd="0" parTransId="{62C9D2B4-9A1D-496A-B675-50BE78028345}" sibTransId="{16C317DB-2F1B-4103-82A6-D1FD08639423}"/>
    <dgm:cxn modelId="{F27DE72C-AAE9-40AA-A2B8-7C002DDB10BD}" type="presOf" srcId="{ADF24B34-C276-453E-8EF6-F587DA1A70C8}" destId="{A4FFF1AF-8279-40C3-A6AA-D00041FCF52D}" srcOrd="0" destOrd="0" presId="urn:microsoft.com/office/officeart/2005/8/layout/chevron1"/>
    <dgm:cxn modelId="{D413D10C-477A-423E-B6DC-5DEA170E7BBD}" type="presOf" srcId="{F59CAD6A-2145-478B-A354-795752FEE841}" destId="{9B8471EF-4645-4000-B922-F475D72A88ED}" srcOrd="0" destOrd="0" presId="urn:microsoft.com/office/officeart/2005/8/layout/chevron1"/>
    <dgm:cxn modelId="{E723DB78-7DD4-4E21-A244-F9F8F4F67CCE}" srcId="{EB9D8C4F-FF8B-4EE8-A1AC-C277A6C24D72}" destId="{A3E01463-4889-42DD-92AA-B80BAAAC8F89}" srcOrd="6" destOrd="0" parTransId="{902F0472-A4F1-4805-A5FA-75A7D85D6073}" sibTransId="{B053E176-AC2D-47A2-A2A0-0051D47526B1}"/>
    <dgm:cxn modelId="{0E08CC8C-BB7E-4D85-B7C7-B79C66BF27F5}" type="presOf" srcId="{A3E01463-4889-42DD-92AA-B80BAAAC8F89}" destId="{A6503E57-3071-41E7-B77A-29948AC47B40}" srcOrd="0" destOrd="0" presId="urn:microsoft.com/office/officeart/2005/8/layout/chevron1"/>
    <dgm:cxn modelId="{D3E50607-0C1B-482A-966F-F9C8F57CE44E}" type="presOf" srcId="{14EC5AF6-D6C2-4793-A95D-B18BF8C3C49B}" destId="{727DDAE2-11EB-437D-8DD9-51D17A7726AB}" srcOrd="0" destOrd="0" presId="urn:microsoft.com/office/officeart/2005/8/layout/chevron1"/>
    <dgm:cxn modelId="{7BD0D525-14A3-4304-8D04-2F331BD4A5B8}" type="presParOf" srcId="{69FE148A-4119-40BD-9960-25D114B9DF00}" destId="{9B8471EF-4645-4000-B922-F475D72A88ED}" srcOrd="0" destOrd="0" presId="urn:microsoft.com/office/officeart/2005/8/layout/chevron1"/>
    <dgm:cxn modelId="{5929EF27-202F-4843-9AE3-A29F0D5D6128}" type="presParOf" srcId="{69FE148A-4119-40BD-9960-25D114B9DF00}" destId="{741200A6-742D-47DC-9FB2-CB31834AD40C}" srcOrd="1" destOrd="0" presId="urn:microsoft.com/office/officeart/2005/8/layout/chevron1"/>
    <dgm:cxn modelId="{CB74EA99-4548-40F0-BBDB-C060D6ACB164}" type="presParOf" srcId="{69FE148A-4119-40BD-9960-25D114B9DF00}" destId="{727DDAE2-11EB-437D-8DD9-51D17A7726AB}" srcOrd="2" destOrd="0" presId="urn:microsoft.com/office/officeart/2005/8/layout/chevron1"/>
    <dgm:cxn modelId="{17A04D43-8685-4DB0-9A76-9C0563B56690}" type="presParOf" srcId="{69FE148A-4119-40BD-9960-25D114B9DF00}" destId="{0217A86D-42D2-4E36-A536-7C2079C6C810}" srcOrd="3" destOrd="0" presId="urn:microsoft.com/office/officeart/2005/8/layout/chevron1"/>
    <dgm:cxn modelId="{F0B4F2F9-87F9-4775-B211-5C64AEC2AF48}" type="presParOf" srcId="{69FE148A-4119-40BD-9960-25D114B9DF00}" destId="{1F541E42-D322-4A89-B823-C341D55371E7}" srcOrd="4" destOrd="0" presId="urn:microsoft.com/office/officeart/2005/8/layout/chevron1"/>
    <dgm:cxn modelId="{877971FB-93FF-4D87-947A-C37B42B10A68}" type="presParOf" srcId="{69FE148A-4119-40BD-9960-25D114B9DF00}" destId="{E2AFE76A-AFCB-473D-936D-CBF4CA39C575}" srcOrd="5" destOrd="0" presId="urn:microsoft.com/office/officeart/2005/8/layout/chevron1"/>
    <dgm:cxn modelId="{4FB5B199-9E40-4767-8F44-1216CF1CE124}" type="presParOf" srcId="{69FE148A-4119-40BD-9960-25D114B9DF00}" destId="{5FF65A9E-F846-470D-8AE4-1C653D91D4F8}" srcOrd="6" destOrd="0" presId="urn:microsoft.com/office/officeart/2005/8/layout/chevron1"/>
    <dgm:cxn modelId="{9EE248E9-434E-4C81-A41F-4A7C0F471FC1}" type="presParOf" srcId="{69FE148A-4119-40BD-9960-25D114B9DF00}" destId="{174D866C-93C4-43D5-8AAF-128D8F3D173D}" srcOrd="7" destOrd="0" presId="urn:microsoft.com/office/officeart/2005/8/layout/chevron1"/>
    <dgm:cxn modelId="{57AFBF3A-E1D8-4C2F-A6DC-6EC172FCF6EF}" type="presParOf" srcId="{69FE148A-4119-40BD-9960-25D114B9DF00}" destId="{7465B662-C6E5-41CC-9437-FBEE28ECC7CD}" srcOrd="8" destOrd="0" presId="urn:microsoft.com/office/officeart/2005/8/layout/chevron1"/>
    <dgm:cxn modelId="{1FCED803-F94B-4837-A8F8-9F00EC782373}" type="presParOf" srcId="{69FE148A-4119-40BD-9960-25D114B9DF00}" destId="{7A72B261-8106-4D15-86DF-687690D8DEBC}" srcOrd="9" destOrd="0" presId="urn:microsoft.com/office/officeart/2005/8/layout/chevron1"/>
    <dgm:cxn modelId="{B2FF7141-36DA-45D2-9A84-7CE7AC2ABEC4}" type="presParOf" srcId="{69FE148A-4119-40BD-9960-25D114B9DF00}" destId="{71EDFE50-F8FB-4FC7-A226-0F0EA4B538BB}" srcOrd="10" destOrd="0" presId="urn:microsoft.com/office/officeart/2005/8/layout/chevron1"/>
    <dgm:cxn modelId="{8711F56F-B12D-4A9C-84A0-5FB0F4D87B90}" type="presParOf" srcId="{69FE148A-4119-40BD-9960-25D114B9DF00}" destId="{A200624F-D7B6-40B1-AAA8-31D702265A5B}" srcOrd="11" destOrd="0" presId="urn:microsoft.com/office/officeart/2005/8/layout/chevron1"/>
    <dgm:cxn modelId="{E840CCA0-6F09-4C87-9398-B4F2017FB912}" type="presParOf" srcId="{69FE148A-4119-40BD-9960-25D114B9DF00}" destId="{A6503E57-3071-41E7-B77A-29948AC47B40}" srcOrd="12" destOrd="0" presId="urn:microsoft.com/office/officeart/2005/8/layout/chevron1"/>
    <dgm:cxn modelId="{CE147862-F32D-4B66-94D7-E0A54B2A1174}" type="presParOf" srcId="{69FE148A-4119-40BD-9960-25D114B9DF00}" destId="{55495B9C-C5B1-4CF2-8604-81A9378CB5A2}" srcOrd="13" destOrd="0" presId="urn:microsoft.com/office/officeart/2005/8/layout/chevron1"/>
    <dgm:cxn modelId="{6390C6A7-1630-4387-8EA0-B04B6B166D99}" type="presParOf" srcId="{69FE148A-4119-40BD-9960-25D114B9DF00}" destId="{A4FFF1AF-8279-40C3-A6AA-D00041FCF52D}" srcOrd="1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9D8C4F-FF8B-4EE8-A1AC-C277A6C24D72}" type="doc">
      <dgm:prSet loTypeId="urn:microsoft.com/office/officeart/2005/8/layout/chevron1" loCatId="process" qsTypeId="urn:microsoft.com/office/officeart/2005/8/quickstyle/simple1" qsCatId="simple" csTypeId="urn:microsoft.com/office/officeart/2005/8/colors/colorful5" csCatId="colorful" phldr="1"/>
      <dgm:spPr/>
    </dgm:pt>
    <dgm:pt modelId="{F59CAD6A-2145-478B-A354-795752FEE841}">
      <dgm:prSet phldrT="[Text]"/>
      <dgm:spPr/>
      <dgm:t>
        <a:bodyPr/>
        <a:lstStyle/>
        <a:p>
          <a:r>
            <a:rPr lang="en-US" dirty="0" smtClean="0"/>
            <a:t>September</a:t>
          </a:r>
          <a:endParaRPr lang="en-US" dirty="0"/>
        </a:p>
      </dgm:t>
    </dgm:pt>
    <dgm:pt modelId="{1998CEBE-7A58-42A6-9100-041099E05541}" type="parTrans" cxnId="{F9739C33-D071-4B04-ADAF-7F2610753E61}">
      <dgm:prSet/>
      <dgm:spPr/>
      <dgm:t>
        <a:bodyPr/>
        <a:lstStyle/>
        <a:p>
          <a:endParaRPr lang="en-US"/>
        </a:p>
      </dgm:t>
    </dgm:pt>
    <dgm:pt modelId="{7C8B559D-A996-48E5-A50A-FD3B4934EEB5}" type="sibTrans" cxnId="{F9739C33-D071-4B04-ADAF-7F2610753E61}">
      <dgm:prSet/>
      <dgm:spPr/>
      <dgm:t>
        <a:bodyPr/>
        <a:lstStyle/>
        <a:p>
          <a:endParaRPr lang="en-US"/>
        </a:p>
      </dgm:t>
    </dgm:pt>
    <dgm:pt modelId="{42788D5A-4C90-493E-B978-85E2A02616D2}">
      <dgm:prSet phldrT="[Text]"/>
      <dgm:spPr/>
      <dgm:t>
        <a:bodyPr/>
        <a:lstStyle/>
        <a:p>
          <a:r>
            <a:rPr lang="en-US" dirty="0" smtClean="0"/>
            <a:t>November</a:t>
          </a:r>
          <a:endParaRPr lang="en-US" dirty="0"/>
        </a:p>
      </dgm:t>
    </dgm:pt>
    <dgm:pt modelId="{62C9D2B4-9A1D-496A-B675-50BE78028345}" type="parTrans" cxnId="{C7302F44-B2FA-4E3C-B638-76374D4F8C59}">
      <dgm:prSet/>
      <dgm:spPr/>
      <dgm:t>
        <a:bodyPr/>
        <a:lstStyle/>
        <a:p>
          <a:endParaRPr lang="en-US"/>
        </a:p>
      </dgm:t>
    </dgm:pt>
    <dgm:pt modelId="{16C317DB-2F1B-4103-82A6-D1FD08639423}" type="sibTrans" cxnId="{C7302F44-B2FA-4E3C-B638-76374D4F8C59}">
      <dgm:prSet/>
      <dgm:spPr/>
      <dgm:t>
        <a:bodyPr/>
        <a:lstStyle/>
        <a:p>
          <a:endParaRPr lang="en-US"/>
        </a:p>
      </dgm:t>
    </dgm:pt>
    <dgm:pt modelId="{01F04EBF-BE21-4251-83A5-E626FD662638}">
      <dgm:prSet phldrT="[Text]"/>
      <dgm:spPr/>
      <dgm:t>
        <a:bodyPr/>
        <a:lstStyle/>
        <a:p>
          <a:r>
            <a:rPr lang="en-US" dirty="0" smtClean="0"/>
            <a:t>December</a:t>
          </a:r>
          <a:endParaRPr lang="en-US" dirty="0"/>
        </a:p>
      </dgm:t>
    </dgm:pt>
    <dgm:pt modelId="{FBBE35DC-A933-4A61-835F-7A314E57BDC7}" type="parTrans" cxnId="{56ABEEA9-4826-4F85-BB90-3FDBBFD74B5F}">
      <dgm:prSet/>
      <dgm:spPr/>
      <dgm:t>
        <a:bodyPr/>
        <a:lstStyle/>
        <a:p>
          <a:endParaRPr lang="en-US"/>
        </a:p>
      </dgm:t>
    </dgm:pt>
    <dgm:pt modelId="{64EED9F2-C564-4588-8612-FD9C09917CBD}" type="sibTrans" cxnId="{56ABEEA9-4826-4F85-BB90-3FDBBFD74B5F}">
      <dgm:prSet/>
      <dgm:spPr/>
      <dgm:t>
        <a:bodyPr/>
        <a:lstStyle/>
        <a:p>
          <a:endParaRPr lang="en-US"/>
        </a:p>
      </dgm:t>
    </dgm:pt>
    <dgm:pt modelId="{520536B7-4A64-4049-98AF-E035E04F8DA7}">
      <dgm:prSet phldrT="[Text]"/>
      <dgm:spPr/>
      <dgm:t>
        <a:bodyPr/>
        <a:lstStyle/>
        <a:p>
          <a:r>
            <a:rPr lang="en-US" dirty="0" smtClean="0"/>
            <a:t>February</a:t>
          </a:r>
          <a:endParaRPr lang="en-US" dirty="0"/>
        </a:p>
      </dgm:t>
    </dgm:pt>
    <dgm:pt modelId="{2D1FE2AB-CBC1-49D0-83CD-7C78100CD627}" type="parTrans" cxnId="{211D4A2F-1789-40EC-B8C8-D5F30F96A605}">
      <dgm:prSet/>
      <dgm:spPr/>
      <dgm:t>
        <a:bodyPr/>
        <a:lstStyle/>
        <a:p>
          <a:endParaRPr lang="en-US"/>
        </a:p>
      </dgm:t>
    </dgm:pt>
    <dgm:pt modelId="{A7F4AE33-BF18-40C2-A0CB-743B725D4123}" type="sibTrans" cxnId="{211D4A2F-1789-40EC-B8C8-D5F30F96A605}">
      <dgm:prSet/>
      <dgm:spPr/>
      <dgm:t>
        <a:bodyPr/>
        <a:lstStyle/>
        <a:p>
          <a:endParaRPr lang="en-US"/>
        </a:p>
      </dgm:t>
    </dgm:pt>
    <dgm:pt modelId="{F7AEB562-17A8-40D9-BC72-40D5C08DCC0A}">
      <dgm:prSet phldrT="[Text]"/>
      <dgm:spPr/>
      <dgm:t>
        <a:bodyPr/>
        <a:lstStyle/>
        <a:p>
          <a:r>
            <a:rPr lang="en-US" dirty="0" smtClean="0"/>
            <a:t>March</a:t>
          </a:r>
          <a:endParaRPr lang="en-US" dirty="0"/>
        </a:p>
      </dgm:t>
    </dgm:pt>
    <dgm:pt modelId="{15E43381-49CC-43A6-9E50-5162B4104C74}" type="parTrans" cxnId="{92B58A50-9452-42C3-ACDD-B1111E247166}">
      <dgm:prSet/>
      <dgm:spPr/>
      <dgm:t>
        <a:bodyPr/>
        <a:lstStyle/>
        <a:p>
          <a:endParaRPr lang="en-US"/>
        </a:p>
      </dgm:t>
    </dgm:pt>
    <dgm:pt modelId="{C532A03C-A0EC-4225-AC99-0EE00E58AD14}" type="sibTrans" cxnId="{92B58A50-9452-42C3-ACDD-B1111E247166}">
      <dgm:prSet/>
      <dgm:spPr/>
      <dgm:t>
        <a:bodyPr/>
        <a:lstStyle/>
        <a:p>
          <a:endParaRPr lang="en-US"/>
        </a:p>
      </dgm:t>
    </dgm:pt>
    <dgm:pt modelId="{A3E01463-4889-42DD-92AA-B80BAAAC8F89}">
      <dgm:prSet phldrT="[Text]"/>
      <dgm:spPr/>
      <dgm:t>
        <a:bodyPr/>
        <a:lstStyle/>
        <a:p>
          <a:r>
            <a:rPr lang="en-US" dirty="0" smtClean="0"/>
            <a:t>April</a:t>
          </a:r>
          <a:endParaRPr lang="en-US" dirty="0"/>
        </a:p>
      </dgm:t>
    </dgm:pt>
    <dgm:pt modelId="{902F0472-A4F1-4805-A5FA-75A7D85D6073}" type="parTrans" cxnId="{E723DB78-7DD4-4E21-A244-F9F8F4F67CCE}">
      <dgm:prSet/>
      <dgm:spPr/>
      <dgm:t>
        <a:bodyPr/>
        <a:lstStyle/>
        <a:p>
          <a:endParaRPr lang="en-US"/>
        </a:p>
      </dgm:t>
    </dgm:pt>
    <dgm:pt modelId="{B053E176-AC2D-47A2-A2A0-0051D47526B1}" type="sibTrans" cxnId="{E723DB78-7DD4-4E21-A244-F9F8F4F67CCE}">
      <dgm:prSet/>
      <dgm:spPr/>
      <dgm:t>
        <a:bodyPr/>
        <a:lstStyle/>
        <a:p>
          <a:endParaRPr lang="en-US"/>
        </a:p>
      </dgm:t>
    </dgm:pt>
    <dgm:pt modelId="{ADF24B34-C276-453E-8EF6-F587DA1A70C8}">
      <dgm:prSet phldrT="[Text]"/>
      <dgm:spPr/>
      <dgm:t>
        <a:bodyPr/>
        <a:lstStyle/>
        <a:p>
          <a:r>
            <a:rPr lang="en-US" dirty="0" smtClean="0"/>
            <a:t>May</a:t>
          </a:r>
          <a:endParaRPr lang="en-US" dirty="0"/>
        </a:p>
      </dgm:t>
    </dgm:pt>
    <dgm:pt modelId="{28A587DD-D94C-415A-B714-7060B338200E}" type="parTrans" cxnId="{6ED85EBB-C6E0-459A-8A75-E8D15A16F27C}">
      <dgm:prSet/>
      <dgm:spPr/>
      <dgm:t>
        <a:bodyPr/>
        <a:lstStyle/>
        <a:p>
          <a:endParaRPr lang="en-US"/>
        </a:p>
      </dgm:t>
    </dgm:pt>
    <dgm:pt modelId="{C8AB6BF9-A014-458C-9A1E-AD63AFC016F0}" type="sibTrans" cxnId="{6ED85EBB-C6E0-459A-8A75-E8D15A16F27C}">
      <dgm:prSet/>
      <dgm:spPr/>
      <dgm:t>
        <a:bodyPr/>
        <a:lstStyle/>
        <a:p>
          <a:endParaRPr lang="en-US"/>
        </a:p>
      </dgm:t>
    </dgm:pt>
    <dgm:pt modelId="{14EC5AF6-D6C2-4793-A95D-B18BF8C3C49B}">
      <dgm:prSet phldrT="[Text]"/>
      <dgm:spPr/>
      <dgm:t>
        <a:bodyPr/>
        <a:lstStyle/>
        <a:p>
          <a:r>
            <a:rPr lang="en-US" smtClean="0"/>
            <a:t>October</a:t>
          </a:r>
          <a:endParaRPr lang="en-US" dirty="0"/>
        </a:p>
      </dgm:t>
    </dgm:pt>
    <dgm:pt modelId="{2DDA0690-D064-426F-B844-EDE43EFBEF83}" type="parTrans" cxnId="{395C5AED-F516-4CEC-AA86-B201E8E4E11E}">
      <dgm:prSet/>
      <dgm:spPr/>
      <dgm:t>
        <a:bodyPr/>
        <a:lstStyle/>
        <a:p>
          <a:endParaRPr lang="en-US"/>
        </a:p>
      </dgm:t>
    </dgm:pt>
    <dgm:pt modelId="{951FD48E-85F5-4FD3-A54F-9E66C2A14D3A}" type="sibTrans" cxnId="{395C5AED-F516-4CEC-AA86-B201E8E4E11E}">
      <dgm:prSet/>
      <dgm:spPr/>
      <dgm:t>
        <a:bodyPr/>
        <a:lstStyle/>
        <a:p>
          <a:endParaRPr lang="en-US"/>
        </a:p>
      </dgm:t>
    </dgm:pt>
    <dgm:pt modelId="{69FE148A-4119-40BD-9960-25D114B9DF00}" type="pres">
      <dgm:prSet presAssocID="{EB9D8C4F-FF8B-4EE8-A1AC-C277A6C24D72}" presName="Name0" presStyleCnt="0">
        <dgm:presLayoutVars>
          <dgm:dir/>
          <dgm:animLvl val="lvl"/>
          <dgm:resizeHandles val="exact"/>
        </dgm:presLayoutVars>
      </dgm:prSet>
      <dgm:spPr/>
    </dgm:pt>
    <dgm:pt modelId="{9B8471EF-4645-4000-B922-F475D72A88ED}" type="pres">
      <dgm:prSet presAssocID="{F59CAD6A-2145-478B-A354-795752FEE841}" presName="parTxOnly" presStyleLbl="node1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1200A6-742D-47DC-9FB2-CB31834AD40C}" type="pres">
      <dgm:prSet presAssocID="{7C8B559D-A996-48E5-A50A-FD3B4934EEB5}" presName="parTxOnlySpace" presStyleCnt="0"/>
      <dgm:spPr/>
    </dgm:pt>
    <dgm:pt modelId="{727DDAE2-11EB-437D-8DD9-51D17A7726AB}" type="pres">
      <dgm:prSet presAssocID="{14EC5AF6-D6C2-4793-A95D-B18BF8C3C49B}" presName="parTxOnly" presStyleLbl="node1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17A86D-42D2-4E36-A536-7C2079C6C810}" type="pres">
      <dgm:prSet presAssocID="{951FD48E-85F5-4FD3-A54F-9E66C2A14D3A}" presName="parTxOnlySpace" presStyleCnt="0"/>
      <dgm:spPr/>
    </dgm:pt>
    <dgm:pt modelId="{1F541E42-D322-4A89-B823-C341D55371E7}" type="pres">
      <dgm:prSet presAssocID="{42788D5A-4C90-493E-B978-85E2A02616D2}" presName="parTxOnly" presStyleLbl="node1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AFE76A-AFCB-473D-936D-CBF4CA39C575}" type="pres">
      <dgm:prSet presAssocID="{16C317DB-2F1B-4103-82A6-D1FD08639423}" presName="parTxOnlySpace" presStyleCnt="0"/>
      <dgm:spPr/>
    </dgm:pt>
    <dgm:pt modelId="{5FF65A9E-F846-470D-8AE4-1C653D91D4F8}" type="pres">
      <dgm:prSet presAssocID="{01F04EBF-BE21-4251-83A5-E626FD662638}" presName="parTxOnly" presStyleLbl="node1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4D866C-93C4-43D5-8AAF-128D8F3D173D}" type="pres">
      <dgm:prSet presAssocID="{64EED9F2-C564-4588-8612-FD9C09917CBD}" presName="parTxOnlySpace" presStyleCnt="0"/>
      <dgm:spPr/>
    </dgm:pt>
    <dgm:pt modelId="{7465B662-C6E5-41CC-9437-FBEE28ECC7CD}" type="pres">
      <dgm:prSet presAssocID="{520536B7-4A64-4049-98AF-E035E04F8DA7}" presName="parTxOnly" presStyleLbl="node1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72B261-8106-4D15-86DF-687690D8DEBC}" type="pres">
      <dgm:prSet presAssocID="{A7F4AE33-BF18-40C2-A0CB-743B725D4123}" presName="parTxOnlySpace" presStyleCnt="0"/>
      <dgm:spPr/>
    </dgm:pt>
    <dgm:pt modelId="{71EDFE50-F8FB-4FC7-A226-0F0EA4B538BB}" type="pres">
      <dgm:prSet presAssocID="{F7AEB562-17A8-40D9-BC72-40D5C08DCC0A}" presName="parTxOnly" presStyleLbl="node1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00624F-D7B6-40B1-AAA8-31D702265A5B}" type="pres">
      <dgm:prSet presAssocID="{C532A03C-A0EC-4225-AC99-0EE00E58AD14}" presName="parTxOnlySpace" presStyleCnt="0"/>
      <dgm:spPr/>
    </dgm:pt>
    <dgm:pt modelId="{A6503E57-3071-41E7-B77A-29948AC47B40}" type="pres">
      <dgm:prSet presAssocID="{A3E01463-4889-42DD-92AA-B80BAAAC8F89}" presName="parTxOnly" presStyleLbl="node1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495B9C-C5B1-4CF2-8604-81A9378CB5A2}" type="pres">
      <dgm:prSet presAssocID="{B053E176-AC2D-47A2-A2A0-0051D47526B1}" presName="parTxOnlySpace" presStyleCnt="0"/>
      <dgm:spPr/>
    </dgm:pt>
    <dgm:pt modelId="{A4FFF1AF-8279-40C3-A6AA-D00041FCF52D}" type="pres">
      <dgm:prSet presAssocID="{ADF24B34-C276-453E-8EF6-F587DA1A70C8}" presName="parTxOnly" presStyleLbl="node1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AE3340A-5C8A-42FF-B349-C281E801A517}" type="presOf" srcId="{F7AEB562-17A8-40D9-BC72-40D5C08DCC0A}" destId="{71EDFE50-F8FB-4FC7-A226-0F0EA4B538BB}" srcOrd="0" destOrd="0" presId="urn:microsoft.com/office/officeart/2005/8/layout/chevron1"/>
    <dgm:cxn modelId="{92B58A50-9452-42C3-ACDD-B1111E247166}" srcId="{EB9D8C4F-FF8B-4EE8-A1AC-C277A6C24D72}" destId="{F7AEB562-17A8-40D9-BC72-40D5C08DCC0A}" srcOrd="5" destOrd="0" parTransId="{15E43381-49CC-43A6-9E50-5162B4104C74}" sibTransId="{C532A03C-A0EC-4225-AC99-0EE00E58AD14}"/>
    <dgm:cxn modelId="{DD7EAE9E-A6D3-4CE3-B412-AF94D4719E8D}" type="presOf" srcId="{42788D5A-4C90-493E-B978-85E2A02616D2}" destId="{1F541E42-D322-4A89-B823-C341D55371E7}" srcOrd="0" destOrd="0" presId="urn:microsoft.com/office/officeart/2005/8/layout/chevron1"/>
    <dgm:cxn modelId="{211D4A2F-1789-40EC-B8C8-D5F30F96A605}" srcId="{EB9D8C4F-FF8B-4EE8-A1AC-C277A6C24D72}" destId="{520536B7-4A64-4049-98AF-E035E04F8DA7}" srcOrd="4" destOrd="0" parTransId="{2D1FE2AB-CBC1-49D0-83CD-7C78100CD627}" sibTransId="{A7F4AE33-BF18-40C2-A0CB-743B725D4123}"/>
    <dgm:cxn modelId="{265DBB3C-B26F-4774-9D82-60F4A106B8AB}" type="presOf" srcId="{01F04EBF-BE21-4251-83A5-E626FD662638}" destId="{5FF65A9E-F846-470D-8AE4-1C653D91D4F8}" srcOrd="0" destOrd="0" presId="urn:microsoft.com/office/officeart/2005/8/layout/chevron1"/>
    <dgm:cxn modelId="{395C5AED-F516-4CEC-AA86-B201E8E4E11E}" srcId="{EB9D8C4F-FF8B-4EE8-A1AC-C277A6C24D72}" destId="{14EC5AF6-D6C2-4793-A95D-B18BF8C3C49B}" srcOrd="1" destOrd="0" parTransId="{2DDA0690-D064-426F-B844-EDE43EFBEF83}" sibTransId="{951FD48E-85F5-4FD3-A54F-9E66C2A14D3A}"/>
    <dgm:cxn modelId="{F9739C33-D071-4B04-ADAF-7F2610753E61}" srcId="{EB9D8C4F-FF8B-4EE8-A1AC-C277A6C24D72}" destId="{F59CAD6A-2145-478B-A354-795752FEE841}" srcOrd="0" destOrd="0" parTransId="{1998CEBE-7A58-42A6-9100-041099E05541}" sibTransId="{7C8B559D-A996-48E5-A50A-FD3B4934EEB5}"/>
    <dgm:cxn modelId="{D07E6B10-3326-4246-9748-81E87F1B6408}" type="presOf" srcId="{EB9D8C4F-FF8B-4EE8-A1AC-C277A6C24D72}" destId="{69FE148A-4119-40BD-9960-25D114B9DF00}" srcOrd="0" destOrd="0" presId="urn:microsoft.com/office/officeart/2005/8/layout/chevron1"/>
    <dgm:cxn modelId="{6ED85EBB-C6E0-459A-8A75-E8D15A16F27C}" srcId="{EB9D8C4F-FF8B-4EE8-A1AC-C277A6C24D72}" destId="{ADF24B34-C276-453E-8EF6-F587DA1A70C8}" srcOrd="7" destOrd="0" parTransId="{28A587DD-D94C-415A-B714-7060B338200E}" sibTransId="{C8AB6BF9-A014-458C-9A1E-AD63AFC016F0}"/>
    <dgm:cxn modelId="{9D437229-F412-445B-A0BC-629E5F44B4FD}" type="presOf" srcId="{520536B7-4A64-4049-98AF-E035E04F8DA7}" destId="{7465B662-C6E5-41CC-9437-FBEE28ECC7CD}" srcOrd="0" destOrd="0" presId="urn:microsoft.com/office/officeart/2005/8/layout/chevron1"/>
    <dgm:cxn modelId="{56ABEEA9-4826-4F85-BB90-3FDBBFD74B5F}" srcId="{EB9D8C4F-FF8B-4EE8-A1AC-C277A6C24D72}" destId="{01F04EBF-BE21-4251-83A5-E626FD662638}" srcOrd="3" destOrd="0" parTransId="{FBBE35DC-A933-4A61-835F-7A314E57BDC7}" sibTransId="{64EED9F2-C564-4588-8612-FD9C09917CBD}"/>
    <dgm:cxn modelId="{C7302F44-B2FA-4E3C-B638-76374D4F8C59}" srcId="{EB9D8C4F-FF8B-4EE8-A1AC-C277A6C24D72}" destId="{42788D5A-4C90-493E-B978-85E2A02616D2}" srcOrd="2" destOrd="0" parTransId="{62C9D2B4-9A1D-496A-B675-50BE78028345}" sibTransId="{16C317DB-2F1B-4103-82A6-D1FD08639423}"/>
    <dgm:cxn modelId="{F27DE72C-AAE9-40AA-A2B8-7C002DDB10BD}" type="presOf" srcId="{ADF24B34-C276-453E-8EF6-F587DA1A70C8}" destId="{A4FFF1AF-8279-40C3-A6AA-D00041FCF52D}" srcOrd="0" destOrd="0" presId="urn:microsoft.com/office/officeart/2005/8/layout/chevron1"/>
    <dgm:cxn modelId="{D413D10C-477A-423E-B6DC-5DEA170E7BBD}" type="presOf" srcId="{F59CAD6A-2145-478B-A354-795752FEE841}" destId="{9B8471EF-4645-4000-B922-F475D72A88ED}" srcOrd="0" destOrd="0" presId="urn:microsoft.com/office/officeart/2005/8/layout/chevron1"/>
    <dgm:cxn modelId="{E723DB78-7DD4-4E21-A244-F9F8F4F67CCE}" srcId="{EB9D8C4F-FF8B-4EE8-A1AC-C277A6C24D72}" destId="{A3E01463-4889-42DD-92AA-B80BAAAC8F89}" srcOrd="6" destOrd="0" parTransId="{902F0472-A4F1-4805-A5FA-75A7D85D6073}" sibTransId="{B053E176-AC2D-47A2-A2A0-0051D47526B1}"/>
    <dgm:cxn modelId="{0E08CC8C-BB7E-4D85-B7C7-B79C66BF27F5}" type="presOf" srcId="{A3E01463-4889-42DD-92AA-B80BAAAC8F89}" destId="{A6503E57-3071-41E7-B77A-29948AC47B40}" srcOrd="0" destOrd="0" presId="urn:microsoft.com/office/officeart/2005/8/layout/chevron1"/>
    <dgm:cxn modelId="{D3E50607-0C1B-482A-966F-F9C8F57CE44E}" type="presOf" srcId="{14EC5AF6-D6C2-4793-A95D-B18BF8C3C49B}" destId="{727DDAE2-11EB-437D-8DD9-51D17A7726AB}" srcOrd="0" destOrd="0" presId="urn:microsoft.com/office/officeart/2005/8/layout/chevron1"/>
    <dgm:cxn modelId="{7BD0D525-14A3-4304-8D04-2F331BD4A5B8}" type="presParOf" srcId="{69FE148A-4119-40BD-9960-25D114B9DF00}" destId="{9B8471EF-4645-4000-B922-F475D72A88ED}" srcOrd="0" destOrd="0" presId="urn:microsoft.com/office/officeart/2005/8/layout/chevron1"/>
    <dgm:cxn modelId="{5929EF27-202F-4843-9AE3-A29F0D5D6128}" type="presParOf" srcId="{69FE148A-4119-40BD-9960-25D114B9DF00}" destId="{741200A6-742D-47DC-9FB2-CB31834AD40C}" srcOrd="1" destOrd="0" presId="urn:microsoft.com/office/officeart/2005/8/layout/chevron1"/>
    <dgm:cxn modelId="{CB74EA99-4548-40F0-BBDB-C060D6ACB164}" type="presParOf" srcId="{69FE148A-4119-40BD-9960-25D114B9DF00}" destId="{727DDAE2-11EB-437D-8DD9-51D17A7726AB}" srcOrd="2" destOrd="0" presId="urn:microsoft.com/office/officeart/2005/8/layout/chevron1"/>
    <dgm:cxn modelId="{17A04D43-8685-4DB0-9A76-9C0563B56690}" type="presParOf" srcId="{69FE148A-4119-40BD-9960-25D114B9DF00}" destId="{0217A86D-42D2-4E36-A536-7C2079C6C810}" srcOrd="3" destOrd="0" presId="urn:microsoft.com/office/officeart/2005/8/layout/chevron1"/>
    <dgm:cxn modelId="{F0B4F2F9-87F9-4775-B211-5C64AEC2AF48}" type="presParOf" srcId="{69FE148A-4119-40BD-9960-25D114B9DF00}" destId="{1F541E42-D322-4A89-B823-C341D55371E7}" srcOrd="4" destOrd="0" presId="urn:microsoft.com/office/officeart/2005/8/layout/chevron1"/>
    <dgm:cxn modelId="{877971FB-93FF-4D87-947A-C37B42B10A68}" type="presParOf" srcId="{69FE148A-4119-40BD-9960-25D114B9DF00}" destId="{E2AFE76A-AFCB-473D-936D-CBF4CA39C575}" srcOrd="5" destOrd="0" presId="urn:microsoft.com/office/officeart/2005/8/layout/chevron1"/>
    <dgm:cxn modelId="{4FB5B199-9E40-4767-8F44-1216CF1CE124}" type="presParOf" srcId="{69FE148A-4119-40BD-9960-25D114B9DF00}" destId="{5FF65A9E-F846-470D-8AE4-1C653D91D4F8}" srcOrd="6" destOrd="0" presId="urn:microsoft.com/office/officeart/2005/8/layout/chevron1"/>
    <dgm:cxn modelId="{9EE248E9-434E-4C81-A41F-4A7C0F471FC1}" type="presParOf" srcId="{69FE148A-4119-40BD-9960-25D114B9DF00}" destId="{174D866C-93C4-43D5-8AAF-128D8F3D173D}" srcOrd="7" destOrd="0" presId="urn:microsoft.com/office/officeart/2005/8/layout/chevron1"/>
    <dgm:cxn modelId="{57AFBF3A-E1D8-4C2F-A6DC-6EC172FCF6EF}" type="presParOf" srcId="{69FE148A-4119-40BD-9960-25D114B9DF00}" destId="{7465B662-C6E5-41CC-9437-FBEE28ECC7CD}" srcOrd="8" destOrd="0" presId="urn:microsoft.com/office/officeart/2005/8/layout/chevron1"/>
    <dgm:cxn modelId="{1FCED803-F94B-4837-A8F8-9F00EC782373}" type="presParOf" srcId="{69FE148A-4119-40BD-9960-25D114B9DF00}" destId="{7A72B261-8106-4D15-86DF-687690D8DEBC}" srcOrd="9" destOrd="0" presId="urn:microsoft.com/office/officeart/2005/8/layout/chevron1"/>
    <dgm:cxn modelId="{B2FF7141-36DA-45D2-9A84-7CE7AC2ABEC4}" type="presParOf" srcId="{69FE148A-4119-40BD-9960-25D114B9DF00}" destId="{71EDFE50-F8FB-4FC7-A226-0F0EA4B538BB}" srcOrd="10" destOrd="0" presId="urn:microsoft.com/office/officeart/2005/8/layout/chevron1"/>
    <dgm:cxn modelId="{8711F56F-B12D-4A9C-84A0-5FB0F4D87B90}" type="presParOf" srcId="{69FE148A-4119-40BD-9960-25D114B9DF00}" destId="{A200624F-D7B6-40B1-AAA8-31D702265A5B}" srcOrd="11" destOrd="0" presId="urn:microsoft.com/office/officeart/2005/8/layout/chevron1"/>
    <dgm:cxn modelId="{E840CCA0-6F09-4C87-9398-B4F2017FB912}" type="presParOf" srcId="{69FE148A-4119-40BD-9960-25D114B9DF00}" destId="{A6503E57-3071-41E7-B77A-29948AC47B40}" srcOrd="12" destOrd="0" presId="urn:microsoft.com/office/officeart/2005/8/layout/chevron1"/>
    <dgm:cxn modelId="{CE147862-F32D-4B66-94D7-E0A54B2A1174}" type="presParOf" srcId="{69FE148A-4119-40BD-9960-25D114B9DF00}" destId="{55495B9C-C5B1-4CF2-8604-81A9378CB5A2}" srcOrd="13" destOrd="0" presId="urn:microsoft.com/office/officeart/2005/8/layout/chevron1"/>
    <dgm:cxn modelId="{6390C6A7-1630-4387-8EA0-B04B6B166D99}" type="presParOf" srcId="{69FE148A-4119-40BD-9960-25D114B9DF00}" destId="{A4FFF1AF-8279-40C3-A6AA-D00041FCF52D}" srcOrd="1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B9D8C4F-FF8B-4EE8-A1AC-C277A6C24D72}" type="doc">
      <dgm:prSet loTypeId="urn:microsoft.com/office/officeart/2005/8/layout/chevron1" loCatId="process" qsTypeId="urn:microsoft.com/office/officeart/2005/8/quickstyle/simple1" qsCatId="simple" csTypeId="urn:microsoft.com/office/officeart/2005/8/colors/colorful5" csCatId="colorful" phldr="1"/>
      <dgm:spPr/>
    </dgm:pt>
    <dgm:pt modelId="{F59CAD6A-2145-478B-A354-795752FEE841}">
      <dgm:prSet phldrT="[Text]"/>
      <dgm:spPr/>
      <dgm:t>
        <a:bodyPr/>
        <a:lstStyle/>
        <a:p>
          <a:r>
            <a:rPr lang="en-US" dirty="0" smtClean="0"/>
            <a:t>September</a:t>
          </a:r>
          <a:endParaRPr lang="en-US" dirty="0"/>
        </a:p>
      </dgm:t>
    </dgm:pt>
    <dgm:pt modelId="{1998CEBE-7A58-42A6-9100-041099E05541}" type="parTrans" cxnId="{F9739C33-D071-4B04-ADAF-7F2610753E61}">
      <dgm:prSet/>
      <dgm:spPr/>
      <dgm:t>
        <a:bodyPr/>
        <a:lstStyle/>
        <a:p>
          <a:endParaRPr lang="en-US"/>
        </a:p>
      </dgm:t>
    </dgm:pt>
    <dgm:pt modelId="{7C8B559D-A996-48E5-A50A-FD3B4934EEB5}" type="sibTrans" cxnId="{F9739C33-D071-4B04-ADAF-7F2610753E61}">
      <dgm:prSet/>
      <dgm:spPr/>
      <dgm:t>
        <a:bodyPr/>
        <a:lstStyle/>
        <a:p>
          <a:endParaRPr lang="en-US"/>
        </a:p>
      </dgm:t>
    </dgm:pt>
    <dgm:pt modelId="{42788D5A-4C90-493E-B978-85E2A02616D2}">
      <dgm:prSet phldrT="[Text]"/>
      <dgm:spPr/>
      <dgm:t>
        <a:bodyPr/>
        <a:lstStyle/>
        <a:p>
          <a:r>
            <a:rPr lang="en-US" dirty="0" smtClean="0"/>
            <a:t>November</a:t>
          </a:r>
          <a:endParaRPr lang="en-US" dirty="0"/>
        </a:p>
      </dgm:t>
    </dgm:pt>
    <dgm:pt modelId="{62C9D2B4-9A1D-496A-B675-50BE78028345}" type="parTrans" cxnId="{C7302F44-B2FA-4E3C-B638-76374D4F8C59}">
      <dgm:prSet/>
      <dgm:spPr/>
      <dgm:t>
        <a:bodyPr/>
        <a:lstStyle/>
        <a:p>
          <a:endParaRPr lang="en-US"/>
        </a:p>
      </dgm:t>
    </dgm:pt>
    <dgm:pt modelId="{16C317DB-2F1B-4103-82A6-D1FD08639423}" type="sibTrans" cxnId="{C7302F44-B2FA-4E3C-B638-76374D4F8C59}">
      <dgm:prSet/>
      <dgm:spPr/>
      <dgm:t>
        <a:bodyPr/>
        <a:lstStyle/>
        <a:p>
          <a:endParaRPr lang="en-US"/>
        </a:p>
      </dgm:t>
    </dgm:pt>
    <dgm:pt modelId="{01F04EBF-BE21-4251-83A5-E626FD662638}">
      <dgm:prSet phldrT="[Text]"/>
      <dgm:spPr/>
      <dgm:t>
        <a:bodyPr/>
        <a:lstStyle/>
        <a:p>
          <a:r>
            <a:rPr lang="en-US" dirty="0" smtClean="0"/>
            <a:t>December</a:t>
          </a:r>
          <a:endParaRPr lang="en-US" dirty="0"/>
        </a:p>
      </dgm:t>
    </dgm:pt>
    <dgm:pt modelId="{FBBE35DC-A933-4A61-835F-7A314E57BDC7}" type="parTrans" cxnId="{56ABEEA9-4826-4F85-BB90-3FDBBFD74B5F}">
      <dgm:prSet/>
      <dgm:spPr/>
      <dgm:t>
        <a:bodyPr/>
        <a:lstStyle/>
        <a:p>
          <a:endParaRPr lang="en-US"/>
        </a:p>
      </dgm:t>
    </dgm:pt>
    <dgm:pt modelId="{64EED9F2-C564-4588-8612-FD9C09917CBD}" type="sibTrans" cxnId="{56ABEEA9-4826-4F85-BB90-3FDBBFD74B5F}">
      <dgm:prSet/>
      <dgm:spPr/>
      <dgm:t>
        <a:bodyPr/>
        <a:lstStyle/>
        <a:p>
          <a:endParaRPr lang="en-US"/>
        </a:p>
      </dgm:t>
    </dgm:pt>
    <dgm:pt modelId="{520536B7-4A64-4049-98AF-E035E04F8DA7}">
      <dgm:prSet phldrT="[Text]"/>
      <dgm:spPr/>
      <dgm:t>
        <a:bodyPr/>
        <a:lstStyle/>
        <a:p>
          <a:r>
            <a:rPr lang="en-US" dirty="0" smtClean="0"/>
            <a:t>February</a:t>
          </a:r>
          <a:endParaRPr lang="en-US" dirty="0"/>
        </a:p>
      </dgm:t>
    </dgm:pt>
    <dgm:pt modelId="{2D1FE2AB-CBC1-49D0-83CD-7C78100CD627}" type="parTrans" cxnId="{211D4A2F-1789-40EC-B8C8-D5F30F96A605}">
      <dgm:prSet/>
      <dgm:spPr/>
      <dgm:t>
        <a:bodyPr/>
        <a:lstStyle/>
        <a:p>
          <a:endParaRPr lang="en-US"/>
        </a:p>
      </dgm:t>
    </dgm:pt>
    <dgm:pt modelId="{A7F4AE33-BF18-40C2-A0CB-743B725D4123}" type="sibTrans" cxnId="{211D4A2F-1789-40EC-B8C8-D5F30F96A605}">
      <dgm:prSet/>
      <dgm:spPr/>
      <dgm:t>
        <a:bodyPr/>
        <a:lstStyle/>
        <a:p>
          <a:endParaRPr lang="en-US"/>
        </a:p>
      </dgm:t>
    </dgm:pt>
    <dgm:pt modelId="{F7AEB562-17A8-40D9-BC72-40D5C08DCC0A}">
      <dgm:prSet phldrT="[Text]"/>
      <dgm:spPr/>
      <dgm:t>
        <a:bodyPr/>
        <a:lstStyle/>
        <a:p>
          <a:r>
            <a:rPr lang="en-US" dirty="0" smtClean="0"/>
            <a:t>March</a:t>
          </a:r>
          <a:endParaRPr lang="en-US" dirty="0"/>
        </a:p>
      </dgm:t>
    </dgm:pt>
    <dgm:pt modelId="{15E43381-49CC-43A6-9E50-5162B4104C74}" type="parTrans" cxnId="{92B58A50-9452-42C3-ACDD-B1111E247166}">
      <dgm:prSet/>
      <dgm:spPr/>
      <dgm:t>
        <a:bodyPr/>
        <a:lstStyle/>
        <a:p>
          <a:endParaRPr lang="en-US"/>
        </a:p>
      </dgm:t>
    </dgm:pt>
    <dgm:pt modelId="{C532A03C-A0EC-4225-AC99-0EE00E58AD14}" type="sibTrans" cxnId="{92B58A50-9452-42C3-ACDD-B1111E247166}">
      <dgm:prSet/>
      <dgm:spPr/>
      <dgm:t>
        <a:bodyPr/>
        <a:lstStyle/>
        <a:p>
          <a:endParaRPr lang="en-US"/>
        </a:p>
      </dgm:t>
    </dgm:pt>
    <dgm:pt modelId="{A3E01463-4889-42DD-92AA-B80BAAAC8F89}">
      <dgm:prSet phldrT="[Text]"/>
      <dgm:spPr/>
      <dgm:t>
        <a:bodyPr/>
        <a:lstStyle/>
        <a:p>
          <a:r>
            <a:rPr lang="en-US" dirty="0" smtClean="0"/>
            <a:t>April</a:t>
          </a:r>
          <a:endParaRPr lang="en-US" dirty="0"/>
        </a:p>
      </dgm:t>
    </dgm:pt>
    <dgm:pt modelId="{902F0472-A4F1-4805-A5FA-75A7D85D6073}" type="parTrans" cxnId="{E723DB78-7DD4-4E21-A244-F9F8F4F67CCE}">
      <dgm:prSet/>
      <dgm:spPr/>
      <dgm:t>
        <a:bodyPr/>
        <a:lstStyle/>
        <a:p>
          <a:endParaRPr lang="en-US"/>
        </a:p>
      </dgm:t>
    </dgm:pt>
    <dgm:pt modelId="{B053E176-AC2D-47A2-A2A0-0051D47526B1}" type="sibTrans" cxnId="{E723DB78-7DD4-4E21-A244-F9F8F4F67CCE}">
      <dgm:prSet/>
      <dgm:spPr/>
      <dgm:t>
        <a:bodyPr/>
        <a:lstStyle/>
        <a:p>
          <a:endParaRPr lang="en-US"/>
        </a:p>
      </dgm:t>
    </dgm:pt>
    <dgm:pt modelId="{ADF24B34-C276-453E-8EF6-F587DA1A70C8}">
      <dgm:prSet phldrT="[Text]"/>
      <dgm:spPr/>
      <dgm:t>
        <a:bodyPr/>
        <a:lstStyle/>
        <a:p>
          <a:r>
            <a:rPr lang="en-US" dirty="0" smtClean="0"/>
            <a:t>May</a:t>
          </a:r>
          <a:endParaRPr lang="en-US" dirty="0"/>
        </a:p>
      </dgm:t>
    </dgm:pt>
    <dgm:pt modelId="{28A587DD-D94C-415A-B714-7060B338200E}" type="parTrans" cxnId="{6ED85EBB-C6E0-459A-8A75-E8D15A16F27C}">
      <dgm:prSet/>
      <dgm:spPr/>
      <dgm:t>
        <a:bodyPr/>
        <a:lstStyle/>
        <a:p>
          <a:endParaRPr lang="en-US"/>
        </a:p>
      </dgm:t>
    </dgm:pt>
    <dgm:pt modelId="{C8AB6BF9-A014-458C-9A1E-AD63AFC016F0}" type="sibTrans" cxnId="{6ED85EBB-C6E0-459A-8A75-E8D15A16F27C}">
      <dgm:prSet/>
      <dgm:spPr/>
      <dgm:t>
        <a:bodyPr/>
        <a:lstStyle/>
        <a:p>
          <a:endParaRPr lang="en-US"/>
        </a:p>
      </dgm:t>
    </dgm:pt>
    <dgm:pt modelId="{14EC5AF6-D6C2-4793-A95D-B18BF8C3C49B}">
      <dgm:prSet phldrT="[Text]"/>
      <dgm:spPr/>
      <dgm:t>
        <a:bodyPr/>
        <a:lstStyle/>
        <a:p>
          <a:r>
            <a:rPr lang="en-US" smtClean="0"/>
            <a:t>October</a:t>
          </a:r>
          <a:endParaRPr lang="en-US" dirty="0"/>
        </a:p>
      </dgm:t>
    </dgm:pt>
    <dgm:pt modelId="{2DDA0690-D064-426F-B844-EDE43EFBEF83}" type="parTrans" cxnId="{395C5AED-F516-4CEC-AA86-B201E8E4E11E}">
      <dgm:prSet/>
      <dgm:spPr/>
      <dgm:t>
        <a:bodyPr/>
        <a:lstStyle/>
        <a:p>
          <a:endParaRPr lang="en-US"/>
        </a:p>
      </dgm:t>
    </dgm:pt>
    <dgm:pt modelId="{951FD48E-85F5-4FD3-A54F-9E66C2A14D3A}" type="sibTrans" cxnId="{395C5AED-F516-4CEC-AA86-B201E8E4E11E}">
      <dgm:prSet/>
      <dgm:spPr/>
      <dgm:t>
        <a:bodyPr/>
        <a:lstStyle/>
        <a:p>
          <a:endParaRPr lang="en-US"/>
        </a:p>
      </dgm:t>
    </dgm:pt>
    <dgm:pt modelId="{69FE148A-4119-40BD-9960-25D114B9DF00}" type="pres">
      <dgm:prSet presAssocID="{EB9D8C4F-FF8B-4EE8-A1AC-C277A6C24D72}" presName="Name0" presStyleCnt="0">
        <dgm:presLayoutVars>
          <dgm:dir/>
          <dgm:animLvl val="lvl"/>
          <dgm:resizeHandles val="exact"/>
        </dgm:presLayoutVars>
      </dgm:prSet>
      <dgm:spPr/>
    </dgm:pt>
    <dgm:pt modelId="{9B8471EF-4645-4000-B922-F475D72A88ED}" type="pres">
      <dgm:prSet presAssocID="{F59CAD6A-2145-478B-A354-795752FEE841}" presName="parTxOnly" presStyleLbl="node1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1200A6-742D-47DC-9FB2-CB31834AD40C}" type="pres">
      <dgm:prSet presAssocID="{7C8B559D-A996-48E5-A50A-FD3B4934EEB5}" presName="parTxOnlySpace" presStyleCnt="0"/>
      <dgm:spPr/>
    </dgm:pt>
    <dgm:pt modelId="{727DDAE2-11EB-437D-8DD9-51D17A7726AB}" type="pres">
      <dgm:prSet presAssocID="{14EC5AF6-D6C2-4793-A95D-B18BF8C3C49B}" presName="parTxOnly" presStyleLbl="node1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17A86D-42D2-4E36-A536-7C2079C6C810}" type="pres">
      <dgm:prSet presAssocID="{951FD48E-85F5-4FD3-A54F-9E66C2A14D3A}" presName="parTxOnlySpace" presStyleCnt="0"/>
      <dgm:spPr/>
    </dgm:pt>
    <dgm:pt modelId="{1F541E42-D322-4A89-B823-C341D55371E7}" type="pres">
      <dgm:prSet presAssocID="{42788D5A-4C90-493E-B978-85E2A02616D2}" presName="parTxOnly" presStyleLbl="node1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AFE76A-AFCB-473D-936D-CBF4CA39C575}" type="pres">
      <dgm:prSet presAssocID="{16C317DB-2F1B-4103-82A6-D1FD08639423}" presName="parTxOnlySpace" presStyleCnt="0"/>
      <dgm:spPr/>
    </dgm:pt>
    <dgm:pt modelId="{5FF65A9E-F846-470D-8AE4-1C653D91D4F8}" type="pres">
      <dgm:prSet presAssocID="{01F04EBF-BE21-4251-83A5-E626FD662638}" presName="parTxOnly" presStyleLbl="node1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4D866C-93C4-43D5-8AAF-128D8F3D173D}" type="pres">
      <dgm:prSet presAssocID="{64EED9F2-C564-4588-8612-FD9C09917CBD}" presName="parTxOnlySpace" presStyleCnt="0"/>
      <dgm:spPr/>
    </dgm:pt>
    <dgm:pt modelId="{7465B662-C6E5-41CC-9437-FBEE28ECC7CD}" type="pres">
      <dgm:prSet presAssocID="{520536B7-4A64-4049-98AF-E035E04F8DA7}" presName="parTxOnly" presStyleLbl="node1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72B261-8106-4D15-86DF-687690D8DEBC}" type="pres">
      <dgm:prSet presAssocID="{A7F4AE33-BF18-40C2-A0CB-743B725D4123}" presName="parTxOnlySpace" presStyleCnt="0"/>
      <dgm:spPr/>
    </dgm:pt>
    <dgm:pt modelId="{71EDFE50-F8FB-4FC7-A226-0F0EA4B538BB}" type="pres">
      <dgm:prSet presAssocID="{F7AEB562-17A8-40D9-BC72-40D5C08DCC0A}" presName="parTxOnly" presStyleLbl="node1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00624F-D7B6-40B1-AAA8-31D702265A5B}" type="pres">
      <dgm:prSet presAssocID="{C532A03C-A0EC-4225-AC99-0EE00E58AD14}" presName="parTxOnlySpace" presStyleCnt="0"/>
      <dgm:spPr/>
    </dgm:pt>
    <dgm:pt modelId="{A6503E57-3071-41E7-B77A-29948AC47B40}" type="pres">
      <dgm:prSet presAssocID="{A3E01463-4889-42DD-92AA-B80BAAAC8F89}" presName="parTxOnly" presStyleLbl="node1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495B9C-C5B1-4CF2-8604-81A9378CB5A2}" type="pres">
      <dgm:prSet presAssocID="{B053E176-AC2D-47A2-A2A0-0051D47526B1}" presName="parTxOnlySpace" presStyleCnt="0"/>
      <dgm:spPr/>
    </dgm:pt>
    <dgm:pt modelId="{A4FFF1AF-8279-40C3-A6AA-D00041FCF52D}" type="pres">
      <dgm:prSet presAssocID="{ADF24B34-C276-453E-8EF6-F587DA1A70C8}" presName="parTxOnly" presStyleLbl="node1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AE3340A-5C8A-42FF-B349-C281E801A517}" type="presOf" srcId="{F7AEB562-17A8-40D9-BC72-40D5C08DCC0A}" destId="{71EDFE50-F8FB-4FC7-A226-0F0EA4B538BB}" srcOrd="0" destOrd="0" presId="urn:microsoft.com/office/officeart/2005/8/layout/chevron1"/>
    <dgm:cxn modelId="{92B58A50-9452-42C3-ACDD-B1111E247166}" srcId="{EB9D8C4F-FF8B-4EE8-A1AC-C277A6C24D72}" destId="{F7AEB562-17A8-40D9-BC72-40D5C08DCC0A}" srcOrd="5" destOrd="0" parTransId="{15E43381-49CC-43A6-9E50-5162B4104C74}" sibTransId="{C532A03C-A0EC-4225-AC99-0EE00E58AD14}"/>
    <dgm:cxn modelId="{DD7EAE9E-A6D3-4CE3-B412-AF94D4719E8D}" type="presOf" srcId="{42788D5A-4C90-493E-B978-85E2A02616D2}" destId="{1F541E42-D322-4A89-B823-C341D55371E7}" srcOrd="0" destOrd="0" presId="urn:microsoft.com/office/officeart/2005/8/layout/chevron1"/>
    <dgm:cxn modelId="{211D4A2F-1789-40EC-B8C8-D5F30F96A605}" srcId="{EB9D8C4F-FF8B-4EE8-A1AC-C277A6C24D72}" destId="{520536B7-4A64-4049-98AF-E035E04F8DA7}" srcOrd="4" destOrd="0" parTransId="{2D1FE2AB-CBC1-49D0-83CD-7C78100CD627}" sibTransId="{A7F4AE33-BF18-40C2-A0CB-743B725D4123}"/>
    <dgm:cxn modelId="{265DBB3C-B26F-4774-9D82-60F4A106B8AB}" type="presOf" srcId="{01F04EBF-BE21-4251-83A5-E626FD662638}" destId="{5FF65A9E-F846-470D-8AE4-1C653D91D4F8}" srcOrd="0" destOrd="0" presId="urn:microsoft.com/office/officeart/2005/8/layout/chevron1"/>
    <dgm:cxn modelId="{395C5AED-F516-4CEC-AA86-B201E8E4E11E}" srcId="{EB9D8C4F-FF8B-4EE8-A1AC-C277A6C24D72}" destId="{14EC5AF6-D6C2-4793-A95D-B18BF8C3C49B}" srcOrd="1" destOrd="0" parTransId="{2DDA0690-D064-426F-B844-EDE43EFBEF83}" sibTransId="{951FD48E-85F5-4FD3-A54F-9E66C2A14D3A}"/>
    <dgm:cxn modelId="{F9739C33-D071-4B04-ADAF-7F2610753E61}" srcId="{EB9D8C4F-FF8B-4EE8-A1AC-C277A6C24D72}" destId="{F59CAD6A-2145-478B-A354-795752FEE841}" srcOrd="0" destOrd="0" parTransId="{1998CEBE-7A58-42A6-9100-041099E05541}" sibTransId="{7C8B559D-A996-48E5-A50A-FD3B4934EEB5}"/>
    <dgm:cxn modelId="{D07E6B10-3326-4246-9748-81E87F1B6408}" type="presOf" srcId="{EB9D8C4F-FF8B-4EE8-A1AC-C277A6C24D72}" destId="{69FE148A-4119-40BD-9960-25D114B9DF00}" srcOrd="0" destOrd="0" presId="urn:microsoft.com/office/officeart/2005/8/layout/chevron1"/>
    <dgm:cxn modelId="{6ED85EBB-C6E0-459A-8A75-E8D15A16F27C}" srcId="{EB9D8C4F-FF8B-4EE8-A1AC-C277A6C24D72}" destId="{ADF24B34-C276-453E-8EF6-F587DA1A70C8}" srcOrd="7" destOrd="0" parTransId="{28A587DD-D94C-415A-B714-7060B338200E}" sibTransId="{C8AB6BF9-A014-458C-9A1E-AD63AFC016F0}"/>
    <dgm:cxn modelId="{9D437229-F412-445B-A0BC-629E5F44B4FD}" type="presOf" srcId="{520536B7-4A64-4049-98AF-E035E04F8DA7}" destId="{7465B662-C6E5-41CC-9437-FBEE28ECC7CD}" srcOrd="0" destOrd="0" presId="urn:microsoft.com/office/officeart/2005/8/layout/chevron1"/>
    <dgm:cxn modelId="{56ABEEA9-4826-4F85-BB90-3FDBBFD74B5F}" srcId="{EB9D8C4F-FF8B-4EE8-A1AC-C277A6C24D72}" destId="{01F04EBF-BE21-4251-83A5-E626FD662638}" srcOrd="3" destOrd="0" parTransId="{FBBE35DC-A933-4A61-835F-7A314E57BDC7}" sibTransId="{64EED9F2-C564-4588-8612-FD9C09917CBD}"/>
    <dgm:cxn modelId="{C7302F44-B2FA-4E3C-B638-76374D4F8C59}" srcId="{EB9D8C4F-FF8B-4EE8-A1AC-C277A6C24D72}" destId="{42788D5A-4C90-493E-B978-85E2A02616D2}" srcOrd="2" destOrd="0" parTransId="{62C9D2B4-9A1D-496A-B675-50BE78028345}" sibTransId="{16C317DB-2F1B-4103-82A6-D1FD08639423}"/>
    <dgm:cxn modelId="{F27DE72C-AAE9-40AA-A2B8-7C002DDB10BD}" type="presOf" srcId="{ADF24B34-C276-453E-8EF6-F587DA1A70C8}" destId="{A4FFF1AF-8279-40C3-A6AA-D00041FCF52D}" srcOrd="0" destOrd="0" presId="urn:microsoft.com/office/officeart/2005/8/layout/chevron1"/>
    <dgm:cxn modelId="{D413D10C-477A-423E-B6DC-5DEA170E7BBD}" type="presOf" srcId="{F59CAD6A-2145-478B-A354-795752FEE841}" destId="{9B8471EF-4645-4000-B922-F475D72A88ED}" srcOrd="0" destOrd="0" presId="urn:microsoft.com/office/officeart/2005/8/layout/chevron1"/>
    <dgm:cxn modelId="{E723DB78-7DD4-4E21-A244-F9F8F4F67CCE}" srcId="{EB9D8C4F-FF8B-4EE8-A1AC-C277A6C24D72}" destId="{A3E01463-4889-42DD-92AA-B80BAAAC8F89}" srcOrd="6" destOrd="0" parTransId="{902F0472-A4F1-4805-A5FA-75A7D85D6073}" sibTransId="{B053E176-AC2D-47A2-A2A0-0051D47526B1}"/>
    <dgm:cxn modelId="{0E08CC8C-BB7E-4D85-B7C7-B79C66BF27F5}" type="presOf" srcId="{A3E01463-4889-42DD-92AA-B80BAAAC8F89}" destId="{A6503E57-3071-41E7-B77A-29948AC47B40}" srcOrd="0" destOrd="0" presId="urn:microsoft.com/office/officeart/2005/8/layout/chevron1"/>
    <dgm:cxn modelId="{D3E50607-0C1B-482A-966F-F9C8F57CE44E}" type="presOf" srcId="{14EC5AF6-D6C2-4793-A95D-B18BF8C3C49B}" destId="{727DDAE2-11EB-437D-8DD9-51D17A7726AB}" srcOrd="0" destOrd="0" presId="urn:microsoft.com/office/officeart/2005/8/layout/chevron1"/>
    <dgm:cxn modelId="{7BD0D525-14A3-4304-8D04-2F331BD4A5B8}" type="presParOf" srcId="{69FE148A-4119-40BD-9960-25D114B9DF00}" destId="{9B8471EF-4645-4000-B922-F475D72A88ED}" srcOrd="0" destOrd="0" presId="urn:microsoft.com/office/officeart/2005/8/layout/chevron1"/>
    <dgm:cxn modelId="{5929EF27-202F-4843-9AE3-A29F0D5D6128}" type="presParOf" srcId="{69FE148A-4119-40BD-9960-25D114B9DF00}" destId="{741200A6-742D-47DC-9FB2-CB31834AD40C}" srcOrd="1" destOrd="0" presId="urn:microsoft.com/office/officeart/2005/8/layout/chevron1"/>
    <dgm:cxn modelId="{CB74EA99-4548-40F0-BBDB-C060D6ACB164}" type="presParOf" srcId="{69FE148A-4119-40BD-9960-25D114B9DF00}" destId="{727DDAE2-11EB-437D-8DD9-51D17A7726AB}" srcOrd="2" destOrd="0" presId="urn:microsoft.com/office/officeart/2005/8/layout/chevron1"/>
    <dgm:cxn modelId="{17A04D43-8685-4DB0-9A76-9C0563B56690}" type="presParOf" srcId="{69FE148A-4119-40BD-9960-25D114B9DF00}" destId="{0217A86D-42D2-4E36-A536-7C2079C6C810}" srcOrd="3" destOrd="0" presId="urn:microsoft.com/office/officeart/2005/8/layout/chevron1"/>
    <dgm:cxn modelId="{F0B4F2F9-87F9-4775-B211-5C64AEC2AF48}" type="presParOf" srcId="{69FE148A-4119-40BD-9960-25D114B9DF00}" destId="{1F541E42-D322-4A89-B823-C341D55371E7}" srcOrd="4" destOrd="0" presId="urn:microsoft.com/office/officeart/2005/8/layout/chevron1"/>
    <dgm:cxn modelId="{877971FB-93FF-4D87-947A-C37B42B10A68}" type="presParOf" srcId="{69FE148A-4119-40BD-9960-25D114B9DF00}" destId="{E2AFE76A-AFCB-473D-936D-CBF4CA39C575}" srcOrd="5" destOrd="0" presId="urn:microsoft.com/office/officeart/2005/8/layout/chevron1"/>
    <dgm:cxn modelId="{4FB5B199-9E40-4767-8F44-1216CF1CE124}" type="presParOf" srcId="{69FE148A-4119-40BD-9960-25D114B9DF00}" destId="{5FF65A9E-F846-470D-8AE4-1C653D91D4F8}" srcOrd="6" destOrd="0" presId="urn:microsoft.com/office/officeart/2005/8/layout/chevron1"/>
    <dgm:cxn modelId="{9EE248E9-434E-4C81-A41F-4A7C0F471FC1}" type="presParOf" srcId="{69FE148A-4119-40BD-9960-25D114B9DF00}" destId="{174D866C-93C4-43D5-8AAF-128D8F3D173D}" srcOrd="7" destOrd="0" presId="urn:microsoft.com/office/officeart/2005/8/layout/chevron1"/>
    <dgm:cxn modelId="{57AFBF3A-E1D8-4C2F-A6DC-6EC172FCF6EF}" type="presParOf" srcId="{69FE148A-4119-40BD-9960-25D114B9DF00}" destId="{7465B662-C6E5-41CC-9437-FBEE28ECC7CD}" srcOrd="8" destOrd="0" presId="urn:microsoft.com/office/officeart/2005/8/layout/chevron1"/>
    <dgm:cxn modelId="{1FCED803-F94B-4837-A8F8-9F00EC782373}" type="presParOf" srcId="{69FE148A-4119-40BD-9960-25D114B9DF00}" destId="{7A72B261-8106-4D15-86DF-687690D8DEBC}" srcOrd="9" destOrd="0" presId="urn:microsoft.com/office/officeart/2005/8/layout/chevron1"/>
    <dgm:cxn modelId="{B2FF7141-36DA-45D2-9A84-7CE7AC2ABEC4}" type="presParOf" srcId="{69FE148A-4119-40BD-9960-25D114B9DF00}" destId="{71EDFE50-F8FB-4FC7-A226-0F0EA4B538BB}" srcOrd="10" destOrd="0" presId="urn:microsoft.com/office/officeart/2005/8/layout/chevron1"/>
    <dgm:cxn modelId="{8711F56F-B12D-4A9C-84A0-5FB0F4D87B90}" type="presParOf" srcId="{69FE148A-4119-40BD-9960-25D114B9DF00}" destId="{A200624F-D7B6-40B1-AAA8-31D702265A5B}" srcOrd="11" destOrd="0" presId="urn:microsoft.com/office/officeart/2005/8/layout/chevron1"/>
    <dgm:cxn modelId="{E840CCA0-6F09-4C87-9398-B4F2017FB912}" type="presParOf" srcId="{69FE148A-4119-40BD-9960-25D114B9DF00}" destId="{A6503E57-3071-41E7-B77A-29948AC47B40}" srcOrd="12" destOrd="0" presId="urn:microsoft.com/office/officeart/2005/8/layout/chevron1"/>
    <dgm:cxn modelId="{CE147862-F32D-4B66-94D7-E0A54B2A1174}" type="presParOf" srcId="{69FE148A-4119-40BD-9960-25D114B9DF00}" destId="{55495B9C-C5B1-4CF2-8604-81A9378CB5A2}" srcOrd="13" destOrd="0" presId="urn:microsoft.com/office/officeart/2005/8/layout/chevron1"/>
    <dgm:cxn modelId="{6390C6A7-1630-4387-8EA0-B04B6B166D99}" type="presParOf" srcId="{69FE148A-4119-40BD-9960-25D114B9DF00}" destId="{A4FFF1AF-8279-40C3-A6AA-D00041FCF52D}" srcOrd="1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B9D8C4F-FF8B-4EE8-A1AC-C277A6C24D72}" type="doc">
      <dgm:prSet loTypeId="urn:microsoft.com/office/officeart/2005/8/layout/chevron1" loCatId="process" qsTypeId="urn:microsoft.com/office/officeart/2005/8/quickstyle/simple1" qsCatId="simple" csTypeId="urn:microsoft.com/office/officeart/2005/8/colors/colorful5" csCatId="colorful" phldr="1"/>
      <dgm:spPr/>
    </dgm:pt>
    <dgm:pt modelId="{F59CAD6A-2145-478B-A354-795752FEE841}">
      <dgm:prSet phldrT="[Text]"/>
      <dgm:spPr/>
      <dgm:t>
        <a:bodyPr/>
        <a:lstStyle/>
        <a:p>
          <a:r>
            <a:rPr lang="en-US" dirty="0" smtClean="0"/>
            <a:t>September</a:t>
          </a:r>
          <a:endParaRPr lang="en-US" dirty="0"/>
        </a:p>
      </dgm:t>
    </dgm:pt>
    <dgm:pt modelId="{1998CEBE-7A58-42A6-9100-041099E05541}" type="parTrans" cxnId="{F9739C33-D071-4B04-ADAF-7F2610753E61}">
      <dgm:prSet/>
      <dgm:spPr/>
      <dgm:t>
        <a:bodyPr/>
        <a:lstStyle/>
        <a:p>
          <a:endParaRPr lang="en-US"/>
        </a:p>
      </dgm:t>
    </dgm:pt>
    <dgm:pt modelId="{7C8B559D-A996-48E5-A50A-FD3B4934EEB5}" type="sibTrans" cxnId="{F9739C33-D071-4B04-ADAF-7F2610753E61}">
      <dgm:prSet/>
      <dgm:spPr/>
      <dgm:t>
        <a:bodyPr/>
        <a:lstStyle/>
        <a:p>
          <a:endParaRPr lang="en-US"/>
        </a:p>
      </dgm:t>
    </dgm:pt>
    <dgm:pt modelId="{42788D5A-4C90-493E-B978-85E2A02616D2}">
      <dgm:prSet phldrT="[Text]"/>
      <dgm:spPr/>
      <dgm:t>
        <a:bodyPr/>
        <a:lstStyle/>
        <a:p>
          <a:r>
            <a:rPr lang="en-US" dirty="0" smtClean="0"/>
            <a:t>November</a:t>
          </a:r>
          <a:endParaRPr lang="en-US" dirty="0"/>
        </a:p>
      </dgm:t>
    </dgm:pt>
    <dgm:pt modelId="{62C9D2B4-9A1D-496A-B675-50BE78028345}" type="parTrans" cxnId="{C7302F44-B2FA-4E3C-B638-76374D4F8C59}">
      <dgm:prSet/>
      <dgm:spPr/>
      <dgm:t>
        <a:bodyPr/>
        <a:lstStyle/>
        <a:p>
          <a:endParaRPr lang="en-US"/>
        </a:p>
      </dgm:t>
    </dgm:pt>
    <dgm:pt modelId="{16C317DB-2F1B-4103-82A6-D1FD08639423}" type="sibTrans" cxnId="{C7302F44-B2FA-4E3C-B638-76374D4F8C59}">
      <dgm:prSet/>
      <dgm:spPr/>
      <dgm:t>
        <a:bodyPr/>
        <a:lstStyle/>
        <a:p>
          <a:endParaRPr lang="en-US"/>
        </a:p>
      </dgm:t>
    </dgm:pt>
    <dgm:pt modelId="{01F04EBF-BE21-4251-83A5-E626FD662638}">
      <dgm:prSet phldrT="[Text]"/>
      <dgm:spPr/>
      <dgm:t>
        <a:bodyPr/>
        <a:lstStyle/>
        <a:p>
          <a:r>
            <a:rPr lang="en-US" dirty="0" smtClean="0"/>
            <a:t>December</a:t>
          </a:r>
          <a:endParaRPr lang="en-US" dirty="0"/>
        </a:p>
      </dgm:t>
    </dgm:pt>
    <dgm:pt modelId="{FBBE35DC-A933-4A61-835F-7A314E57BDC7}" type="parTrans" cxnId="{56ABEEA9-4826-4F85-BB90-3FDBBFD74B5F}">
      <dgm:prSet/>
      <dgm:spPr/>
      <dgm:t>
        <a:bodyPr/>
        <a:lstStyle/>
        <a:p>
          <a:endParaRPr lang="en-US"/>
        </a:p>
      </dgm:t>
    </dgm:pt>
    <dgm:pt modelId="{64EED9F2-C564-4588-8612-FD9C09917CBD}" type="sibTrans" cxnId="{56ABEEA9-4826-4F85-BB90-3FDBBFD74B5F}">
      <dgm:prSet/>
      <dgm:spPr/>
      <dgm:t>
        <a:bodyPr/>
        <a:lstStyle/>
        <a:p>
          <a:endParaRPr lang="en-US"/>
        </a:p>
      </dgm:t>
    </dgm:pt>
    <dgm:pt modelId="{520536B7-4A64-4049-98AF-E035E04F8DA7}">
      <dgm:prSet phldrT="[Text]"/>
      <dgm:spPr/>
      <dgm:t>
        <a:bodyPr/>
        <a:lstStyle/>
        <a:p>
          <a:r>
            <a:rPr lang="en-US" dirty="0" smtClean="0"/>
            <a:t>February</a:t>
          </a:r>
          <a:endParaRPr lang="en-US" dirty="0"/>
        </a:p>
      </dgm:t>
    </dgm:pt>
    <dgm:pt modelId="{2D1FE2AB-CBC1-49D0-83CD-7C78100CD627}" type="parTrans" cxnId="{211D4A2F-1789-40EC-B8C8-D5F30F96A605}">
      <dgm:prSet/>
      <dgm:spPr/>
      <dgm:t>
        <a:bodyPr/>
        <a:lstStyle/>
        <a:p>
          <a:endParaRPr lang="en-US"/>
        </a:p>
      </dgm:t>
    </dgm:pt>
    <dgm:pt modelId="{A7F4AE33-BF18-40C2-A0CB-743B725D4123}" type="sibTrans" cxnId="{211D4A2F-1789-40EC-B8C8-D5F30F96A605}">
      <dgm:prSet/>
      <dgm:spPr/>
      <dgm:t>
        <a:bodyPr/>
        <a:lstStyle/>
        <a:p>
          <a:endParaRPr lang="en-US"/>
        </a:p>
      </dgm:t>
    </dgm:pt>
    <dgm:pt modelId="{F7AEB562-17A8-40D9-BC72-40D5C08DCC0A}">
      <dgm:prSet phldrT="[Text]"/>
      <dgm:spPr/>
      <dgm:t>
        <a:bodyPr/>
        <a:lstStyle/>
        <a:p>
          <a:r>
            <a:rPr lang="en-US" dirty="0" smtClean="0"/>
            <a:t>March</a:t>
          </a:r>
          <a:endParaRPr lang="en-US" dirty="0"/>
        </a:p>
      </dgm:t>
    </dgm:pt>
    <dgm:pt modelId="{15E43381-49CC-43A6-9E50-5162B4104C74}" type="parTrans" cxnId="{92B58A50-9452-42C3-ACDD-B1111E247166}">
      <dgm:prSet/>
      <dgm:spPr/>
      <dgm:t>
        <a:bodyPr/>
        <a:lstStyle/>
        <a:p>
          <a:endParaRPr lang="en-US"/>
        </a:p>
      </dgm:t>
    </dgm:pt>
    <dgm:pt modelId="{C532A03C-A0EC-4225-AC99-0EE00E58AD14}" type="sibTrans" cxnId="{92B58A50-9452-42C3-ACDD-B1111E247166}">
      <dgm:prSet/>
      <dgm:spPr/>
      <dgm:t>
        <a:bodyPr/>
        <a:lstStyle/>
        <a:p>
          <a:endParaRPr lang="en-US"/>
        </a:p>
      </dgm:t>
    </dgm:pt>
    <dgm:pt modelId="{A3E01463-4889-42DD-92AA-B80BAAAC8F89}">
      <dgm:prSet phldrT="[Text]"/>
      <dgm:spPr/>
      <dgm:t>
        <a:bodyPr/>
        <a:lstStyle/>
        <a:p>
          <a:r>
            <a:rPr lang="en-US" dirty="0" smtClean="0"/>
            <a:t>April</a:t>
          </a:r>
          <a:endParaRPr lang="en-US" dirty="0"/>
        </a:p>
      </dgm:t>
    </dgm:pt>
    <dgm:pt modelId="{902F0472-A4F1-4805-A5FA-75A7D85D6073}" type="parTrans" cxnId="{E723DB78-7DD4-4E21-A244-F9F8F4F67CCE}">
      <dgm:prSet/>
      <dgm:spPr/>
      <dgm:t>
        <a:bodyPr/>
        <a:lstStyle/>
        <a:p>
          <a:endParaRPr lang="en-US"/>
        </a:p>
      </dgm:t>
    </dgm:pt>
    <dgm:pt modelId="{B053E176-AC2D-47A2-A2A0-0051D47526B1}" type="sibTrans" cxnId="{E723DB78-7DD4-4E21-A244-F9F8F4F67CCE}">
      <dgm:prSet/>
      <dgm:spPr/>
      <dgm:t>
        <a:bodyPr/>
        <a:lstStyle/>
        <a:p>
          <a:endParaRPr lang="en-US"/>
        </a:p>
      </dgm:t>
    </dgm:pt>
    <dgm:pt modelId="{ADF24B34-C276-453E-8EF6-F587DA1A70C8}">
      <dgm:prSet phldrT="[Text]"/>
      <dgm:spPr/>
      <dgm:t>
        <a:bodyPr/>
        <a:lstStyle/>
        <a:p>
          <a:r>
            <a:rPr lang="en-US" dirty="0" smtClean="0"/>
            <a:t>May</a:t>
          </a:r>
          <a:endParaRPr lang="en-US" dirty="0"/>
        </a:p>
      </dgm:t>
    </dgm:pt>
    <dgm:pt modelId="{28A587DD-D94C-415A-B714-7060B338200E}" type="parTrans" cxnId="{6ED85EBB-C6E0-459A-8A75-E8D15A16F27C}">
      <dgm:prSet/>
      <dgm:spPr/>
      <dgm:t>
        <a:bodyPr/>
        <a:lstStyle/>
        <a:p>
          <a:endParaRPr lang="en-US"/>
        </a:p>
      </dgm:t>
    </dgm:pt>
    <dgm:pt modelId="{C8AB6BF9-A014-458C-9A1E-AD63AFC016F0}" type="sibTrans" cxnId="{6ED85EBB-C6E0-459A-8A75-E8D15A16F27C}">
      <dgm:prSet/>
      <dgm:spPr/>
      <dgm:t>
        <a:bodyPr/>
        <a:lstStyle/>
        <a:p>
          <a:endParaRPr lang="en-US"/>
        </a:p>
      </dgm:t>
    </dgm:pt>
    <dgm:pt modelId="{14EC5AF6-D6C2-4793-A95D-B18BF8C3C49B}">
      <dgm:prSet phldrT="[Text]"/>
      <dgm:spPr/>
      <dgm:t>
        <a:bodyPr/>
        <a:lstStyle/>
        <a:p>
          <a:r>
            <a:rPr lang="en-US" smtClean="0"/>
            <a:t>October</a:t>
          </a:r>
          <a:endParaRPr lang="en-US" dirty="0"/>
        </a:p>
      </dgm:t>
    </dgm:pt>
    <dgm:pt modelId="{2DDA0690-D064-426F-B844-EDE43EFBEF83}" type="parTrans" cxnId="{395C5AED-F516-4CEC-AA86-B201E8E4E11E}">
      <dgm:prSet/>
      <dgm:spPr/>
      <dgm:t>
        <a:bodyPr/>
        <a:lstStyle/>
        <a:p>
          <a:endParaRPr lang="en-US"/>
        </a:p>
      </dgm:t>
    </dgm:pt>
    <dgm:pt modelId="{951FD48E-85F5-4FD3-A54F-9E66C2A14D3A}" type="sibTrans" cxnId="{395C5AED-F516-4CEC-AA86-B201E8E4E11E}">
      <dgm:prSet/>
      <dgm:spPr/>
      <dgm:t>
        <a:bodyPr/>
        <a:lstStyle/>
        <a:p>
          <a:endParaRPr lang="en-US"/>
        </a:p>
      </dgm:t>
    </dgm:pt>
    <dgm:pt modelId="{69FE148A-4119-40BD-9960-25D114B9DF00}" type="pres">
      <dgm:prSet presAssocID="{EB9D8C4F-FF8B-4EE8-A1AC-C277A6C24D72}" presName="Name0" presStyleCnt="0">
        <dgm:presLayoutVars>
          <dgm:dir/>
          <dgm:animLvl val="lvl"/>
          <dgm:resizeHandles val="exact"/>
        </dgm:presLayoutVars>
      </dgm:prSet>
      <dgm:spPr/>
    </dgm:pt>
    <dgm:pt modelId="{9B8471EF-4645-4000-B922-F475D72A88ED}" type="pres">
      <dgm:prSet presAssocID="{F59CAD6A-2145-478B-A354-795752FEE841}" presName="parTxOnly" presStyleLbl="node1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1200A6-742D-47DC-9FB2-CB31834AD40C}" type="pres">
      <dgm:prSet presAssocID="{7C8B559D-A996-48E5-A50A-FD3B4934EEB5}" presName="parTxOnlySpace" presStyleCnt="0"/>
      <dgm:spPr/>
    </dgm:pt>
    <dgm:pt modelId="{727DDAE2-11EB-437D-8DD9-51D17A7726AB}" type="pres">
      <dgm:prSet presAssocID="{14EC5AF6-D6C2-4793-A95D-B18BF8C3C49B}" presName="parTxOnly" presStyleLbl="node1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17A86D-42D2-4E36-A536-7C2079C6C810}" type="pres">
      <dgm:prSet presAssocID="{951FD48E-85F5-4FD3-A54F-9E66C2A14D3A}" presName="parTxOnlySpace" presStyleCnt="0"/>
      <dgm:spPr/>
    </dgm:pt>
    <dgm:pt modelId="{1F541E42-D322-4A89-B823-C341D55371E7}" type="pres">
      <dgm:prSet presAssocID="{42788D5A-4C90-493E-B978-85E2A02616D2}" presName="parTxOnly" presStyleLbl="node1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AFE76A-AFCB-473D-936D-CBF4CA39C575}" type="pres">
      <dgm:prSet presAssocID="{16C317DB-2F1B-4103-82A6-D1FD08639423}" presName="parTxOnlySpace" presStyleCnt="0"/>
      <dgm:spPr/>
    </dgm:pt>
    <dgm:pt modelId="{5FF65A9E-F846-470D-8AE4-1C653D91D4F8}" type="pres">
      <dgm:prSet presAssocID="{01F04EBF-BE21-4251-83A5-E626FD662638}" presName="parTxOnly" presStyleLbl="node1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4D866C-93C4-43D5-8AAF-128D8F3D173D}" type="pres">
      <dgm:prSet presAssocID="{64EED9F2-C564-4588-8612-FD9C09917CBD}" presName="parTxOnlySpace" presStyleCnt="0"/>
      <dgm:spPr/>
    </dgm:pt>
    <dgm:pt modelId="{7465B662-C6E5-41CC-9437-FBEE28ECC7CD}" type="pres">
      <dgm:prSet presAssocID="{520536B7-4A64-4049-98AF-E035E04F8DA7}" presName="parTxOnly" presStyleLbl="node1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72B261-8106-4D15-86DF-687690D8DEBC}" type="pres">
      <dgm:prSet presAssocID="{A7F4AE33-BF18-40C2-A0CB-743B725D4123}" presName="parTxOnlySpace" presStyleCnt="0"/>
      <dgm:spPr/>
    </dgm:pt>
    <dgm:pt modelId="{71EDFE50-F8FB-4FC7-A226-0F0EA4B538BB}" type="pres">
      <dgm:prSet presAssocID="{F7AEB562-17A8-40D9-BC72-40D5C08DCC0A}" presName="parTxOnly" presStyleLbl="node1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00624F-D7B6-40B1-AAA8-31D702265A5B}" type="pres">
      <dgm:prSet presAssocID="{C532A03C-A0EC-4225-AC99-0EE00E58AD14}" presName="parTxOnlySpace" presStyleCnt="0"/>
      <dgm:spPr/>
    </dgm:pt>
    <dgm:pt modelId="{A6503E57-3071-41E7-B77A-29948AC47B40}" type="pres">
      <dgm:prSet presAssocID="{A3E01463-4889-42DD-92AA-B80BAAAC8F89}" presName="parTxOnly" presStyleLbl="node1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495B9C-C5B1-4CF2-8604-81A9378CB5A2}" type="pres">
      <dgm:prSet presAssocID="{B053E176-AC2D-47A2-A2A0-0051D47526B1}" presName="parTxOnlySpace" presStyleCnt="0"/>
      <dgm:spPr/>
    </dgm:pt>
    <dgm:pt modelId="{A4FFF1AF-8279-40C3-A6AA-D00041FCF52D}" type="pres">
      <dgm:prSet presAssocID="{ADF24B34-C276-453E-8EF6-F587DA1A70C8}" presName="parTxOnly" presStyleLbl="node1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AE3340A-5C8A-42FF-B349-C281E801A517}" type="presOf" srcId="{F7AEB562-17A8-40D9-BC72-40D5C08DCC0A}" destId="{71EDFE50-F8FB-4FC7-A226-0F0EA4B538BB}" srcOrd="0" destOrd="0" presId="urn:microsoft.com/office/officeart/2005/8/layout/chevron1"/>
    <dgm:cxn modelId="{92B58A50-9452-42C3-ACDD-B1111E247166}" srcId="{EB9D8C4F-FF8B-4EE8-A1AC-C277A6C24D72}" destId="{F7AEB562-17A8-40D9-BC72-40D5C08DCC0A}" srcOrd="5" destOrd="0" parTransId="{15E43381-49CC-43A6-9E50-5162B4104C74}" sibTransId="{C532A03C-A0EC-4225-AC99-0EE00E58AD14}"/>
    <dgm:cxn modelId="{DD7EAE9E-A6D3-4CE3-B412-AF94D4719E8D}" type="presOf" srcId="{42788D5A-4C90-493E-B978-85E2A02616D2}" destId="{1F541E42-D322-4A89-B823-C341D55371E7}" srcOrd="0" destOrd="0" presId="urn:microsoft.com/office/officeart/2005/8/layout/chevron1"/>
    <dgm:cxn modelId="{211D4A2F-1789-40EC-B8C8-D5F30F96A605}" srcId="{EB9D8C4F-FF8B-4EE8-A1AC-C277A6C24D72}" destId="{520536B7-4A64-4049-98AF-E035E04F8DA7}" srcOrd="4" destOrd="0" parTransId="{2D1FE2AB-CBC1-49D0-83CD-7C78100CD627}" sibTransId="{A7F4AE33-BF18-40C2-A0CB-743B725D4123}"/>
    <dgm:cxn modelId="{265DBB3C-B26F-4774-9D82-60F4A106B8AB}" type="presOf" srcId="{01F04EBF-BE21-4251-83A5-E626FD662638}" destId="{5FF65A9E-F846-470D-8AE4-1C653D91D4F8}" srcOrd="0" destOrd="0" presId="urn:microsoft.com/office/officeart/2005/8/layout/chevron1"/>
    <dgm:cxn modelId="{395C5AED-F516-4CEC-AA86-B201E8E4E11E}" srcId="{EB9D8C4F-FF8B-4EE8-A1AC-C277A6C24D72}" destId="{14EC5AF6-D6C2-4793-A95D-B18BF8C3C49B}" srcOrd="1" destOrd="0" parTransId="{2DDA0690-D064-426F-B844-EDE43EFBEF83}" sibTransId="{951FD48E-85F5-4FD3-A54F-9E66C2A14D3A}"/>
    <dgm:cxn modelId="{F9739C33-D071-4B04-ADAF-7F2610753E61}" srcId="{EB9D8C4F-FF8B-4EE8-A1AC-C277A6C24D72}" destId="{F59CAD6A-2145-478B-A354-795752FEE841}" srcOrd="0" destOrd="0" parTransId="{1998CEBE-7A58-42A6-9100-041099E05541}" sibTransId="{7C8B559D-A996-48E5-A50A-FD3B4934EEB5}"/>
    <dgm:cxn modelId="{D07E6B10-3326-4246-9748-81E87F1B6408}" type="presOf" srcId="{EB9D8C4F-FF8B-4EE8-A1AC-C277A6C24D72}" destId="{69FE148A-4119-40BD-9960-25D114B9DF00}" srcOrd="0" destOrd="0" presId="urn:microsoft.com/office/officeart/2005/8/layout/chevron1"/>
    <dgm:cxn modelId="{6ED85EBB-C6E0-459A-8A75-E8D15A16F27C}" srcId="{EB9D8C4F-FF8B-4EE8-A1AC-C277A6C24D72}" destId="{ADF24B34-C276-453E-8EF6-F587DA1A70C8}" srcOrd="7" destOrd="0" parTransId="{28A587DD-D94C-415A-B714-7060B338200E}" sibTransId="{C8AB6BF9-A014-458C-9A1E-AD63AFC016F0}"/>
    <dgm:cxn modelId="{9D437229-F412-445B-A0BC-629E5F44B4FD}" type="presOf" srcId="{520536B7-4A64-4049-98AF-E035E04F8DA7}" destId="{7465B662-C6E5-41CC-9437-FBEE28ECC7CD}" srcOrd="0" destOrd="0" presId="urn:microsoft.com/office/officeart/2005/8/layout/chevron1"/>
    <dgm:cxn modelId="{56ABEEA9-4826-4F85-BB90-3FDBBFD74B5F}" srcId="{EB9D8C4F-FF8B-4EE8-A1AC-C277A6C24D72}" destId="{01F04EBF-BE21-4251-83A5-E626FD662638}" srcOrd="3" destOrd="0" parTransId="{FBBE35DC-A933-4A61-835F-7A314E57BDC7}" sibTransId="{64EED9F2-C564-4588-8612-FD9C09917CBD}"/>
    <dgm:cxn modelId="{C7302F44-B2FA-4E3C-B638-76374D4F8C59}" srcId="{EB9D8C4F-FF8B-4EE8-A1AC-C277A6C24D72}" destId="{42788D5A-4C90-493E-B978-85E2A02616D2}" srcOrd="2" destOrd="0" parTransId="{62C9D2B4-9A1D-496A-B675-50BE78028345}" sibTransId="{16C317DB-2F1B-4103-82A6-D1FD08639423}"/>
    <dgm:cxn modelId="{F27DE72C-AAE9-40AA-A2B8-7C002DDB10BD}" type="presOf" srcId="{ADF24B34-C276-453E-8EF6-F587DA1A70C8}" destId="{A4FFF1AF-8279-40C3-A6AA-D00041FCF52D}" srcOrd="0" destOrd="0" presId="urn:microsoft.com/office/officeart/2005/8/layout/chevron1"/>
    <dgm:cxn modelId="{D413D10C-477A-423E-B6DC-5DEA170E7BBD}" type="presOf" srcId="{F59CAD6A-2145-478B-A354-795752FEE841}" destId="{9B8471EF-4645-4000-B922-F475D72A88ED}" srcOrd="0" destOrd="0" presId="urn:microsoft.com/office/officeart/2005/8/layout/chevron1"/>
    <dgm:cxn modelId="{E723DB78-7DD4-4E21-A244-F9F8F4F67CCE}" srcId="{EB9D8C4F-FF8B-4EE8-A1AC-C277A6C24D72}" destId="{A3E01463-4889-42DD-92AA-B80BAAAC8F89}" srcOrd="6" destOrd="0" parTransId="{902F0472-A4F1-4805-A5FA-75A7D85D6073}" sibTransId="{B053E176-AC2D-47A2-A2A0-0051D47526B1}"/>
    <dgm:cxn modelId="{0E08CC8C-BB7E-4D85-B7C7-B79C66BF27F5}" type="presOf" srcId="{A3E01463-4889-42DD-92AA-B80BAAAC8F89}" destId="{A6503E57-3071-41E7-B77A-29948AC47B40}" srcOrd="0" destOrd="0" presId="urn:microsoft.com/office/officeart/2005/8/layout/chevron1"/>
    <dgm:cxn modelId="{D3E50607-0C1B-482A-966F-F9C8F57CE44E}" type="presOf" srcId="{14EC5AF6-D6C2-4793-A95D-B18BF8C3C49B}" destId="{727DDAE2-11EB-437D-8DD9-51D17A7726AB}" srcOrd="0" destOrd="0" presId="urn:microsoft.com/office/officeart/2005/8/layout/chevron1"/>
    <dgm:cxn modelId="{7BD0D525-14A3-4304-8D04-2F331BD4A5B8}" type="presParOf" srcId="{69FE148A-4119-40BD-9960-25D114B9DF00}" destId="{9B8471EF-4645-4000-B922-F475D72A88ED}" srcOrd="0" destOrd="0" presId="urn:microsoft.com/office/officeart/2005/8/layout/chevron1"/>
    <dgm:cxn modelId="{5929EF27-202F-4843-9AE3-A29F0D5D6128}" type="presParOf" srcId="{69FE148A-4119-40BD-9960-25D114B9DF00}" destId="{741200A6-742D-47DC-9FB2-CB31834AD40C}" srcOrd="1" destOrd="0" presId="urn:microsoft.com/office/officeart/2005/8/layout/chevron1"/>
    <dgm:cxn modelId="{CB74EA99-4548-40F0-BBDB-C060D6ACB164}" type="presParOf" srcId="{69FE148A-4119-40BD-9960-25D114B9DF00}" destId="{727DDAE2-11EB-437D-8DD9-51D17A7726AB}" srcOrd="2" destOrd="0" presId="urn:microsoft.com/office/officeart/2005/8/layout/chevron1"/>
    <dgm:cxn modelId="{17A04D43-8685-4DB0-9A76-9C0563B56690}" type="presParOf" srcId="{69FE148A-4119-40BD-9960-25D114B9DF00}" destId="{0217A86D-42D2-4E36-A536-7C2079C6C810}" srcOrd="3" destOrd="0" presId="urn:microsoft.com/office/officeart/2005/8/layout/chevron1"/>
    <dgm:cxn modelId="{F0B4F2F9-87F9-4775-B211-5C64AEC2AF48}" type="presParOf" srcId="{69FE148A-4119-40BD-9960-25D114B9DF00}" destId="{1F541E42-D322-4A89-B823-C341D55371E7}" srcOrd="4" destOrd="0" presId="urn:microsoft.com/office/officeart/2005/8/layout/chevron1"/>
    <dgm:cxn modelId="{877971FB-93FF-4D87-947A-C37B42B10A68}" type="presParOf" srcId="{69FE148A-4119-40BD-9960-25D114B9DF00}" destId="{E2AFE76A-AFCB-473D-936D-CBF4CA39C575}" srcOrd="5" destOrd="0" presId="urn:microsoft.com/office/officeart/2005/8/layout/chevron1"/>
    <dgm:cxn modelId="{4FB5B199-9E40-4767-8F44-1216CF1CE124}" type="presParOf" srcId="{69FE148A-4119-40BD-9960-25D114B9DF00}" destId="{5FF65A9E-F846-470D-8AE4-1C653D91D4F8}" srcOrd="6" destOrd="0" presId="urn:microsoft.com/office/officeart/2005/8/layout/chevron1"/>
    <dgm:cxn modelId="{9EE248E9-434E-4C81-A41F-4A7C0F471FC1}" type="presParOf" srcId="{69FE148A-4119-40BD-9960-25D114B9DF00}" destId="{174D866C-93C4-43D5-8AAF-128D8F3D173D}" srcOrd="7" destOrd="0" presId="urn:microsoft.com/office/officeart/2005/8/layout/chevron1"/>
    <dgm:cxn modelId="{57AFBF3A-E1D8-4C2F-A6DC-6EC172FCF6EF}" type="presParOf" srcId="{69FE148A-4119-40BD-9960-25D114B9DF00}" destId="{7465B662-C6E5-41CC-9437-FBEE28ECC7CD}" srcOrd="8" destOrd="0" presId="urn:microsoft.com/office/officeart/2005/8/layout/chevron1"/>
    <dgm:cxn modelId="{1FCED803-F94B-4837-A8F8-9F00EC782373}" type="presParOf" srcId="{69FE148A-4119-40BD-9960-25D114B9DF00}" destId="{7A72B261-8106-4D15-86DF-687690D8DEBC}" srcOrd="9" destOrd="0" presId="urn:microsoft.com/office/officeart/2005/8/layout/chevron1"/>
    <dgm:cxn modelId="{B2FF7141-36DA-45D2-9A84-7CE7AC2ABEC4}" type="presParOf" srcId="{69FE148A-4119-40BD-9960-25D114B9DF00}" destId="{71EDFE50-F8FB-4FC7-A226-0F0EA4B538BB}" srcOrd="10" destOrd="0" presId="urn:microsoft.com/office/officeart/2005/8/layout/chevron1"/>
    <dgm:cxn modelId="{8711F56F-B12D-4A9C-84A0-5FB0F4D87B90}" type="presParOf" srcId="{69FE148A-4119-40BD-9960-25D114B9DF00}" destId="{A200624F-D7B6-40B1-AAA8-31D702265A5B}" srcOrd="11" destOrd="0" presId="urn:microsoft.com/office/officeart/2005/8/layout/chevron1"/>
    <dgm:cxn modelId="{E840CCA0-6F09-4C87-9398-B4F2017FB912}" type="presParOf" srcId="{69FE148A-4119-40BD-9960-25D114B9DF00}" destId="{A6503E57-3071-41E7-B77A-29948AC47B40}" srcOrd="12" destOrd="0" presId="urn:microsoft.com/office/officeart/2005/8/layout/chevron1"/>
    <dgm:cxn modelId="{CE147862-F32D-4B66-94D7-E0A54B2A1174}" type="presParOf" srcId="{69FE148A-4119-40BD-9960-25D114B9DF00}" destId="{55495B9C-C5B1-4CF2-8604-81A9378CB5A2}" srcOrd="13" destOrd="0" presId="urn:microsoft.com/office/officeart/2005/8/layout/chevron1"/>
    <dgm:cxn modelId="{6390C6A7-1630-4387-8EA0-B04B6B166D99}" type="presParOf" srcId="{69FE148A-4119-40BD-9960-25D114B9DF00}" destId="{A4FFF1AF-8279-40C3-A6AA-D00041FCF52D}" srcOrd="1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471EF-4645-4000-B922-F475D72A88ED}">
      <dsp:nvSpPr>
        <dsp:cNvPr id="0" name=""/>
        <dsp:cNvSpPr/>
      </dsp:nvSpPr>
      <dsp:spPr>
        <a:xfrm>
          <a:off x="1041" y="2939000"/>
          <a:ext cx="1669851" cy="667940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September</a:t>
          </a:r>
          <a:endParaRPr lang="en-US" sz="1600" kern="1200" dirty="0"/>
        </a:p>
      </dsp:txBody>
      <dsp:txXfrm>
        <a:off x="335011" y="2939000"/>
        <a:ext cx="1001911" cy="667940"/>
      </dsp:txXfrm>
    </dsp:sp>
    <dsp:sp modelId="{727DDAE2-11EB-437D-8DD9-51D17A7726AB}">
      <dsp:nvSpPr>
        <dsp:cNvPr id="0" name=""/>
        <dsp:cNvSpPr/>
      </dsp:nvSpPr>
      <dsp:spPr>
        <a:xfrm>
          <a:off x="1503908" y="2939000"/>
          <a:ext cx="1669851" cy="667940"/>
        </a:xfrm>
        <a:prstGeom prst="chevron">
          <a:avLst/>
        </a:prstGeom>
        <a:solidFill>
          <a:schemeClr val="accent5">
            <a:hueOff val="-1050478"/>
            <a:satOff val="-1461"/>
            <a:lumOff val="-5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October</a:t>
          </a:r>
          <a:endParaRPr lang="en-US" sz="1600" kern="1200" dirty="0"/>
        </a:p>
      </dsp:txBody>
      <dsp:txXfrm>
        <a:off x="1837878" y="2939000"/>
        <a:ext cx="1001911" cy="667940"/>
      </dsp:txXfrm>
    </dsp:sp>
    <dsp:sp modelId="{1F541E42-D322-4A89-B823-C341D55371E7}">
      <dsp:nvSpPr>
        <dsp:cNvPr id="0" name=""/>
        <dsp:cNvSpPr/>
      </dsp:nvSpPr>
      <dsp:spPr>
        <a:xfrm>
          <a:off x="3006774" y="2939000"/>
          <a:ext cx="1669851" cy="667940"/>
        </a:xfrm>
        <a:prstGeom prst="chevron">
          <a:avLst/>
        </a:prstGeom>
        <a:solidFill>
          <a:schemeClr val="accent5">
            <a:hueOff val="-2100956"/>
            <a:satOff val="-2922"/>
            <a:lumOff val="-11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November</a:t>
          </a:r>
          <a:endParaRPr lang="en-US" sz="1600" kern="1200" dirty="0"/>
        </a:p>
      </dsp:txBody>
      <dsp:txXfrm>
        <a:off x="3340744" y="2939000"/>
        <a:ext cx="1001911" cy="667940"/>
      </dsp:txXfrm>
    </dsp:sp>
    <dsp:sp modelId="{5FF65A9E-F846-470D-8AE4-1C653D91D4F8}">
      <dsp:nvSpPr>
        <dsp:cNvPr id="0" name=""/>
        <dsp:cNvSpPr/>
      </dsp:nvSpPr>
      <dsp:spPr>
        <a:xfrm>
          <a:off x="4509641" y="2939000"/>
          <a:ext cx="1669851" cy="667940"/>
        </a:xfrm>
        <a:prstGeom prst="chevron">
          <a:avLst/>
        </a:prstGeom>
        <a:solidFill>
          <a:schemeClr val="accent5">
            <a:hueOff val="-3151433"/>
            <a:satOff val="-4383"/>
            <a:lumOff val="-16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December</a:t>
          </a:r>
          <a:endParaRPr lang="en-US" sz="1600" kern="1200" dirty="0"/>
        </a:p>
      </dsp:txBody>
      <dsp:txXfrm>
        <a:off x="4843611" y="2939000"/>
        <a:ext cx="1001911" cy="667940"/>
      </dsp:txXfrm>
    </dsp:sp>
    <dsp:sp modelId="{7465B662-C6E5-41CC-9437-FBEE28ECC7CD}">
      <dsp:nvSpPr>
        <dsp:cNvPr id="0" name=""/>
        <dsp:cNvSpPr/>
      </dsp:nvSpPr>
      <dsp:spPr>
        <a:xfrm>
          <a:off x="6012507" y="2939000"/>
          <a:ext cx="1669851" cy="667940"/>
        </a:xfrm>
        <a:prstGeom prst="chevron">
          <a:avLst/>
        </a:prstGeom>
        <a:solidFill>
          <a:schemeClr val="accent5">
            <a:hueOff val="-4201911"/>
            <a:satOff val="-5845"/>
            <a:lumOff val="-22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February</a:t>
          </a:r>
          <a:endParaRPr lang="en-US" sz="1600" kern="1200" dirty="0"/>
        </a:p>
      </dsp:txBody>
      <dsp:txXfrm>
        <a:off x="6346477" y="2939000"/>
        <a:ext cx="1001911" cy="667940"/>
      </dsp:txXfrm>
    </dsp:sp>
    <dsp:sp modelId="{71EDFE50-F8FB-4FC7-A226-0F0EA4B538BB}">
      <dsp:nvSpPr>
        <dsp:cNvPr id="0" name=""/>
        <dsp:cNvSpPr/>
      </dsp:nvSpPr>
      <dsp:spPr>
        <a:xfrm>
          <a:off x="7515373" y="2939000"/>
          <a:ext cx="1669851" cy="667940"/>
        </a:xfrm>
        <a:prstGeom prst="chevron">
          <a:avLst/>
        </a:prstGeom>
        <a:solidFill>
          <a:schemeClr val="accent5">
            <a:hueOff val="-5252389"/>
            <a:satOff val="-7306"/>
            <a:lumOff val="-280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March</a:t>
          </a:r>
          <a:endParaRPr lang="en-US" sz="1600" kern="1200" dirty="0"/>
        </a:p>
      </dsp:txBody>
      <dsp:txXfrm>
        <a:off x="7849343" y="2939000"/>
        <a:ext cx="1001911" cy="667940"/>
      </dsp:txXfrm>
    </dsp:sp>
    <dsp:sp modelId="{A6503E57-3071-41E7-B77A-29948AC47B40}">
      <dsp:nvSpPr>
        <dsp:cNvPr id="0" name=""/>
        <dsp:cNvSpPr/>
      </dsp:nvSpPr>
      <dsp:spPr>
        <a:xfrm>
          <a:off x="9018240" y="2939000"/>
          <a:ext cx="1669851" cy="667940"/>
        </a:xfrm>
        <a:prstGeom prst="chevron">
          <a:avLst/>
        </a:prstGeom>
        <a:solidFill>
          <a:schemeClr val="accent5">
            <a:hueOff val="-6302867"/>
            <a:satOff val="-8767"/>
            <a:lumOff val="-33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April</a:t>
          </a:r>
          <a:endParaRPr lang="en-US" sz="1600" kern="1200" dirty="0"/>
        </a:p>
      </dsp:txBody>
      <dsp:txXfrm>
        <a:off x="9352210" y="2939000"/>
        <a:ext cx="1001911" cy="667940"/>
      </dsp:txXfrm>
    </dsp:sp>
    <dsp:sp modelId="{A4FFF1AF-8279-40C3-A6AA-D00041FCF52D}">
      <dsp:nvSpPr>
        <dsp:cNvPr id="0" name=""/>
        <dsp:cNvSpPr/>
      </dsp:nvSpPr>
      <dsp:spPr>
        <a:xfrm>
          <a:off x="10521106" y="2939000"/>
          <a:ext cx="1669851" cy="667940"/>
        </a:xfrm>
        <a:prstGeom prst="chevron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May</a:t>
          </a:r>
          <a:endParaRPr lang="en-US" sz="1600" kern="1200" dirty="0"/>
        </a:p>
      </dsp:txBody>
      <dsp:txXfrm>
        <a:off x="10855076" y="2939000"/>
        <a:ext cx="1001911" cy="6679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471EF-4645-4000-B922-F475D72A88ED}">
      <dsp:nvSpPr>
        <dsp:cNvPr id="0" name=""/>
        <dsp:cNvSpPr/>
      </dsp:nvSpPr>
      <dsp:spPr>
        <a:xfrm>
          <a:off x="1041" y="2939000"/>
          <a:ext cx="1669851" cy="667940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September</a:t>
          </a:r>
          <a:endParaRPr lang="en-US" sz="1600" kern="1200" dirty="0"/>
        </a:p>
      </dsp:txBody>
      <dsp:txXfrm>
        <a:off x="335011" y="2939000"/>
        <a:ext cx="1001911" cy="667940"/>
      </dsp:txXfrm>
    </dsp:sp>
    <dsp:sp modelId="{727DDAE2-11EB-437D-8DD9-51D17A7726AB}">
      <dsp:nvSpPr>
        <dsp:cNvPr id="0" name=""/>
        <dsp:cNvSpPr/>
      </dsp:nvSpPr>
      <dsp:spPr>
        <a:xfrm>
          <a:off x="1503908" y="2939000"/>
          <a:ext cx="1669851" cy="667940"/>
        </a:xfrm>
        <a:prstGeom prst="chevron">
          <a:avLst/>
        </a:prstGeom>
        <a:solidFill>
          <a:schemeClr val="accent5">
            <a:hueOff val="-1050478"/>
            <a:satOff val="-1461"/>
            <a:lumOff val="-5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October</a:t>
          </a:r>
          <a:endParaRPr lang="en-US" sz="1600" kern="1200" dirty="0"/>
        </a:p>
      </dsp:txBody>
      <dsp:txXfrm>
        <a:off x="1837878" y="2939000"/>
        <a:ext cx="1001911" cy="667940"/>
      </dsp:txXfrm>
    </dsp:sp>
    <dsp:sp modelId="{1F541E42-D322-4A89-B823-C341D55371E7}">
      <dsp:nvSpPr>
        <dsp:cNvPr id="0" name=""/>
        <dsp:cNvSpPr/>
      </dsp:nvSpPr>
      <dsp:spPr>
        <a:xfrm>
          <a:off x="3006774" y="2939000"/>
          <a:ext cx="1669851" cy="667940"/>
        </a:xfrm>
        <a:prstGeom prst="chevron">
          <a:avLst/>
        </a:prstGeom>
        <a:solidFill>
          <a:schemeClr val="accent5">
            <a:hueOff val="-2100956"/>
            <a:satOff val="-2922"/>
            <a:lumOff val="-11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November</a:t>
          </a:r>
          <a:endParaRPr lang="en-US" sz="1600" kern="1200" dirty="0"/>
        </a:p>
      </dsp:txBody>
      <dsp:txXfrm>
        <a:off x="3340744" y="2939000"/>
        <a:ext cx="1001911" cy="667940"/>
      </dsp:txXfrm>
    </dsp:sp>
    <dsp:sp modelId="{5FF65A9E-F846-470D-8AE4-1C653D91D4F8}">
      <dsp:nvSpPr>
        <dsp:cNvPr id="0" name=""/>
        <dsp:cNvSpPr/>
      </dsp:nvSpPr>
      <dsp:spPr>
        <a:xfrm>
          <a:off x="4509641" y="2939000"/>
          <a:ext cx="1669851" cy="667940"/>
        </a:xfrm>
        <a:prstGeom prst="chevron">
          <a:avLst/>
        </a:prstGeom>
        <a:solidFill>
          <a:schemeClr val="accent5">
            <a:hueOff val="-3151433"/>
            <a:satOff val="-4383"/>
            <a:lumOff val="-16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December</a:t>
          </a:r>
          <a:endParaRPr lang="en-US" sz="1600" kern="1200" dirty="0"/>
        </a:p>
      </dsp:txBody>
      <dsp:txXfrm>
        <a:off x="4843611" y="2939000"/>
        <a:ext cx="1001911" cy="667940"/>
      </dsp:txXfrm>
    </dsp:sp>
    <dsp:sp modelId="{7465B662-C6E5-41CC-9437-FBEE28ECC7CD}">
      <dsp:nvSpPr>
        <dsp:cNvPr id="0" name=""/>
        <dsp:cNvSpPr/>
      </dsp:nvSpPr>
      <dsp:spPr>
        <a:xfrm>
          <a:off x="6012507" y="2939000"/>
          <a:ext cx="1669851" cy="667940"/>
        </a:xfrm>
        <a:prstGeom prst="chevron">
          <a:avLst/>
        </a:prstGeom>
        <a:solidFill>
          <a:schemeClr val="accent5">
            <a:hueOff val="-4201911"/>
            <a:satOff val="-5845"/>
            <a:lumOff val="-22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February</a:t>
          </a:r>
          <a:endParaRPr lang="en-US" sz="1600" kern="1200" dirty="0"/>
        </a:p>
      </dsp:txBody>
      <dsp:txXfrm>
        <a:off x="6346477" y="2939000"/>
        <a:ext cx="1001911" cy="667940"/>
      </dsp:txXfrm>
    </dsp:sp>
    <dsp:sp modelId="{71EDFE50-F8FB-4FC7-A226-0F0EA4B538BB}">
      <dsp:nvSpPr>
        <dsp:cNvPr id="0" name=""/>
        <dsp:cNvSpPr/>
      </dsp:nvSpPr>
      <dsp:spPr>
        <a:xfrm>
          <a:off x="7515373" y="2939000"/>
          <a:ext cx="1669851" cy="667940"/>
        </a:xfrm>
        <a:prstGeom prst="chevron">
          <a:avLst/>
        </a:prstGeom>
        <a:solidFill>
          <a:schemeClr val="accent5">
            <a:hueOff val="-5252389"/>
            <a:satOff val="-7306"/>
            <a:lumOff val="-280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March</a:t>
          </a:r>
          <a:endParaRPr lang="en-US" sz="1600" kern="1200" dirty="0"/>
        </a:p>
      </dsp:txBody>
      <dsp:txXfrm>
        <a:off x="7849343" y="2939000"/>
        <a:ext cx="1001911" cy="667940"/>
      </dsp:txXfrm>
    </dsp:sp>
    <dsp:sp modelId="{A6503E57-3071-41E7-B77A-29948AC47B40}">
      <dsp:nvSpPr>
        <dsp:cNvPr id="0" name=""/>
        <dsp:cNvSpPr/>
      </dsp:nvSpPr>
      <dsp:spPr>
        <a:xfrm>
          <a:off x="9018240" y="2939000"/>
          <a:ext cx="1669851" cy="667940"/>
        </a:xfrm>
        <a:prstGeom prst="chevron">
          <a:avLst/>
        </a:prstGeom>
        <a:solidFill>
          <a:schemeClr val="accent5">
            <a:hueOff val="-6302867"/>
            <a:satOff val="-8767"/>
            <a:lumOff val="-33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April</a:t>
          </a:r>
          <a:endParaRPr lang="en-US" sz="1600" kern="1200" dirty="0"/>
        </a:p>
      </dsp:txBody>
      <dsp:txXfrm>
        <a:off x="9352210" y="2939000"/>
        <a:ext cx="1001911" cy="667940"/>
      </dsp:txXfrm>
    </dsp:sp>
    <dsp:sp modelId="{A4FFF1AF-8279-40C3-A6AA-D00041FCF52D}">
      <dsp:nvSpPr>
        <dsp:cNvPr id="0" name=""/>
        <dsp:cNvSpPr/>
      </dsp:nvSpPr>
      <dsp:spPr>
        <a:xfrm>
          <a:off x="10521106" y="2939000"/>
          <a:ext cx="1669851" cy="667940"/>
        </a:xfrm>
        <a:prstGeom prst="chevron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May</a:t>
          </a:r>
          <a:endParaRPr lang="en-US" sz="1600" kern="1200" dirty="0"/>
        </a:p>
      </dsp:txBody>
      <dsp:txXfrm>
        <a:off x="10855076" y="2939000"/>
        <a:ext cx="1001911" cy="6679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471EF-4645-4000-B922-F475D72A88ED}">
      <dsp:nvSpPr>
        <dsp:cNvPr id="0" name=""/>
        <dsp:cNvSpPr/>
      </dsp:nvSpPr>
      <dsp:spPr>
        <a:xfrm>
          <a:off x="1041" y="2939000"/>
          <a:ext cx="1669851" cy="667940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September</a:t>
          </a:r>
          <a:endParaRPr lang="en-US" sz="1600" kern="1200" dirty="0"/>
        </a:p>
      </dsp:txBody>
      <dsp:txXfrm>
        <a:off x="335011" y="2939000"/>
        <a:ext cx="1001911" cy="667940"/>
      </dsp:txXfrm>
    </dsp:sp>
    <dsp:sp modelId="{727DDAE2-11EB-437D-8DD9-51D17A7726AB}">
      <dsp:nvSpPr>
        <dsp:cNvPr id="0" name=""/>
        <dsp:cNvSpPr/>
      </dsp:nvSpPr>
      <dsp:spPr>
        <a:xfrm>
          <a:off x="1503908" y="2939000"/>
          <a:ext cx="1669851" cy="667940"/>
        </a:xfrm>
        <a:prstGeom prst="chevron">
          <a:avLst/>
        </a:prstGeom>
        <a:solidFill>
          <a:schemeClr val="accent5">
            <a:hueOff val="-1050478"/>
            <a:satOff val="-1461"/>
            <a:lumOff val="-5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October</a:t>
          </a:r>
          <a:endParaRPr lang="en-US" sz="1600" kern="1200" dirty="0"/>
        </a:p>
      </dsp:txBody>
      <dsp:txXfrm>
        <a:off x="1837878" y="2939000"/>
        <a:ext cx="1001911" cy="667940"/>
      </dsp:txXfrm>
    </dsp:sp>
    <dsp:sp modelId="{1F541E42-D322-4A89-B823-C341D55371E7}">
      <dsp:nvSpPr>
        <dsp:cNvPr id="0" name=""/>
        <dsp:cNvSpPr/>
      </dsp:nvSpPr>
      <dsp:spPr>
        <a:xfrm>
          <a:off x="3006774" y="2939000"/>
          <a:ext cx="1669851" cy="667940"/>
        </a:xfrm>
        <a:prstGeom prst="chevron">
          <a:avLst/>
        </a:prstGeom>
        <a:solidFill>
          <a:schemeClr val="accent5">
            <a:hueOff val="-2100956"/>
            <a:satOff val="-2922"/>
            <a:lumOff val="-11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November</a:t>
          </a:r>
          <a:endParaRPr lang="en-US" sz="1600" kern="1200" dirty="0"/>
        </a:p>
      </dsp:txBody>
      <dsp:txXfrm>
        <a:off x="3340744" y="2939000"/>
        <a:ext cx="1001911" cy="667940"/>
      </dsp:txXfrm>
    </dsp:sp>
    <dsp:sp modelId="{5FF65A9E-F846-470D-8AE4-1C653D91D4F8}">
      <dsp:nvSpPr>
        <dsp:cNvPr id="0" name=""/>
        <dsp:cNvSpPr/>
      </dsp:nvSpPr>
      <dsp:spPr>
        <a:xfrm>
          <a:off x="4509641" y="2939000"/>
          <a:ext cx="1669851" cy="667940"/>
        </a:xfrm>
        <a:prstGeom prst="chevron">
          <a:avLst/>
        </a:prstGeom>
        <a:solidFill>
          <a:schemeClr val="accent5">
            <a:hueOff val="-3151433"/>
            <a:satOff val="-4383"/>
            <a:lumOff val="-16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December</a:t>
          </a:r>
          <a:endParaRPr lang="en-US" sz="1600" kern="1200" dirty="0"/>
        </a:p>
      </dsp:txBody>
      <dsp:txXfrm>
        <a:off x="4843611" y="2939000"/>
        <a:ext cx="1001911" cy="667940"/>
      </dsp:txXfrm>
    </dsp:sp>
    <dsp:sp modelId="{7465B662-C6E5-41CC-9437-FBEE28ECC7CD}">
      <dsp:nvSpPr>
        <dsp:cNvPr id="0" name=""/>
        <dsp:cNvSpPr/>
      </dsp:nvSpPr>
      <dsp:spPr>
        <a:xfrm>
          <a:off x="6012507" y="2939000"/>
          <a:ext cx="1669851" cy="667940"/>
        </a:xfrm>
        <a:prstGeom prst="chevron">
          <a:avLst/>
        </a:prstGeom>
        <a:solidFill>
          <a:schemeClr val="accent5">
            <a:hueOff val="-4201911"/>
            <a:satOff val="-5845"/>
            <a:lumOff val="-22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February</a:t>
          </a:r>
          <a:endParaRPr lang="en-US" sz="1600" kern="1200" dirty="0"/>
        </a:p>
      </dsp:txBody>
      <dsp:txXfrm>
        <a:off x="6346477" y="2939000"/>
        <a:ext cx="1001911" cy="667940"/>
      </dsp:txXfrm>
    </dsp:sp>
    <dsp:sp modelId="{71EDFE50-F8FB-4FC7-A226-0F0EA4B538BB}">
      <dsp:nvSpPr>
        <dsp:cNvPr id="0" name=""/>
        <dsp:cNvSpPr/>
      </dsp:nvSpPr>
      <dsp:spPr>
        <a:xfrm>
          <a:off x="7515373" y="2939000"/>
          <a:ext cx="1669851" cy="667940"/>
        </a:xfrm>
        <a:prstGeom prst="chevron">
          <a:avLst/>
        </a:prstGeom>
        <a:solidFill>
          <a:schemeClr val="accent5">
            <a:hueOff val="-5252389"/>
            <a:satOff val="-7306"/>
            <a:lumOff val="-280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March</a:t>
          </a:r>
          <a:endParaRPr lang="en-US" sz="1600" kern="1200" dirty="0"/>
        </a:p>
      </dsp:txBody>
      <dsp:txXfrm>
        <a:off x="7849343" y="2939000"/>
        <a:ext cx="1001911" cy="667940"/>
      </dsp:txXfrm>
    </dsp:sp>
    <dsp:sp modelId="{A6503E57-3071-41E7-B77A-29948AC47B40}">
      <dsp:nvSpPr>
        <dsp:cNvPr id="0" name=""/>
        <dsp:cNvSpPr/>
      </dsp:nvSpPr>
      <dsp:spPr>
        <a:xfrm>
          <a:off x="9018240" y="2939000"/>
          <a:ext cx="1669851" cy="667940"/>
        </a:xfrm>
        <a:prstGeom prst="chevron">
          <a:avLst/>
        </a:prstGeom>
        <a:solidFill>
          <a:schemeClr val="accent5">
            <a:hueOff val="-6302867"/>
            <a:satOff val="-8767"/>
            <a:lumOff val="-33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April</a:t>
          </a:r>
          <a:endParaRPr lang="en-US" sz="1600" kern="1200" dirty="0"/>
        </a:p>
      </dsp:txBody>
      <dsp:txXfrm>
        <a:off x="9352210" y="2939000"/>
        <a:ext cx="1001911" cy="667940"/>
      </dsp:txXfrm>
    </dsp:sp>
    <dsp:sp modelId="{A4FFF1AF-8279-40C3-A6AA-D00041FCF52D}">
      <dsp:nvSpPr>
        <dsp:cNvPr id="0" name=""/>
        <dsp:cNvSpPr/>
      </dsp:nvSpPr>
      <dsp:spPr>
        <a:xfrm>
          <a:off x="10521106" y="2939000"/>
          <a:ext cx="1669851" cy="667940"/>
        </a:xfrm>
        <a:prstGeom prst="chevron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May</a:t>
          </a:r>
          <a:endParaRPr lang="en-US" sz="1600" kern="1200" dirty="0"/>
        </a:p>
      </dsp:txBody>
      <dsp:txXfrm>
        <a:off x="10855076" y="2939000"/>
        <a:ext cx="1001911" cy="6679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471EF-4645-4000-B922-F475D72A88ED}">
      <dsp:nvSpPr>
        <dsp:cNvPr id="0" name=""/>
        <dsp:cNvSpPr/>
      </dsp:nvSpPr>
      <dsp:spPr>
        <a:xfrm>
          <a:off x="1041" y="2939000"/>
          <a:ext cx="1669851" cy="667940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September</a:t>
          </a:r>
          <a:endParaRPr lang="en-US" sz="1600" kern="1200" dirty="0"/>
        </a:p>
      </dsp:txBody>
      <dsp:txXfrm>
        <a:off x="335011" y="2939000"/>
        <a:ext cx="1001911" cy="667940"/>
      </dsp:txXfrm>
    </dsp:sp>
    <dsp:sp modelId="{727DDAE2-11EB-437D-8DD9-51D17A7726AB}">
      <dsp:nvSpPr>
        <dsp:cNvPr id="0" name=""/>
        <dsp:cNvSpPr/>
      </dsp:nvSpPr>
      <dsp:spPr>
        <a:xfrm>
          <a:off x="1503908" y="2939000"/>
          <a:ext cx="1669851" cy="667940"/>
        </a:xfrm>
        <a:prstGeom prst="chevron">
          <a:avLst/>
        </a:prstGeom>
        <a:solidFill>
          <a:schemeClr val="accent5">
            <a:hueOff val="-1050478"/>
            <a:satOff val="-1461"/>
            <a:lumOff val="-5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October</a:t>
          </a:r>
          <a:endParaRPr lang="en-US" sz="1600" kern="1200" dirty="0"/>
        </a:p>
      </dsp:txBody>
      <dsp:txXfrm>
        <a:off x="1837878" y="2939000"/>
        <a:ext cx="1001911" cy="667940"/>
      </dsp:txXfrm>
    </dsp:sp>
    <dsp:sp modelId="{1F541E42-D322-4A89-B823-C341D55371E7}">
      <dsp:nvSpPr>
        <dsp:cNvPr id="0" name=""/>
        <dsp:cNvSpPr/>
      </dsp:nvSpPr>
      <dsp:spPr>
        <a:xfrm>
          <a:off x="3006774" y="2939000"/>
          <a:ext cx="1669851" cy="667940"/>
        </a:xfrm>
        <a:prstGeom prst="chevron">
          <a:avLst/>
        </a:prstGeom>
        <a:solidFill>
          <a:schemeClr val="accent5">
            <a:hueOff val="-2100956"/>
            <a:satOff val="-2922"/>
            <a:lumOff val="-11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November</a:t>
          </a:r>
          <a:endParaRPr lang="en-US" sz="1600" kern="1200" dirty="0"/>
        </a:p>
      </dsp:txBody>
      <dsp:txXfrm>
        <a:off x="3340744" y="2939000"/>
        <a:ext cx="1001911" cy="667940"/>
      </dsp:txXfrm>
    </dsp:sp>
    <dsp:sp modelId="{5FF65A9E-F846-470D-8AE4-1C653D91D4F8}">
      <dsp:nvSpPr>
        <dsp:cNvPr id="0" name=""/>
        <dsp:cNvSpPr/>
      </dsp:nvSpPr>
      <dsp:spPr>
        <a:xfrm>
          <a:off x="4509641" y="2939000"/>
          <a:ext cx="1669851" cy="667940"/>
        </a:xfrm>
        <a:prstGeom prst="chevron">
          <a:avLst/>
        </a:prstGeom>
        <a:solidFill>
          <a:schemeClr val="accent5">
            <a:hueOff val="-3151433"/>
            <a:satOff val="-4383"/>
            <a:lumOff val="-16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December</a:t>
          </a:r>
          <a:endParaRPr lang="en-US" sz="1600" kern="1200" dirty="0"/>
        </a:p>
      </dsp:txBody>
      <dsp:txXfrm>
        <a:off x="4843611" y="2939000"/>
        <a:ext cx="1001911" cy="667940"/>
      </dsp:txXfrm>
    </dsp:sp>
    <dsp:sp modelId="{7465B662-C6E5-41CC-9437-FBEE28ECC7CD}">
      <dsp:nvSpPr>
        <dsp:cNvPr id="0" name=""/>
        <dsp:cNvSpPr/>
      </dsp:nvSpPr>
      <dsp:spPr>
        <a:xfrm>
          <a:off x="6012507" y="2939000"/>
          <a:ext cx="1669851" cy="667940"/>
        </a:xfrm>
        <a:prstGeom prst="chevron">
          <a:avLst/>
        </a:prstGeom>
        <a:solidFill>
          <a:schemeClr val="accent5">
            <a:hueOff val="-4201911"/>
            <a:satOff val="-5845"/>
            <a:lumOff val="-22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February</a:t>
          </a:r>
          <a:endParaRPr lang="en-US" sz="1600" kern="1200" dirty="0"/>
        </a:p>
      </dsp:txBody>
      <dsp:txXfrm>
        <a:off x="6346477" y="2939000"/>
        <a:ext cx="1001911" cy="667940"/>
      </dsp:txXfrm>
    </dsp:sp>
    <dsp:sp modelId="{71EDFE50-F8FB-4FC7-A226-0F0EA4B538BB}">
      <dsp:nvSpPr>
        <dsp:cNvPr id="0" name=""/>
        <dsp:cNvSpPr/>
      </dsp:nvSpPr>
      <dsp:spPr>
        <a:xfrm>
          <a:off x="7515373" y="2939000"/>
          <a:ext cx="1669851" cy="667940"/>
        </a:xfrm>
        <a:prstGeom prst="chevron">
          <a:avLst/>
        </a:prstGeom>
        <a:solidFill>
          <a:schemeClr val="accent5">
            <a:hueOff val="-5252389"/>
            <a:satOff val="-7306"/>
            <a:lumOff val="-280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March</a:t>
          </a:r>
          <a:endParaRPr lang="en-US" sz="1600" kern="1200" dirty="0"/>
        </a:p>
      </dsp:txBody>
      <dsp:txXfrm>
        <a:off x="7849343" y="2939000"/>
        <a:ext cx="1001911" cy="667940"/>
      </dsp:txXfrm>
    </dsp:sp>
    <dsp:sp modelId="{A6503E57-3071-41E7-B77A-29948AC47B40}">
      <dsp:nvSpPr>
        <dsp:cNvPr id="0" name=""/>
        <dsp:cNvSpPr/>
      </dsp:nvSpPr>
      <dsp:spPr>
        <a:xfrm>
          <a:off x="9018240" y="2939000"/>
          <a:ext cx="1669851" cy="667940"/>
        </a:xfrm>
        <a:prstGeom prst="chevron">
          <a:avLst/>
        </a:prstGeom>
        <a:solidFill>
          <a:schemeClr val="accent5">
            <a:hueOff val="-6302867"/>
            <a:satOff val="-8767"/>
            <a:lumOff val="-33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April</a:t>
          </a:r>
          <a:endParaRPr lang="en-US" sz="1600" kern="1200" dirty="0"/>
        </a:p>
      </dsp:txBody>
      <dsp:txXfrm>
        <a:off x="9352210" y="2939000"/>
        <a:ext cx="1001911" cy="667940"/>
      </dsp:txXfrm>
    </dsp:sp>
    <dsp:sp modelId="{A4FFF1AF-8279-40C3-A6AA-D00041FCF52D}">
      <dsp:nvSpPr>
        <dsp:cNvPr id="0" name=""/>
        <dsp:cNvSpPr/>
      </dsp:nvSpPr>
      <dsp:spPr>
        <a:xfrm>
          <a:off x="10521106" y="2939000"/>
          <a:ext cx="1669851" cy="667940"/>
        </a:xfrm>
        <a:prstGeom prst="chevron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May</a:t>
          </a:r>
          <a:endParaRPr lang="en-US" sz="1600" kern="1200" dirty="0"/>
        </a:p>
      </dsp:txBody>
      <dsp:txXfrm>
        <a:off x="10855076" y="2939000"/>
        <a:ext cx="1001911" cy="6679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471EF-4645-4000-B922-F475D72A88ED}">
      <dsp:nvSpPr>
        <dsp:cNvPr id="0" name=""/>
        <dsp:cNvSpPr/>
      </dsp:nvSpPr>
      <dsp:spPr>
        <a:xfrm>
          <a:off x="1041" y="2939000"/>
          <a:ext cx="1669851" cy="667940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September</a:t>
          </a:r>
          <a:endParaRPr lang="en-US" sz="1600" kern="1200" dirty="0"/>
        </a:p>
      </dsp:txBody>
      <dsp:txXfrm>
        <a:off x="335011" y="2939000"/>
        <a:ext cx="1001911" cy="667940"/>
      </dsp:txXfrm>
    </dsp:sp>
    <dsp:sp modelId="{727DDAE2-11EB-437D-8DD9-51D17A7726AB}">
      <dsp:nvSpPr>
        <dsp:cNvPr id="0" name=""/>
        <dsp:cNvSpPr/>
      </dsp:nvSpPr>
      <dsp:spPr>
        <a:xfrm>
          <a:off x="1503908" y="2939000"/>
          <a:ext cx="1669851" cy="667940"/>
        </a:xfrm>
        <a:prstGeom prst="chevron">
          <a:avLst/>
        </a:prstGeom>
        <a:solidFill>
          <a:schemeClr val="accent5">
            <a:hueOff val="-1050478"/>
            <a:satOff val="-1461"/>
            <a:lumOff val="-5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October</a:t>
          </a:r>
          <a:endParaRPr lang="en-US" sz="1600" kern="1200" dirty="0"/>
        </a:p>
      </dsp:txBody>
      <dsp:txXfrm>
        <a:off x="1837878" y="2939000"/>
        <a:ext cx="1001911" cy="667940"/>
      </dsp:txXfrm>
    </dsp:sp>
    <dsp:sp modelId="{1F541E42-D322-4A89-B823-C341D55371E7}">
      <dsp:nvSpPr>
        <dsp:cNvPr id="0" name=""/>
        <dsp:cNvSpPr/>
      </dsp:nvSpPr>
      <dsp:spPr>
        <a:xfrm>
          <a:off x="3006774" y="2939000"/>
          <a:ext cx="1669851" cy="667940"/>
        </a:xfrm>
        <a:prstGeom prst="chevron">
          <a:avLst/>
        </a:prstGeom>
        <a:solidFill>
          <a:schemeClr val="accent5">
            <a:hueOff val="-2100956"/>
            <a:satOff val="-2922"/>
            <a:lumOff val="-11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November</a:t>
          </a:r>
          <a:endParaRPr lang="en-US" sz="1600" kern="1200" dirty="0"/>
        </a:p>
      </dsp:txBody>
      <dsp:txXfrm>
        <a:off x="3340744" y="2939000"/>
        <a:ext cx="1001911" cy="667940"/>
      </dsp:txXfrm>
    </dsp:sp>
    <dsp:sp modelId="{5FF65A9E-F846-470D-8AE4-1C653D91D4F8}">
      <dsp:nvSpPr>
        <dsp:cNvPr id="0" name=""/>
        <dsp:cNvSpPr/>
      </dsp:nvSpPr>
      <dsp:spPr>
        <a:xfrm>
          <a:off x="4509641" y="2939000"/>
          <a:ext cx="1669851" cy="667940"/>
        </a:xfrm>
        <a:prstGeom prst="chevron">
          <a:avLst/>
        </a:prstGeom>
        <a:solidFill>
          <a:schemeClr val="accent5">
            <a:hueOff val="-3151433"/>
            <a:satOff val="-4383"/>
            <a:lumOff val="-16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December</a:t>
          </a:r>
          <a:endParaRPr lang="en-US" sz="1600" kern="1200" dirty="0"/>
        </a:p>
      </dsp:txBody>
      <dsp:txXfrm>
        <a:off x="4843611" y="2939000"/>
        <a:ext cx="1001911" cy="667940"/>
      </dsp:txXfrm>
    </dsp:sp>
    <dsp:sp modelId="{7465B662-C6E5-41CC-9437-FBEE28ECC7CD}">
      <dsp:nvSpPr>
        <dsp:cNvPr id="0" name=""/>
        <dsp:cNvSpPr/>
      </dsp:nvSpPr>
      <dsp:spPr>
        <a:xfrm>
          <a:off x="6012507" y="2939000"/>
          <a:ext cx="1669851" cy="667940"/>
        </a:xfrm>
        <a:prstGeom prst="chevron">
          <a:avLst/>
        </a:prstGeom>
        <a:solidFill>
          <a:schemeClr val="accent5">
            <a:hueOff val="-4201911"/>
            <a:satOff val="-5845"/>
            <a:lumOff val="-22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February</a:t>
          </a:r>
          <a:endParaRPr lang="en-US" sz="1600" kern="1200" dirty="0"/>
        </a:p>
      </dsp:txBody>
      <dsp:txXfrm>
        <a:off x="6346477" y="2939000"/>
        <a:ext cx="1001911" cy="667940"/>
      </dsp:txXfrm>
    </dsp:sp>
    <dsp:sp modelId="{71EDFE50-F8FB-4FC7-A226-0F0EA4B538BB}">
      <dsp:nvSpPr>
        <dsp:cNvPr id="0" name=""/>
        <dsp:cNvSpPr/>
      </dsp:nvSpPr>
      <dsp:spPr>
        <a:xfrm>
          <a:off x="7515373" y="2939000"/>
          <a:ext cx="1669851" cy="667940"/>
        </a:xfrm>
        <a:prstGeom prst="chevron">
          <a:avLst/>
        </a:prstGeom>
        <a:solidFill>
          <a:schemeClr val="accent5">
            <a:hueOff val="-5252389"/>
            <a:satOff val="-7306"/>
            <a:lumOff val="-280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March</a:t>
          </a:r>
          <a:endParaRPr lang="en-US" sz="1600" kern="1200" dirty="0"/>
        </a:p>
      </dsp:txBody>
      <dsp:txXfrm>
        <a:off x="7849343" y="2939000"/>
        <a:ext cx="1001911" cy="667940"/>
      </dsp:txXfrm>
    </dsp:sp>
    <dsp:sp modelId="{A6503E57-3071-41E7-B77A-29948AC47B40}">
      <dsp:nvSpPr>
        <dsp:cNvPr id="0" name=""/>
        <dsp:cNvSpPr/>
      </dsp:nvSpPr>
      <dsp:spPr>
        <a:xfrm>
          <a:off x="9018240" y="2939000"/>
          <a:ext cx="1669851" cy="667940"/>
        </a:xfrm>
        <a:prstGeom prst="chevron">
          <a:avLst/>
        </a:prstGeom>
        <a:solidFill>
          <a:schemeClr val="accent5">
            <a:hueOff val="-6302867"/>
            <a:satOff val="-8767"/>
            <a:lumOff val="-33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April</a:t>
          </a:r>
          <a:endParaRPr lang="en-US" sz="1600" kern="1200" dirty="0"/>
        </a:p>
      </dsp:txBody>
      <dsp:txXfrm>
        <a:off x="9352210" y="2939000"/>
        <a:ext cx="1001911" cy="667940"/>
      </dsp:txXfrm>
    </dsp:sp>
    <dsp:sp modelId="{A4FFF1AF-8279-40C3-A6AA-D00041FCF52D}">
      <dsp:nvSpPr>
        <dsp:cNvPr id="0" name=""/>
        <dsp:cNvSpPr/>
      </dsp:nvSpPr>
      <dsp:spPr>
        <a:xfrm>
          <a:off x="10521106" y="2939000"/>
          <a:ext cx="1669851" cy="667940"/>
        </a:xfrm>
        <a:prstGeom prst="chevron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May</a:t>
          </a:r>
          <a:endParaRPr lang="en-US" sz="1600" kern="1200" dirty="0"/>
        </a:p>
      </dsp:txBody>
      <dsp:txXfrm>
        <a:off x="10855076" y="2939000"/>
        <a:ext cx="1001911" cy="6679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4BC2-B5CE-46B4-9D36-E3C678DBF2CA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B962-F4B0-461F-A4C4-BCA6920DA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089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4BC2-B5CE-46B4-9D36-E3C678DBF2CA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B962-F4B0-461F-A4C4-BCA6920DA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21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4BC2-B5CE-46B4-9D36-E3C678DBF2CA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B962-F4B0-461F-A4C4-BCA6920DA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959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4BC2-B5CE-46B4-9D36-E3C678DBF2CA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B962-F4B0-461F-A4C4-BCA6920DA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80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4BC2-B5CE-46B4-9D36-E3C678DBF2CA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B962-F4B0-461F-A4C4-BCA6920DA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333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4BC2-B5CE-46B4-9D36-E3C678DBF2CA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B962-F4B0-461F-A4C4-BCA6920DA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219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4BC2-B5CE-46B4-9D36-E3C678DBF2CA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B962-F4B0-461F-A4C4-BCA6920DA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1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4BC2-B5CE-46B4-9D36-E3C678DBF2CA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B962-F4B0-461F-A4C4-BCA6920DA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755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4BC2-B5CE-46B4-9D36-E3C678DBF2CA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B962-F4B0-461F-A4C4-BCA6920DA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670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4BC2-B5CE-46B4-9D36-E3C678DBF2CA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B962-F4B0-461F-A4C4-BCA6920DA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601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4BC2-B5CE-46B4-9D36-E3C678DBF2CA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B962-F4B0-461F-A4C4-BCA6920DA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648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F4BC2-B5CE-46B4-9D36-E3C678DBF2CA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7B962-F4B0-461F-A4C4-BCA6920DA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906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canadacollege.edu/programreview/instruction/IPCReviewerRubric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Streamlining Program Review</a:t>
            </a:r>
            <a:br>
              <a:rPr lang="en-US" dirty="0" smtClean="0"/>
            </a:br>
            <a:r>
              <a:rPr lang="en-US" sz="3200" dirty="0" smtClean="0"/>
              <a:t>Peer Feedback &amp; Prioritization Process </a:t>
            </a:r>
            <a:r>
              <a:rPr lang="en-US" sz="3200" dirty="0" smtClean="0"/>
              <a:t>Updates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Instructional Planning Council</a:t>
            </a:r>
          </a:p>
          <a:p>
            <a:r>
              <a:rPr lang="en-US" dirty="0" smtClean="0"/>
              <a:t>October 5, 2018</a:t>
            </a:r>
            <a:endParaRPr lang="en-US" dirty="0"/>
          </a:p>
        </p:txBody>
      </p:sp>
      <p:pic>
        <p:nvPicPr>
          <p:cNvPr id="4" name="Picture 3" descr="C:\Users\engelk\Desktop\download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135" y="604304"/>
            <a:ext cx="2553730" cy="12739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5587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/>
          </p:nvPr>
        </p:nvGraphicFramePr>
        <p:xfrm>
          <a:off x="0" y="149384"/>
          <a:ext cx="12192000" cy="6545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804688" y="2182643"/>
            <a:ext cx="123372" cy="856343"/>
            <a:chOff x="471716" y="2061028"/>
            <a:chExt cx="123372" cy="856343"/>
          </a:xfrm>
        </p:grpSpPr>
        <p:cxnSp>
          <p:nvCxnSpPr>
            <p:cNvPr id="4" name="Straight Connector 3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Oval 4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766244" y="2182643"/>
            <a:ext cx="123372" cy="856343"/>
            <a:chOff x="471716" y="2061028"/>
            <a:chExt cx="123372" cy="856343"/>
          </a:xfrm>
        </p:grpSpPr>
        <p:cxnSp>
          <p:nvCxnSpPr>
            <p:cNvPr id="8" name="Straight Connector 7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772796" y="2187436"/>
            <a:ext cx="123372" cy="856343"/>
            <a:chOff x="471716" y="2061028"/>
            <a:chExt cx="123372" cy="856343"/>
          </a:xfrm>
        </p:grpSpPr>
        <p:cxnSp>
          <p:nvCxnSpPr>
            <p:cNvPr id="11" name="Straight Connector 10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498062" y="2182643"/>
            <a:ext cx="123372" cy="856343"/>
            <a:chOff x="471716" y="2061028"/>
            <a:chExt cx="123372" cy="856343"/>
          </a:xfrm>
        </p:grpSpPr>
        <p:cxnSp>
          <p:nvCxnSpPr>
            <p:cNvPr id="14" name="Straight Connector 13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 flipV="1">
            <a:off x="3176999" y="3805142"/>
            <a:ext cx="123372" cy="856343"/>
            <a:chOff x="471716" y="2061028"/>
            <a:chExt cx="123372" cy="856343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 flipV="1">
            <a:off x="4102808" y="3782375"/>
            <a:ext cx="123372" cy="856343"/>
            <a:chOff x="471716" y="2061028"/>
            <a:chExt cx="123372" cy="856343"/>
          </a:xfrm>
        </p:grpSpPr>
        <p:cxnSp>
          <p:nvCxnSpPr>
            <p:cNvPr id="26" name="Straight Connector 25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234304" y="1607458"/>
            <a:ext cx="1271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September 15</a:t>
            </a:r>
          </a:p>
          <a:p>
            <a:pPr algn="ctr"/>
            <a:r>
              <a:rPr lang="en-US" sz="1200" dirty="0" smtClean="0"/>
              <a:t>Process Begins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2660251" y="4740256"/>
            <a:ext cx="12802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November 1</a:t>
            </a:r>
          </a:p>
          <a:p>
            <a:pPr algn="ctr"/>
            <a:r>
              <a:rPr lang="en-US" sz="1200" dirty="0" smtClean="0"/>
              <a:t>Programs submit complete program reviews and all resource requests</a:t>
            </a:r>
            <a:endParaRPr lang="en-US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3166103" y="1130184"/>
            <a:ext cx="12673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Nov. 2 - 16</a:t>
            </a:r>
          </a:p>
          <a:p>
            <a:pPr algn="ctr"/>
            <a:r>
              <a:rPr lang="en-US" sz="1200" dirty="0" smtClean="0"/>
              <a:t>Peer Review </a:t>
            </a:r>
            <a:r>
              <a:rPr lang="en-US" sz="1200" b="1" dirty="0" smtClean="0"/>
              <a:t>feedback</a:t>
            </a:r>
            <a:r>
              <a:rPr lang="en-US" sz="1200" dirty="0" smtClean="0"/>
              <a:t> happens in IPC, SSPC, and APC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4994839" y="4778937"/>
            <a:ext cx="14932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December 5</a:t>
            </a:r>
          </a:p>
          <a:p>
            <a:pPr algn="ctr"/>
            <a:r>
              <a:rPr lang="en-US" sz="1200" dirty="0" smtClean="0"/>
              <a:t>PBC </a:t>
            </a:r>
            <a:r>
              <a:rPr lang="en-US" sz="1200" b="1" dirty="0" smtClean="0"/>
              <a:t>prioritizes</a:t>
            </a:r>
            <a:r>
              <a:rPr lang="en-US" sz="1200" dirty="0" smtClean="0"/>
              <a:t> requests and presents President with prioritized list.  </a:t>
            </a:r>
            <a:endParaRPr lang="en-US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2398600" y="1506597"/>
            <a:ext cx="880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Oct. 30 – </a:t>
            </a:r>
          </a:p>
          <a:p>
            <a:pPr algn="ctr"/>
            <a:r>
              <a:rPr lang="en-US" sz="1200" b="1" dirty="0" smtClean="0"/>
              <a:t>Nov. 1</a:t>
            </a:r>
          </a:p>
          <a:p>
            <a:pPr algn="ctr"/>
            <a:r>
              <a:rPr lang="en-US" sz="1200" dirty="0" smtClean="0"/>
              <a:t>(Forums)</a:t>
            </a:r>
            <a:endParaRPr lang="en-US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4529344" y="1094331"/>
            <a:ext cx="1537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November 19</a:t>
            </a:r>
          </a:p>
          <a:p>
            <a:pPr algn="ctr"/>
            <a:r>
              <a:rPr lang="en-US" sz="1200" dirty="0" smtClean="0"/>
              <a:t>Validation concludes.  PRIE &amp; Budget Office provide complete lists and rubric to PBC for prioritization</a:t>
            </a:r>
            <a:endParaRPr lang="en-US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9142822" y="4788981"/>
            <a:ext cx="15457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April 15-30</a:t>
            </a:r>
          </a:p>
          <a:p>
            <a:pPr algn="ctr"/>
            <a:r>
              <a:rPr lang="en-US" sz="1200" dirty="0" smtClean="0"/>
              <a:t>VPA returns to PBC with funding proposal</a:t>
            </a:r>
            <a:endParaRPr lang="en-US" sz="1200" dirty="0"/>
          </a:p>
        </p:txBody>
      </p:sp>
      <p:grpSp>
        <p:nvGrpSpPr>
          <p:cNvPr id="37" name="Group 36"/>
          <p:cNvGrpSpPr/>
          <p:nvPr/>
        </p:nvGrpSpPr>
        <p:grpSpPr>
          <a:xfrm flipV="1">
            <a:off x="9850399" y="3805142"/>
            <a:ext cx="123372" cy="856343"/>
            <a:chOff x="471716" y="2061028"/>
            <a:chExt cx="123372" cy="856343"/>
          </a:xfrm>
        </p:grpSpPr>
        <p:cxnSp>
          <p:nvCxnSpPr>
            <p:cNvPr id="38" name="Straight Connector 37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val 38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10715729" y="2186772"/>
            <a:ext cx="123372" cy="856343"/>
            <a:chOff x="471716" y="2061028"/>
            <a:chExt cx="123372" cy="856343"/>
          </a:xfrm>
        </p:grpSpPr>
        <p:cxnSp>
          <p:nvCxnSpPr>
            <p:cNvPr id="41" name="Straight Connector 40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9768672" y="1094331"/>
            <a:ext cx="1995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May 1-15</a:t>
            </a:r>
          </a:p>
          <a:p>
            <a:pPr algn="ctr"/>
            <a:r>
              <a:rPr lang="en-US" sz="1200" dirty="0" smtClean="0"/>
              <a:t>Programs notified of what is funded for following year</a:t>
            </a:r>
            <a:endParaRPr lang="en-US" sz="1200" dirty="0"/>
          </a:p>
        </p:txBody>
      </p:sp>
      <p:grpSp>
        <p:nvGrpSpPr>
          <p:cNvPr id="48" name="Group 47"/>
          <p:cNvGrpSpPr/>
          <p:nvPr/>
        </p:nvGrpSpPr>
        <p:grpSpPr>
          <a:xfrm flipV="1">
            <a:off x="2020761" y="3782375"/>
            <a:ext cx="123372" cy="856343"/>
            <a:chOff x="471716" y="2061028"/>
            <a:chExt cx="123372" cy="856343"/>
          </a:xfrm>
        </p:grpSpPr>
        <p:cxnSp>
          <p:nvCxnSpPr>
            <p:cNvPr id="49" name="Straight Connector 48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Oval 49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1605902" y="4737984"/>
            <a:ext cx="1054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October 12</a:t>
            </a:r>
          </a:p>
          <a:p>
            <a:pPr algn="ctr"/>
            <a:r>
              <a:rPr lang="en-US" sz="1200" dirty="0" smtClean="0"/>
              <a:t>New position requests due</a:t>
            </a:r>
          </a:p>
        </p:txBody>
      </p:sp>
      <p:sp>
        <p:nvSpPr>
          <p:cNvPr id="52" name="Title 1"/>
          <p:cNvSpPr txBox="1">
            <a:spLocks/>
          </p:cNvSpPr>
          <p:nvPr/>
        </p:nvSpPr>
        <p:spPr>
          <a:xfrm>
            <a:off x="2245566" y="242585"/>
            <a:ext cx="8369108" cy="237807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Program Review timeline for 2018-19:</a:t>
            </a:r>
            <a:endParaRPr lang="en-US" sz="2400" dirty="0"/>
          </a:p>
        </p:txBody>
      </p:sp>
      <p:cxnSp>
        <p:nvCxnSpPr>
          <p:cNvPr id="55" name="Straight Connector 54"/>
          <p:cNvCxnSpPr/>
          <p:nvPr/>
        </p:nvCxnSpPr>
        <p:spPr>
          <a:xfrm flipV="1">
            <a:off x="6772589" y="2645116"/>
            <a:ext cx="0" cy="435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6772589" y="2636715"/>
            <a:ext cx="2652765" cy="1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9425354" y="2645115"/>
            <a:ext cx="0" cy="4440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7076871" y="2063827"/>
            <a:ext cx="1995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Feb - April</a:t>
            </a:r>
          </a:p>
          <a:p>
            <a:pPr algn="ctr"/>
            <a:r>
              <a:rPr lang="en-US" sz="1200" dirty="0" smtClean="0"/>
              <a:t>Budget developed</a:t>
            </a:r>
            <a:endParaRPr lang="en-US" sz="1200" dirty="0"/>
          </a:p>
        </p:txBody>
      </p:sp>
      <p:sp>
        <p:nvSpPr>
          <p:cNvPr id="62" name="TextBox 61"/>
          <p:cNvSpPr txBox="1"/>
          <p:nvPr/>
        </p:nvSpPr>
        <p:spPr>
          <a:xfrm>
            <a:off x="1047462" y="2330349"/>
            <a:ext cx="1385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Sept- Oct</a:t>
            </a:r>
          </a:p>
          <a:p>
            <a:pPr algn="ctr"/>
            <a:r>
              <a:rPr lang="en-US" sz="1200" dirty="0" smtClean="0"/>
              <a:t>Deans provide real-time feedback</a:t>
            </a:r>
            <a:endParaRPr 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6174206" y="916096"/>
            <a:ext cx="11935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January </a:t>
            </a:r>
          </a:p>
          <a:p>
            <a:pPr algn="ctr"/>
            <a:r>
              <a:rPr lang="en-US" sz="1200" dirty="0" smtClean="0"/>
              <a:t>President </a:t>
            </a:r>
            <a:r>
              <a:rPr lang="en-US" sz="1200" dirty="0"/>
              <a:t>decides </a:t>
            </a:r>
            <a:r>
              <a:rPr lang="en-US" sz="1200" dirty="0" smtClean="0"/>
              <a:t>on positions after available funding announced</a:t>
            </a:r>
            <a:endParaRPr lang="en-US" sz="1600" dirty="0"/>
          </a:p>
        </p:txBody>
      </p:sp>
      <p:grpSp>
        <p:nvGrpSpPr>
          <p:cNvPr id="53" name="Group 52"/>
          <p:cNvGrpSpPr/>
          <p:nvPr/>
        </p:nvGrpSpPr>
        <p:grpSpPr>
          <a:xfrm flipV="1">
            <a:off x="5075788" y="3781964"/>
            <a:ext cx="123372" cy="856343"/>
            <a:chOff x="471716" y="2061028"/>
            <a:chExt cx="123372" cy="856343"/>
          </a:xfrm>
        </p:grpSpPr>
        <p:cxnSp>
          <p:nvCxnSpPr>
            <p:cNvPr id="54" name="Straight Connector 53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Oval 55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3838109" y="4735394"/>
            <a:ext cx="1263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Nov. 2 - 16</a:t>
            </a:r>
          </a:p>
          <a:p>
            <a:pPr algn="ctr"/>
            <a:r>
              <a:rPr lang="en-US" sz="1200" dirty="0" smtClean="0"/>
              <a:t>Academic Senate prioritizes faculty position requests.</a:t>
            </a:r>
            <a:endParaRPr lang="en-US" sz="1200" dirty="0"/>
          </a:p>
        </p:txBody>
      </p:sp>
      <p:grpSp>
        <p:nvGrpSpPr>
          <p:cNvPr id="60" name="Group 59"/>
          <p:cNvGrpSpPr/>
          <p:nvPr/>
        </p:nvGrpSpPr>
        <p:grpSpPr>
          <a:xfrm>
            <a:off x="6233507" y="2182643"/>
            <a:ext cx="123372" cy="856343"/>
            <a:chOff x="471716" y="2061028"/>
            <a:chExt cx="123372" cy="856343"/>
          </a:xfrm>
        </p:grpSpPr>
        <p:cxnSp>
          <p:nvCxnSpPr>
            <p:cNvPr id="63" name="Straight Connector 62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 63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9" name="Picture 1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24" y="67433"/>
            <a:ext cx="1884635" cy="846308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81931" y="6525243"/>
            <a:ext cx="4044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Approved by PBC on September 26,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99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/>
          </p:nvPr>
        </p:nvGraphicFramePr>
        <p:xfrm>
          <a:off x="0" y="149384"/>
          <a:ext cx="12192000" cy="6545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804688" y="2182643"/>
            <a:ext cx="123372" cy="856343"/>
            <a:chOff x="471716" y="2061028"/>
            <a:chExt cx="123372" cy="856343"/>
          </a:xfrm>
        </p:grpSpPr>
        <p:cxnSp>
          <p:nvCxnSpPr>
            <p:cNvPr id="4" name="Straight Connector 3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Oval 4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766244" y="2182643"/>
            <a:ext cx="123372" cy="856343"/>
            <a:chOff x="471716" y="2061028"/>
            <a:chExt cx="123372" cy="856343"/>
          </a:xfrm>
        </p:grpSpPr>
        <p:cxnSp>
          <p:nvCxnSpPr>
            <p:cNvPr id="8" name="Straight Connector 7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772796" y="2187436"/>
            <a:ext cx="123372" cy="856343"/>
            <a:chOff x="471716" y="2061028"/>
            <a:chExt cx="123372" cy="856343"/>
          </a:xfrm>
        </p:grpSpPr>
        <p:cxnSp>
          <p:nvCxnSpPr>
            <p:cNvPr id="11" name="Straight Connector 10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498062" y="2182643"/>
            <a:ext cx="123372" cy="856343"/>
            <a:chOff x="471716" y="2061028"/>
            <a:chExt cx="123372" cy="856343"/>
          </a:xfrm>
        </p:grpSpPr>
        <p:cxnSp>
          <p:nvCxnSpPr>
            <p:cNvPr id="14" name="Straight Connector 13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 flipV="1">
            <a:off x="3176999" y="3805142"/>
            <a:ext cx="123372" cy="856343"/>
            <a:chOff x="471716" y="2061028"/>
            <a:chExt cx="123372" cy="856343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 flipV="1">
            <a:off x="4102808" y="3782375"/>
            <a:ext cx="123372" cy="856343"/>
            <a:chOff x="471716" y="2061028"/>
            <a:chExt cx="123372" cy="856343"/>
          </a:xfrm>
        </p:grpSpPr>
        <p:cxnSp>
          <p:nvCxnSpPr>
            <p:cNvPr id="26" name="Straight Connector 25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234304" y="1607458"/>
            <a:ext cx="1271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September 15</a:t>
            </a:r>
          </a:p>
          <a:p>
            <a:pPr algn="ctr"/>
            <a:r>
              <a:rPr lang="en-US" sz="1200" dirty="0" smtClean="0"/>
              <a:t>Process Begins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2660251" y="4740256"/>
            <a:ext cx="12802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November 1</a:t>
            </a:r>
          </a:p>
          <a:p>
            <a:pPr algn="ctr"/>
            <a:r>
              <a:rPr lang="en-US" sz="1200" dirty="0" smtClean="0"/>
              <a:t>Programs submit complete program reviews and all resource requests</a:t>
            </a:r>
            <a:endParaRPr lang="en-US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3166103" y="1130184"/>
            <a:ext cx="12673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Nov. 2 - 16</a:t>
            </a:r>
          </a:p>
          <a:p>
            <a:pPr algn="ctr"/>
            <a:r>
              <a:rPr lang="en-US" sz="1200" dirty="0" smtClean="0"/>
              <a:t>Peer Review </a:t>
            </a:r>
            <a:r>
              <a:rPr lang="en-US" sz="1200" b="1" dirty="0" smtClean="0"/>
              <a:t>feedback</a:t>
            </a:r>
            <a:r>
              <a:rPr lang="en-US" sz="1200" dirty="0" smtClean="0"/>
              <a:t> happens in IPC, SSPC, and APC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4994839" y="4778937"/>
            <a:ext cx="14932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December 5</a:t>
            </a:r>
          </a:p>
          <a:p>
            <a:pPr algn="ctr"/>
            <a:r>
              <a:rPr lang="en-US" sz="1200" dirty="0" smtClean="0"/>
              <a:t>PBC </a:t>
            </a:r>
            <a:r>
              <a:rPr lang="en-US" sz="1200" b="1" dirty="0" smtClean="0"/>
              <a:t>prioritizes</a:t>
            </a:r>
            <a:r>
              <a:rPr lang="en-US" sz="1200" dirty="0" smtClean="0"/>
              <a:t> requests and presents President with prioritized list.  </a:t>
            </a:r>
            <a:endParaRPr lang="en-US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2398600" y="1506597"/>
            <a:ext cx="880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Oct. 30 – </a:t>
            </a:r>
          </a:p>
          <a:p>
            <a:pPr algn="ctr"/>
            <a:r>
              <a:rPr lang="en-US" sz="1200" b="1" dirty="0" smtClean="0"/>
              <a:t>Nov. 1</a:t>
            </a:r>
          </a:p>
          <a:p>
            <a:pPr algn="ctr"/>
            <a:r>
              <a:rPr lang="en-US" sz="1200" dirty="0" smtClean="0"/>
              <a:t>(Forums)</a:t>
            </a:r>
            <a:endParaRPr lang="en-US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4529344" y="1094331"/>
            <a:ext cx="1537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November 19</a:t>
            </a:r>
          </a:p>
          <a:p>
            <a:pPr algn="ctr"/>
            <a:r>
              <a:rPr lang="en-US" sz="1200" dirty="0" smtClean="0"/>
              <a:t>Validation concludes.  PRIE &amp; Budget Office provide complete lists and rubric to PBC for prioritization</a:t>
            </a:r>
            <a:endParaRPr lang="en-US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9142822" y="4788981"/>
            <a:ext cx="15457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April 15-30</a:t>
            </a:r>
          </a:p>
          <a:p>
            <a:pPr algn="ctr"/>
            <a:r>
              <a:rPr lang="en-US" sz="1200" dirty="0" smtClean="0"/>
              <a:t>VPA returns to PBC with funding proposal</a:t>
            </a:r>
            <a:endParaRPr lang="en-US" sz="1200" dirty="0"/>
          </a:p>
        </p:txBody>
      </p:sp>
      <p:grpSp>
        <p:nvGrpSpPr>
          <p:cNvPr id="37" name="Group 36"/>
          <p:cNvGrpSpPr/>
          <p:nvPr/>
        </p:nvGrpSpPr>
        <p:grpSpPr>
          <a:xfrm flipV="1">
            <a:off x="9850399" y="3805142"/>
            <a:ext cx="123372" cy="856343"/>
            <a:chOff x="471716" y="2061028"/>
            <a:chExt cx="123372" cy="856343"/>
          </a:xfrm>
        </p:grpSpPr>
        <p:cxnSp>
          <p:nvCxnSpPr>
            <p:cNvPr id="38" name="Straight Connector 37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val 38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10715729" y="2186772"/>
            <a:ext cx="123372" cy="856343"/>
            <a:chOff x="471716" y="2061028"/>
            <a:chExt cx="123372" cy="856343"/>
          </a:xfrm>
        </p:grpSpPr>
        <p:cxnSp>
          <p:nvCxnSpPr>
            <p:cNvPr id="41" name="Straight Connector 40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9768672" y="1094331"/>
            <a:ext cx="1995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May 1-15</a:t>
            </a:r>
          </a:p>
          <a:p>
            <a:pPr algn="ctr"/>
            <a:r>
              <a:rPr lang="en-US" sz="1200" dirty="0" smtClean="0"/>
              <a:t>Programs notified of what is funded for following year</a:t>
            </a:r>
            <a:endParaRPr lang="en-US" sz="1200" dirty="0"/>
          </a:p>
        </p:txBody>
      </p:sp>
      <p:grpSp>
        <p:nvGrpSpPr>
          <p:cNvPr id="48" name="Group 47"/>
          <p:cNvGrpSpPr/>
          <p:nvPr/>
        </p:nvGrpSpPr>
        <p:grpSpPr>
          <a:xfrm flipV="1">
            <a:off x="2020761" y="3782375"/>
            <a:ext cx="123372" cy="856343"/>
            <a:chOff x="471716" y="2061028"/>
            <a:chExt cx="123372" cy="856343"/>
          </a:xfrm>
        </p:grpSpPr>
        <p:cxnSp>
          <p:nvCxnSpPr>
            <p:cNvPr id="49" name="Straight Connector 48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Oval 49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1605902" y="4737984"/>
            <a:ext cx="1054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October 12</a:t>
            </a:r>
          </a:p>
          <a:p>
            <a:pPr algn="ctr"/>
            <a:r>
              <a:rPr lang="en-US" sz="1200" dirty="0" smtClean="0"/>
              <a:t>New position requests due</a:t>
            </a:r>
          </a:p>
        </p:txBody>
      </p:sp>
      <p:sp>
        <p:nvSpPr>
          <p:cNvPr id="52" name="Title 1"/>
          <p:cNvSpPr txBox="1">
            <a:spLocks/>
          </p:cNvSpPr>
          <p:nvPr/>
        </p:nvSpPr>
        <p:spPr>
          <a:xfrm>
            <a:off x="2245566" y="242585"/>
            <a:ext cx="8369108" cy="237807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Program Review timeline for 2018-19:</a:t>
            </a:r>
            <a:endParaRPr lang="en-US" sz="2400" dirty="0"/>
          </a:p>
        </p:txBody>
      </p:sp>
      <p:cxnSp>
        <p:nvCxnSpPr>
          <p:cNvPr id="55" name="Straight Connector 54"/>
          <p:cNvCxnSpPr/>
          <p:nvPr/>
        </p:nvCxnSpPr>
        <p:spPr>
          <a:xfrm flipV="1">
            <a:off x="6772589" y="2645116"/>
            <a:ext cx="0" cy="435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6772589" y="2636715"/>
            <a:ext cx="2652765" cy="1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9425354" y="2645115"/>
            <a:ext cx="0" cy="4440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7076871" y="2063827"/>
            <a:ext cx="1995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Feb - April</a:t>
            </a:r>
          </a:p>
          <a:p>
            <a:pPr algn="ctr"/>
            <a:r>
              <a:rPr lang="en-US" sz="1200" dirty="0" smtClean="0"/>
              <a:t>Budget developed</a:t>
            </a:r>
            <a:endParaRPr lang="en-US" sz="1200" dirty="0"/>
          </a:p>
        </p:txBody>
      </p:sp>
      <p:sp>
        <p:nvSpPr>
          <p:cNvPr id="62" name="TextBox 61"/>
          <p:cNvSpPr txBox="1"/>
          <p:nvPr/>
        </p:nvSpPr>
        <p:spPr>
          <a:xfrm>
            <a:off x="1047462" y="2330349"/>
            <a:ext cx="1385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Sept- Oct</a:t>
            </a:r>
          </a:p>
          <a:p>
            <a:pPr algn="ctr"/>
            <a:r>
              <a:rPr lang="en-US" sz="1200" dirty="0" smtClean="0"/>
              <a:t>Deans provide real-time feedback</a:t>
            </a:r>
            <a:endParaRPr 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6174206" y="916096"/>
            <a:ext cx="11935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January </a:t>
            </a:r>
          </a:p>
          <a:p>
            <a:pPr algn="ctr"/>
            <a:r>
              <a:rPr lang="en-US" sz="1200" dirty="0" smtClean="0"/>
              <a:t>President </a:t>
            </a:r>
            <a:r>
              <a:rPr lang="en-US" sz="1200" dirty="0"/>
              <a:t>decides </a:t>
            </a:r>
            <a:r>
              <a:rPr lang="en-US" sz="1200" dirty="0" smtClean="0"/>
              <a:t>on positions after available funding announced</a:t>
            </a:r>
            <a:endParaRPr lang="en-US" sz="1600" dirty="0"/>
          </a:p>
        </p:txBody>
      </p:sp>
      <p:grpSp>
        <p:nvGrpSpPr>
          <p:cNvPr id="53" name="Group 52"/>
          <p:cNvGrpSpPr/>
          <p:nvPr/>
        </p:nvGrpSpPr>
        <p:grpSpPr>
          <a:xfrm flipV="1">
            <a:off x="5075788" y="3781964"/>
            <a:ext cx="123372" cy="856343"/>
            <a:chOff x="471716" y="2061028"/>
            <a:chExt cx="123372" cy="856343"/>
          </a:xfrm>
        </p:grpSpPr>
        <p:cxnSp>
          <p:nvCxnSpPr>
            <p:cNvPr id="54" name="Straight Connector 53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Oval 55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3838109" y="4735394"/>
            <a:ext cx="1263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Nov. 2 - 16</a:t>
            </a:r>
          </a:p>
          <a:p>
            <a:pPr algn="ctr"/>
            <a:r>
              <a:rPr lang="en-US" sz="1200" dirty="0" smtClean="0"/>
              <a:t>Academic Senate prioritizes faculty position requests.</a:t>
            </a:r>
            <a:endParaRPr lang="en-US" sz="1200" dirty="0"/>
          </a:p>
        </p:txBody>
      </p:sp>
      <p:grpSp>
        <p:nvGrpSpPr>
          <p:cNvPr id="60" name="Group 59"/>
          <p:cNvGrpSpPr/>
          <p:nvPr/>
        </p:nvGrpSpPr>
        <p:grpSpPr>
          <a:xfrm>
            <a:off x="6233507" y="2182643"/>
            <a:ext cx="123372" cy="856343"/>
            <a:chOff x="471716" y="2061028"/>
            <a:chExt cx="123372" cy="856343"/>
          </a:xfrm>
        </p:grpSpPr>
        <p:cxnSp>
          <p:nvCxnSpPr>
            <p:cNvPr id="63" name="Straight Connector 62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 63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9" name="Picture 1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24" y="67433"/>
            <a:ext cx="1884635" cy="846308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81931" y="6525243"/>
            <a:ext cx="4044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Approved by PBC on September 26, 2018</a:t>
            </a:r>
            <a:endParaRPr lang="en-US" dirty="0"/>
          </a:p>
        </p:txBody>
      </p:sp>
      <p:sp>
        <p:nvSpPr>
          <p:cNvPr id="65" name="Oval 64"/>
          <p:cNvSpPr/>
          <p:nvPr/>
        </p:nvSpPr>
        <p:spPr>
          <a:xfrm>
            <a:off x="973999" y="2145846"/>
            <a:ext cx="1590210" cy="93493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09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/>
          </p:nvPr>
        </p:nvGraphicFramePr>
        <p:xfrm>
          <a:off x="0" y="149384"/>
          <a:ext cx="12192000" cy="6545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804688" y="2182643"/>
            <a:ext cx="123372" cy="856343"/>
            <a:chOff x="471716" y="2061028"/>
            <a:chExt cx="123372" cy="856343"/>
          </a:xfrm>
        </p:grpSpPr>
        <p:cxnSp>
          <p:nvCxnSpPr>
            <p:cNvPr id="4" name="Straight Connector 3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Oval 4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766244" y="2182643"/>
            <a:ext cx="123372" cy="856343"/>
            <a:chOff x="471716" y="2061028"/>
            <a:chExt cx="123372" cy="856343"/>
          </a:xfrm>
        </p:grpSpPr>
        <p:cxnSp>
          <p:nvCxnSpPr>
            <p:cNvPr id="8" name="Straight Connector 7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772796" y="2187436"/>
            <a:ext cx="123372" cy="856343"/>
            <a:chOff x="471716" y="2061028"/>
            <a:chExt cx="123372" cy="856343"/>
          </a:xfrm>
        </p:grpSpPr>
        <p:cxnSp>
          <p:nvCxnSpPr>
            <p:cNvPr id="11" name="Straight Connector 10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498062" y="2182643"/>
            <a:ext cx="123372" cy="856343"/>
            <a:chOff x="471716" y="2061028"/>
            <a:chExt cx="123372" cy="856343"/>
          </a:xfrm>
        </p:grpSpPr>
        <p:cxnSp>
          <p:nvCxnSpPr>
            <p:cNvPr id="14" name="Straight Connector 13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 flipV="1">
            <a:off x="3176999" y="3805142"/>
            <a:ext cx="123372" cy="856343"/>
            <a:chOff x="471716" y="2061028"/>
            <a:chExt cx="123372" cy="856343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 flipV="1">
            <a:off x="4102808" y="3782375"/>
            <a:ext cx="123372" cy="856343"/>
            <a:chOff x="471716" y="2061028"/>
            <a:chExt cx="123372" cy="856343"/>
          </a:xfrm>
        </p:grpSpPr>
        <p:cxnSp>
          <p:nvCxnSpPr>
            <p:cNvPr id="26" name="Straight Connector 25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234304" y="1607458"/>
            <a:ext cx="1271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September 15</a:t>
            </a:r>
          </a:p>
          <a:p>
            <a:pPr algn="ctr"/>
            <a:r>
              <a:rPr lang="en-US" sz="1200" dirty="0" smtClean="0"/>
              <a:t>Process Begins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2660251" y="4740256"/>
            <a:ext cx="12802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November 1</a:t>
            </a:r>
          </a:p>
          <a:p>
            <a:pPr algn="ctr"/>
            <a:r>
              <a:rPr lang="en-US" sz="1200" dirty="0" smtClean="0"/>
              <a:t>Programs submit complete program reviews and all resource requests</a:t>
            </a:r>
            <a:endParaRPr lang="en-US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3166103" y="1130184"/>
            <a:ext cx="12673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Nov. 2 - 16</a:t>
            </a:r>
          </a:p>
          <a:p>
            <a:pPr algn="ctr"/>
            <a:r>
              <a:rPr lang="en-US" sz="1200" dirty="0" smtClean="0"/>
              <a:t>Peer Review </a:t>
            </a:r>
            <a:r>
              <a:rPr lang="en-US" sz="1200" b="1" dirty="0" smtClean="0"/>
              <a:t>feedback</a:t>
            </a:r>
            <a:r>
              <a:rPr lang="en-US" sz="1200" dirty="0" smtClean="0"/>
              <a:t> happens in IPC, SSPC, and APC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4994839" y="4778937"/>
            <a:ext cx="14932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December 5</a:t>
            </a:r>
          </a:p>
          <a:p>
            <a:pPr algn="ctr"/>
            <a:r>
              <a:rPr lang="en-US" sz="1200" dirty="0" smtClean="0"/>
              <a:t>PBC </a:t>
            </a:r>
            <a:r>
              <a:rPr lang="en-US" sz="1200" b="1" dirty="0" smtClean="0"/>
              <a:t>prioritizes</a:t>
            </a:r>
            <a:r>
              <a:rPr lang="en-US" sz="1200" dirty="0" smtClean="0"/>
              <a:t> requests and presents President with prioritized list.  </a:t>
            </a:r>
            <a:endParaRPr lang="en-US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2398600" y="1506597"/>
            <a:ext cx="880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Oct. 30 – </a:t>
            </a:r>
          </a:p>
          <a:p>
            <a:pPr algn="ctr"/>
            <a:r>
              <a:rPr lang="en-US" sz="1200" b="1" dirty="0" smtClean="0"/>
              <a:t>Nov. 1</a:t>
            </a:r>
          </a:p>
          <a:p>
            <a:pPr algn="ctr"/>
            <a:r>
              <a:rPr lang="en-US" sz="1200" dirty="0" smtClean="0"/>
              <a:t>(Forums)</a:t>
            </a:r>
            <a:endParaRPr lang="en-US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4529344" y="1094331"/>
            <a:ext cx="1537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November 19</a:t>
            </a:r>
          </a:p>
          <a:p>
            <a:pPr algn="ctr"/>
            <a:r>
              <a:rPr lang="en-US" sz="1200" dirty="0" smtClean="0"/>
              <a:t>Validation concludes.  PRIE &amp; Budget Office provide complete lists and rubric to PBC for prioritization</a:t>
            </a:r>
            <a:endParaRPr lang="en-US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9142822" y="4788981"/>
            <a:ext cx="15457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April 15-30</a:t>
            </a:r>
          </a:p>
          <a:p>
            <a:pPr algn="ctr"/>
            <a:r>
              <a:rPr lang="en-US" sz="1200" dirty="0" smtClean="0"/>
              <a:t>VPA returns to PBC with funding proposal</a:t>
            </a:r>
            <a:endParaRPr lang="en-US" sz="1200" dirty="0"/>
          </a:p>
        </p:txBody>
      </p:sp>
      <p:grpSp>
        <p:nvGrpSpPr>
          <p:cNvPr id="37" name="Group 36"/>
          <p:cNvGrpSpPr/>
          <p:nvPr/>
        </p:nvGrpSpPr>
        <p:grpSpPr>
          <a:xfrm flipV="1">
            <a:off x="9850399" y="3805142"/>
            <a:ext cx="123372" cy="856343"/>
            <a:chOff x="471716" y="2061028"/>
            <a:chExt cx="123372" cy="856343"/>
          </a:xfrm>
        </p:grpSpPr>
        <p:cxnSp>
          <p:nvCxnSpPr>
            <p:cNvPr id="38" name="Straight Connector 37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val 38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10715729" y="2186772"/>
            <a:ext cx="123372" cy="856343"/>
            <a:chOff x="471716" y="2061028"/>
            <a:chExt cx="123372" cy="856343"/>
          </a:xfrm>
        </p:grpSpPr>
        <p:cxnSp>
          <p:nvCxnSpPr>
            <p:cNvPr id="41" name="Straight Connector 40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9768672" y="1094331"/>
            <a:ext cx="1995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May 1-15</a:t>
            </a:r>
          </a:p>
          <a:p>
            <a:pPr algn="ctr"/>
            <a:r>
              <a:rPr lang="en-US" sz="1200" dirty="0" smtClean="0"/>
              <a:t>Programs notified of what is funded for following year</a:t>
            </a:r>
            <a:endParaRPr lang="en-US" sz="1200" dirty="0"/>
          </a:p>
        </p:txBody>
      </p:sp>
      <p:grpSp>
        <p:nvGrpSpPr>
          <p:cNvPr id="48" name="Group 47"/>
          <p:cNvGrpSpPr/>
          <p:nvPr/>
        </p:nvGrpSpPr>
        <p:grpSpPr>
          <a:xfrm flipV="1">
            <a:off x="2020761" y="3782375"/>
            <a:ext cx="123372" cy="856343"/>
            <a:chOff x="471716" y="2061028"/>
            <a:chExt cx="123372" cy="856343"/>
          </a:xfrm>
        </p:grpSpPr>
        <p:cxnSp>
          <p:nvCxnSpPr>
            <p:cNvPr id="49" name="Straight Connector 48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Oval 49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1605902" y="4737984"/>
            <a:ext cx="1054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October 12</a:t>
            </a:r>
          </a:p>
          <a:p>
            <a:pPr algn="ctr"/>
            <a:r>
              <a:rPr lang="en-US" sz="1200" dirty="0" smtClean="0"/>
              <a:t>New position requests due</a:t>
            </a:r>
          </a:p>
        </p:txBody>
      </p:sp>
      <p:sp>
        <p:nvSpPr>
          <p:cNvPr id="52" name="Title 1"/>
          <p:cNvSpPr txBox="1">
            <a:spLocks/>
          </p:cNvSpPr>
          <p:nvPr/>
        </p:nvSpPr>
        <p:spPr>
          <a:xfrm>
            <a:off x="2245566" y="242585"/>
            <a:ext cx="8369108" cy="237807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Program Review timeline for 2018-19:</a:t>
            </a:r>
            <a:endParaRPr lang="en-US" sz="2400" dirty="0"/>
          </a:p>
        </p:txBody>
      </p:sp>
      <p:cxnSp>
        <p:nvCxnSpPr>
          <p:cNvPr id="55" name="Straight Connector 54"/>
          <p:cNvCxnSpPr/>
          <p:nvPr/>
        </p:nvCxnSpPr>
        <p:spPr>
          <a:xfrm flipV="1">
            <a:off x="6772589" y="2645116"/>
            <a:ext cx="0" cy="435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6772589" y="2636715"/>
            <a:ext cx="2652765" cy="1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9425354" y="2645115"/>
            <a:ext cx="0" cy="4440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7076871" y="2063827"/>
            <a:ext cx="1995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Feb - April</a:t>
            </a:r>
          </a:p>
          <a:p>
            <a:pPr algn="ctr"/>
            <a:r>
              <a:rPr lang="en-US" sz="1200" dirty="0" smtClean="0"/>
              <a:t>Budget developed</a:t>
            </a:r>
            <a:endParaRPr lang="en-US" sz="1200" dirty="0"/>
          </a:p>
        </p:txBody>
      </p:sp>
      <p:sp>
        <p:nvSpPr>
          <p:cNvPr id="62" name="TextBox 61"/>
          <p:cNvSpPr txBox="1"/>
          <p:nvPr/>
        </p:nvSpPr>
        <p:spPr>
          <a:xfrm>
            <a:off x="1047462" y="2330349"/>
            <a:ext cx="1385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Sept- Oct</a:t>
            </a:r>
          </a:p>
          <a:p>
            <a:pPr algn="ctr"/>
            <a:r>
              <a:rPr lang="en-US" sz="1200" dirty="0" smtClean="0"/>
              <a:t>Deans provide real-time feedback</a:t>
            </a:r>
            <a:endParaRPr 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6174206" y="916096"/>
            <a:ext cx="11935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January </a:t>
            </a:r>
          </a:p>
          <a:p>
            <a:pPr algn="ctr"/>
            <a:r>
              <a:rPr lang="en-US" sz="1200" dirty="0" smtClean="0"/>
              <a:t>President </a:t>
            </a:r>
            <a:r>
              <a:rPr lang="en-US" sz="1200" dirty="0"/>
              <a:t>decides </a:t>
            </a:r>
            <a:r>
              <a:rPr lang="en-US" sz="1200" dirty="0" smtClean="0"/>
              <a:t>on positions after available funding announced</a:t>
            </a:r>
            <a:endParaRPr lang="en-US" sz="1600" dirty="0"/>
          </a:p>
        </p:txBody>
      </p:sp>
      <p:grpSp>
        <p:nvGrpSpPr>
          <p:cNvPr id="53" name="Group 52"/>
          <p:cNvGrpSpPr/>
          <p:nvPr/>
        </p:nvGrpSpPr>
        <p:grpSpPr>
          <a:xfrm flipV="1">
            <a:off x="5075788" y="3781964"/>
            <a:ext cx="123372" cy="856343"/>
            <a:chOff x="471716" y="2061028"/>
            <a:chExt cx="123372" cy="856343"/>
          </a:xfrm>
        </p:grpSpPr>
        <p:cxnSp>
          <p:nvCxnSpPr>
            <p:cNvPr id="54" name="Straight Connector 53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Oval 55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3838109" y="4735394"/>
            <a:ext cx="1263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Nov. 2 - 16</a:t>
            </a:r>
          </a:p>
          <a:p>
            <a:pPr algn="ctr"/>
            <a:r>
              <a:rPr lang="en-US" sz="1200" dirty="0" smtClean="0"/>
              <a:t>Academic Senate prioritizes faculty position requests.</a:t>
            </a:r>
            <a:endParaRPr lang="en-US" sz="1200" dirty="0"/>
          </a:p>
        </p:txBody>
      </p:sp>
      <p:grpSp>
        <p:nvGrpSpPr>
          <p:cNvPr id="60" name="Group 59"/>
          <p:cNvGrpSpPr/>
          <p:nvPr/>
        </p:nvGrpSpPr>
        <p:grpSpPr>
          <a:xfrm>
            <a:off x="6233507" y="2182643"/>
            <a:ext cx="123372" cy="856343"/>
            <a:chOff x="471716" y="2061028"/>
            <a:chExt cx="123372" cy="856343"/>
          </a:xfrm>
        </p:grpSpPr>
        <p:cxnSp>
          <p:nvCxnSpPr>
            <p:cNvPr id="63" name="Straight Connector 62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 63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9" name="Picture 1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24" y="67433"/>
            <a:ext cx="1884635" cy="846308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81931" y="6525243"/>
            <a:ext cx="4044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Approved by PBC on September 26, 2018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2398600" y="1293341"/>
            <a:ext cx="880263" cy="103700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/>
          </p:nvPr>
        </p:nvGraphicFramePr>
        <p:xfrm>
          <a:off x="0" y="149384"/>
          <a:ext cx="12192000" cy="6545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804688" y="2182643"/>
            <a:ext cx="123372" cy="856343"/>
            <a:chOff x="471716" y="2061028"/>
            <a:chExt cx="123372" cy="856343"/>
          </a:xfrm>
        </p:grpSpPr>
        <p:cxnSp>
          <p:nvCxnSpPr>
            <p:cNvPr id="4" name="Straight Connector 3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Oval 4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766244" y="2182643"/>
            <a:ext cx="123372" cy="856343"/>
            <a:chOff x="471716" y="2061028"/>
            <a:chExt cx="123372" cy="856343"/>
          </a:xfrm>
        </p:grpSpPr>
        <p:cxnSp>
          <p:nvCxnSpPr>
            <p:cNvPr id="8" name="Straight Connector 7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772796" y="2187436"/>
            <a:ext cx="123372" cy="856343"/>
            <a:chOff x="471716" y="2061028"/>
            <a:chExt cx="123372" cy="856343"/>
          </a:xfrm>
        </p:grpSpPr>
        <p:cxnSp>
          <p:nvCxnSpPr>
            <p:cNvPr id="11" name="Straight Connector 10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498062" y="2182643"/>
            <a:ext cx="123372" cy="856343"/>
            <a:chOff x="471716" y="2061028"/>
            <a:chExt cx="123372" cy="856343"/>
          </a:xfrm>
        </p:grpSpPr>
        <p:cxnSp>
          <p:nvCxnSpPr>
            <p:cNvPr id="14" name="Straight Connector 13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 flipV="1">
            <a:off x="3176999" y="3805142"/>
            <a:ext cx="123372" cy="856343"/>
            <a:chOff x="471716" y="2061028"/>
            <a:chExt cx="123372" cy="856343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 flipV="1">
            <a:off x="4102808" y="3782375"/>
            <a:ext cx="123372" cy="856343"/>
            <a:chOff x="471716" y="2061028"/>
            <a:chExt cx="123372" cy="856343"/>
          </a:xfrm>
        </p:grpSpPr>
        <p:cxnSp>
          <p:nvCxnSpPr>
            <p:cNvPr id="26" name="Straight Connector 25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234304" y="1607458"/>
            <a:ext cx="1271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September 15</a:t>
            </a:r>
          </a:p>
          <a:p>
            <a:pPr algn="ctr"/>
            <a:r>
              <a:rPr lang="en-US" sz="1200" dirty="0" smtClean="0"/>
              <a:t>Process Begins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2660251" y="4740256"/>
            <a:ext cx="12802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November 1</a:t>
            </a:r>
          </a:p>
          <a:p>
            <a:pPr algn="ctr"/>
            <a:r>
              <a:rPr lang="en-US" sz="1200" dirty="0" smtClean="0"/>
              <a:t>Programs submit complete program reviews and all resource requests</a:t>
            </a:r>
            <a:endParaRPr lang="en-US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3166103" y="1130184"/>
            <a:ext cx="12673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Nov. 2 - 16</a:t>
            </a:r>
          </a:p>
          <a:p>
            <a:pPr algn="ctr"/>
            <a:r>
              <a:rPr lang="en-US" sz="1200" dirty="0" smtClean="0"/>
              <a:t>Peer Review </a:t>
            </a:r>
            <a:r>
              <a:rPr lang="en-US" sz="1200" b="1" dirty="0" smtClean="0"/>
              <a:t>feedback</a:t>
            </a:r>
            <a:r>
              <a:rPr lang="en-US" sz="1200" dirty="0" smtClean="0"/>
              <a:t> happens in IPC, SSPC, and APC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4994839" y="4778937"/>
            <a:ext cx="14932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December 5</a:t>
            </a:r>
          </a:p>
          <a:p>
            <a:pPr algn="ctr"/>
            <a:r>
              <a:rPr lang="en-US" sz="1200" dirty="0" smtClean="0"/>
              <a:t>PBC </a:t>
            </a:r>
            <a:r>
              <a:rPr lang="en-US" sz="1200" b="1" dirty="0" smtClean="0"/>
              <a:t>prioritizes</a:t>
            </a:r>
            <a:r>
              <a:rPr lang="en-US" sz="1200" dirty="0" smtClean="0"/>
              <a:t> requests and presents President with prioritized list.  </a:t>
            </a:r>
            <a:endParaRPr lang="en-US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2398600" y="1506597"/>
            <a:ext cx="880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Oct. 30 – </a:t>
            </a:r>
          </a:p>
          <a:p>
            <a:pPr algn="ctr"/>
            <a:r>
              <a:rPr lang="en-US" sz="1200" b="1" dirty="0" smtClean="0"/>
              <a:t>Nov. 1</a:t>
            </a:r>
          </a:p>
          <a:p>
            <a:pPr algn="ctr"/>
            <a:r>
              <a:rPr lang="en-US" sz="1200" dirty="0" smtClean="0"/>
              <a:t>(Forums)</a:t>
            </a:r>
            <a:endParaRPr lang="en-US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4529344" y="1094331"/>
            <a:ext cx="1537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November 19</a:t>
            </a:r>
          </a:p>
          <a:p>
            <a:pPr algn="ctr"/>
            <a:r>
              <a:rPr lang="en-US" sz="1200" dirty="0" smtClean="0"/>
              <a:t>Validation concludes.  PRIE &amp; Budget Office provide complete lists and rubric to PBC for prioritization</a:t>
            </a:r>
            <a:endParaRPr lang="en-US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9142822" y="4788981"/>
            <a:ext cx="15457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April 15-30</a:t>
            </a:r>
          </a:p>
          <a:p>
            <a:pPr algn="ctr"/>
            <a:r>
              <a:rPr lang="en-US" sz="1200" dirty="0" smtClean="0"/>
              <a:t>VPA returns to PBC with funding proposal</a:t>
            </a:r>
            <a:endParaRPr lang="en-US" sz="1200" dirty="0"/>
          </a:p>
        </p:txBody>
      </p:sp>
      <p:grpSp>
        <p:nvGrpSpPr>
          <p:cNvPr id="37" name="Group 36"/>
          <p:cNvGrpSpPr/>
          <p:nvPr/>
        </p:nvGrpSpPr>
        <p:grpSpPr>
          <a:xfrm flipV="1">
            <a:off x="9850399" y="3805142"/>
            <a:ext cx="123372" cy="856343"/>
            <a:chOff x="471716" y="2061028"/>
            <a:chExt cx="123372" cy="856343"/>
          </a:xfrm>
        </p:grpSpPr>
        <p:cxnSp>
          <p:nvCxnSpPr>
            <p:cNvPr id="38" name="Straight Connector 37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val 38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10715729" y="2186772"/>
            <a:ext cx="123372" cy="856343"/>
            <a:chOff x="471716" y="2061028"/>
            <a:chExt cx="123372" cy="856343"/>
          </a:xfrm>
        </p:grpSpPr>
        <p:cxnSp>
          <p:nvCxnSpPr>
            <p:cNvPr id="41" name="Straight Connector 40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9768672" y="1094331"/>
            <a:ext cx="1995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May 1-15</a:t>
            </a:r>
          </a:p>
          <a:p>
            <a:pPr algn="ctr"/>
            <a:r>
              <a:rPr lang="en-US" sz="1200" dirty="0" smtClean="0"/>
              <a:t>Programs notified of what is funded for following year</a:t>
            </a:r>
            <a:endParaRPr lang="en-US" sz="1200" dirty="0"/>
          </a:p>
        </p:txBody>
      </p:sp>
      <p:grpSp>
        <p:nvGrpSpPr>
          <p:cNvPr id="48" name="Group 47"/>
          <p:cNvGrpSpPr/>
          <p:nvPr/>
        </p:nvGrpSpPr>
        <p:grpSpPr>
          <a:xfrm flipV="1">
            <a:off x="2020761" y="3782375"/>
            <a:ext cx="123372" cy="856343"/>
            <a:chOff x="471716" y="2061028"/>
            <a:chExt cx="123372" cy="856343"/>
          </a:xfrm>
        </p:grpSpPr>
        <p:cxnSp>
          <p:nvCxnSpPr>
            <p:cNvPr id="49" name="Straight Connector 48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Oval 49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1605902" y="4737984"/>
            <a:ext cx="1054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October 12</a:t>
            </a:r>
          </a:p>
          <a:p>
            <a:pPr algn="ctr"/>
            <a:r>
              <a:rPr lang="en-US" sz="1200" dirty="0" smtClean="0"/>
              <a:t>New position requests due</a:t>
            </a:r>
          </a:p>
        </p:txBody>
      </p:sp>
      <p:sp>
        <p:nvSpPr>
          <p:cNvPr id="52" name="Title 1"/>
          <p:cNvSpPr txBox="1">
            <a:spLocks/>
          </p:cNvSpPr>
          <p:nvPr/>
        </p:nvSpPr>
        <p:spPr>
          <a:xfrm>
            <a:off x="2245566" y="242585"/>
            <a:ext cx="8369108" cy="237807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Program Review timeline for 2018-19:</a:t>
            </a:r>
            <a:endParaRPr lang="en-US" sz="2400" dirty="0"/>
          </a:p>
        </p:txBody>
      </p:sp>
      <p:cxnSp>
        <p:nvCxnSpPr>
          <p:cNvPr id="55" name="Straight Connector 54"/>
          <p:cNvCxnSpPr/>
          <p:nvPr/>
        </p:nvCxnSpPr>
        <p:spPr>
          <a:xfrm flipV="1">
            <a:off x="6772589" y="2645116"/>
            <a:ext cx="0" cy="435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6772589" y="2636715"/>
            <a:ext cx="2652765" cy="1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9425354" y="2645115"/>
            <a:ext cx="0" cy="4440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7076871" y="2063827"/>
            <a:ext cx="1995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Feb - April</a:t>
            </a:r>
          </a:p>
          <a:p>
            <a:pPr algn="ctr"/>
            <a:r>
              <a:rPr lang="en-US" sz="1200" dirty="0" smtClean="0"/>
              <a:t>Budget developed</a:t>
            </a:r>
            <a:endParaRPr lang="en-US" sz="1200" dirty="0"/>
          </a:p>
        </p:txBody>
      </p:sp>
      <p:sp>
        <p:nvSpPr>
          <p:cNvPr id="62" name="TextBox 61"/>
          <p:cNvSpPr txBox="1"/>
          <p:nvPr/>
        </p:nvSpPr>
        <p:spPr>
          <a:xfrm>
            <a:off x="1047462" y="2330349"/>
            <a:ext cx="1385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Sept- Oct</a:t>
            </a:r>
          </a:p>
          <a:p>
            <a:pPr algn="ctr"/>
            <a:r>
              <a:rPr lang="en-US" sz="1200" dirty="0" smtClean="0"/>
              <a:t>Deans provide real-time feedback</a:t>
            </a:r>
            <a:endParaRPr 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6174206" y="916096"/>
            <a:ext cx="11935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January </a:t>
            </a:r>
          </a:p>
          <a:p>
            <a:pPr algn="ctr"/>
            <a:r>
              <a:rPr lang="en-US" sz="1200" dirty="0" smtClean="0"/>
              <a:t>President </a:t>
            </a:r>
            <a:r>
              <a:rPr lang="en-US" sz="1200" dirty="0"/>
              <a:t>decides </a:t>
            </a:r>
            <a:r>
              <a:rPr lang="en-US" sz="1200" dirty="0" smtClean="0"/>
              <a:t>on positions after available funding announced</a:t>
            </a:r>
            <a:endParaRPr lang="en-US" sz="1600" dirty="0"/>
          </a:p>
        </p:txBody>
      </p:sp>
      <p:grpSp>
        <p:nvGrpSpPr>
          <p:cNvPr id="53" name="Group 52"/>
          <p:cNvGrpSpPr/>
          <p:nvPr/>
        </p:nvGrpSpPr>
        <p:grpSpPr>
          <a:xfrm flipV="1">
            <a:off x="5075788" y="3781964"/>
            <a:ext cx="123372" cy="856343"/>
            <a:chOff x="471716" y="2061028"/>
            <a:chExt cx="123372" cy="856343"/>
          </a:xfrm>
        </p:grpSpPr>
        <p:cxnSp>
          <p:nvCxnSpPr>
            <p:cNvPr id="54" name="Straight Connector 53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Oval 55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3838109" y="4735394"/>
            <a:ext cx="1263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Nov. 2 - 16</a:t>
            </a:r>
          </a:p>
          <a:p>
            <a:pPr algn="ctr"/>
            <a:r>
              <a:rPr lang="en-US" sz="1200" dirty="0" smtClean="0"/>
              <a:t>Academic Senate prioritizes faculty position requests.</a:t>
            </a:r>
            <a:endParaRPr lang="en-US" sz="1200" dirty="0"/>
          </a:p>
        </p:txBody>
      </p:sp>
      <p:grpSp>
        <p:nvGrpSpPr>
          <p:cNvPr id="60" name="Group 59"/>
          <p:cNvGrpSpPr/>
          <p:nvPr/>
        </p:nvGrpSpPr>
        <p:grpSpPr>
          <a:xfrm>
            <a:off x="6233507" y="2182643"/>
            <a:ext cx="123372" cy="856343"/>
            <a:chOff x="471716" y="2061028"/>
            <a:chExt cx="123372" cy="856343"/>
          </a:xfrm>
        </p:grpSpPr>
        <p:cxnSp>
          <p:nvCxnSpPr>
            <p:cNvPr id="63" name="Straight Connector 62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 63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9" name="Picture 1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24" y="67433"/>
            <a:ext cx="1884635" cy="846308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81931" y="6525243"/>
            <a:ext cx="4044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Approved by PBC on September 26, 2018</a:t>
            </a:r>
            <a:endParaRPr lang="en-US" dirty="0"/>
          </a:p>
        </p:txBody>
      </p:sp>
      <p:sp>
        <p:nvSpPr>
          <p:cNvPr id="65" name="Oval 64"/>
          <p:cNvSpPr/>
          <p:nvPr/>
        </p:nvSpPr>
        <p:spPr>
          <a:xfrm>
            <a:off x="3172905" y="986125"/>
            <a:ext cx="1264697" cy="126183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 Review Feedback in Planning Councils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Existing Feedback Form</a:t>
            </a:r>
            <a:r>
              <a:rPr lang="en-US" dirty="0" smtClean="0"/>
              <a:t> (original 04/2014; revised 10/2017)</a:t>
            </a:r>
          </a:p>
          <a:p>
            <a:r>
              <a:rPr lang="en-US" dirty="0" smtClean="0"/>
              <a:t>Shorter (new) Form</a:t>
            </a:r>
            <a:r>
              <a:rPr lang="en-US" dirty="0" smtClean="0"/>
              <a:t>?</a:t>
            </a:r>
          </a:p>
          <a:p>
            <a:r>
              <a:rPr lang="en-US" dirty="0" smtClean="0"/>
              <a:t>Time for Program Review Presentations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877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597" y="-1"/>
            <a:ext cx="10087577" cy="691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0404389" y="-1"/>
            <a:ext cx="1515762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040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/>
          </p:nvPr>
        </p:nvGraphicFramePr>
        <p:xfrm>
          <a:off x="0" y="149384"/>
          <a:ext cx="12192000" cy="6545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804688" y="2182643"/>
            <a:ext cx="123372" cy="856343"/>
            <a:chOff x="471716" y="2061028"/>
            <a:chExt cx="123372" cy="856343"/>
          </a:xfrm>
        </p:grpSpPr>
        <p:cxnSp>
          <p:nvCxnSpPr>
            <p:cNvPr id="4" name="Straight Connector 3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Oval 4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766244" y="2182643"/>
            <a:ext cx="123372" cy="856343"/>
            <a:chOff x="471716" y="2061028"/>
            <a:chExt cx="123372" cy="856343"/>
          </a:xfrm>
        </p:grpSpPr>
        <p:cxnSp>
          <p:nvCxnSpPr>
            <p:cNvPr id="8" name="Straight Connector 7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772796" y="2187436"/>
            <a:ext cx="123372" cy="856343"/>
            <a:chOff x="471716" y="2061028"/>
            <a:chExt cx="123372" cy="856343"/>
          </a:xfrm>
        </p:grpSpPr>
        <p:cxnSp>
          <p:nvCxnSpPr>
            <p:cNvPr id="11" name="Straight Connector 10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498062" y="2182643"/>
            <a:ext cx="123372" cy="856343"/>
            <a:chOff x="471716" y="2061028"/>
            <a:chExt cx="123372" cy="856343"/>
          </a:xfrm>
        </p:grpSpPr>
        <p:cxnSp>
          <p:nvCxnSpPr>
            <p:cNvPr id="14" name="Straight Connector 13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 flipV="1">
            <a:off x="3176999" y="3805142"/>
            <a:ext cx="123372" cy="856343"/>
            <a:chOff x="471716" y="2061028"/>
            <a:chExt cx="123372" cy="856343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 flipV="1">
            <a:off x="4102808" y="3782375"/>
            <a:ext cx="123372" cy="856343"/>
            <a:chOff x="471716" y="2061028"/>
            <a:chExt cx="123372" cy="856343"/>
          </a:xfrm>
        </p:grpSpPr>
        <p:cxnSp>
          <p:nvCxnSpPr>
            <p:cNvPr id="26" name="Straight Connector 25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234304" y="1607458"/>
            <a:ext cx="1271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September 15</a:t>
            </a:r>
          </a:p>
          <a:p>
            <a:pPr algn="ctr"/>
            <a:r>
              <a:rPr lang="en-US" sz="1200" dirty="0" smtClean="0"/>
              <a:t>Process Begins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2660251" y="4740256"/>
            <a:ext cx="12802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November 1</a:t>
            </a:r>
          </a:p>
          <a:p>
            <a:pPr algn="ctr"/>
            <a:r>
              <a:rPr lang="en-US" sz="1200" dirty="0" smtClean="0"/>
              <a:t>Programs submit complete program reviews and all resource requests</a:t>
            </a:r>
            <a:endParaRPr lang="en-US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3166103" y="1130184"/>
            <a:ext cx="12673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Nov. 2 - 16</a:t>
            </a:r>
          </a:p>
          <a:p>
            <a:pPr algn="ctr"/>
            <a:r>
              <a:rPr lang="en-US" sz="1200" dirty="0" smtClean="0"/>
              <a:t>Peer Review </a:t>
            </a:r>
            <a:r>
              <a:rPr lang="en-US" sz="1200" b="1" dirty="0" smtClean="0"/>
              <a:t>feedback</a:t>
            </a:r>
            <a:r>
              <a:rPr lang="en-US" sz="1200" dirty="0" smtClean="0"/>
              <a:t> happens in IPC, SSPC, and APC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4994839" y="4778937"/>
            <a:ext cx="14932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December 5</a:t>
            </a:r>
          </a:p>
          <a:p>
            <a:pPr algn="ctr"/>
            <a:r>
              <a:rPr lang="en-US" sz="1200" dirty="0" smtClean="0"/>
              <a:t>PBC </a:t>
            </a:r>
            <a:r>
              <a:rPr lang="en-US" sz="1200" b="1" dirty="0" smtClean="0"/>
              <a:t>prioritizes</a:t>
            </a:r>
            <a:r>
              <a:rPr lang="en-US" sz="1200" dirty="0" smtClean="0"/>
              <a:t> requests and presents President with prioritized list.  </a:t>
            </a:r>
            <a:endParaRPr lang="en-US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2398600" y="1506597"/>
            <a:ext cx="880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Oct. 30 – </a:t>
            </a:r>
          </a:p>
          <a:p>
            <a:pPr algn="ctr"/>
            <a:r>
              <a:rPr lang="en-US" sz="1200" b="1" dirty="0" smtClean="0"/>
              <a:t>Nov. 1</a:t>
            </a:r>
          </a:p>
          <a:p>
            <a:pPr algn="ctr"/>
            <a:r>
              <a:rPr lang="en-US" sz="1200" dirty="0" smtClean="0"/>
              <a:t>(Forums)</a:t>
            </a:r>
            <a:endParaRPr lang="en-US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4529344" y="1094331"/>
            <a:ext cx="1537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November 19</a:t>
            </a:r>
          </a:p>
          <a:p>
            <a:pPr algn="ctr"/>
            <a:r>
              <a:rPr lang="en-US" sz="1200" dirty="0" smtClean="0"/>
              <a:t>Validation concludes.  PRIE &amp; Budget Office provide complete lists and rubric to PBC for prioritization</a:t>
            </a:r>
            <a:endParaRPr lang="en-US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9142822" y="4788981"/>
            <a:ext cx="15457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April 15-30</a:t>
            </a:r>
          </a:p>
          <a:p>
            <a:pPr algn="ctr"/>
            <a:r>
              <a:rPr lang="en-US" sz="1200" dirty="0" smtClean="0"/>
              <a:t>VPA returns to PBC with funding proposal</a:t>
            </a:r>
            <a:endParaRPr lang="en-US" sz="1200" dirty="0"/>
          </a:p>
        </p:txBody>
      </p:sp>
      <p:grpSp>
        <p:nvGrpSpPr>
          <p:cNvPr id="37" name="Group 36"/>
          <p:cNvGrpSpPr/>
          <p:nvPr/>
        </p:nvGrpSpPr>
        <p:grpSpPr>
          <a:xfrm flipV="1">
            <a:off x="9850399" y="3805142"/>
            <a:ext cx="123372" cy="856343"/>
            <a:chOff x="471716" y="2061028"/>
            <a:chExt cx="123372" cy="856343"/>
          </a:xfrm>
        </p:grpSpPr>
        <p:cxnSp>
          <p:nvCxnSpPr>
            <p:cNvPr id="38" name="Straight Connector 37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val 38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10715729" y="2186772"/>
            <a:ext cx="123372" cy="856343"/>
            <a:chOff x="471716" y="2061028"/>
            <a:chExt cx="123372" cy="856343"/>
          </a:xfrm>
        </p:grpSpPr>
        <p:cxnSp>
          <p:nvCxnSpPr>
            <p:cNvPr id="41" name="Straight Connector 40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9768672" y="1094331"/>
            <a:ext cx="1995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May 1-15</a:t>
            </a:r>
          </a:p>
          <a:p>
            <a:pPr algn="ctr"/>
            <a:r>
              <a:rPr lang="en-US" sz="1200" dirty="0" smtClean="0"/>
              <a:t>Programs notified of what is funded for following year</a:t>
            </a:r>
            <a:endParaRPr lang="en-US" sz="1200" dirty="0"/>
          </a:p>
        </p:txBody>
      </p:sp>
      <p:grpSp>
        <p:nvGrpSpPr>
          <p:cNvPr id="48" name="Group 47"/>
          <p:cNvGrpSpPr/>
          <p:nvPr/>
        </p:nvGrpSpPr>
        <p:grpSpPr>
          <a:xfrm flipV="1">
            <a:off x="2020761" y="3782375"/>
            <a:ext cx="123372" cy="856343"/>
            <a:chOff x="471716" y="2061028"/>
            <a:chExt cx="123372" cy="856343"/>
          </a:xfrm>
        </p:grpSpPr>
        <p:cxnSp>
          <p:nvCxnSpPr>
            <p:cNvPr id="49" name="Straight Connector 48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Oval 49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1605902" y="4737984"/>
            <a:ext cx="1054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October 12</a:t>
            </a:r>
          </a:p>
          <a:p>
            <a:pPr algn="ctr"/>
            <a:r>
              <a:rPr lang="en-US" sz="1200" dirty="0" smtClean="0"/>
              <a:t>New position requests due</a:t>
            </a:r>
          </a:p>
        </p:txBody>
      </p:sp>
      <p:sp>
        <p:nvSpPr>
          <p:cNvPr id="52" name="Title 1"/>
          <p:cNvSpPr txBox="1">
            <a:spLocks/>
          </p:cNvSpPr>
          <p:nvPr/>
        </p:nvSpPr>
        <p:spPr>
          <a:xfrm>
            <a:off x="2245566" y="242585"/>
            <a:ext cx="8369108" cy="237807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Program Review timeline for 2018-19:</a:t>
            </a:r>
            <a:endParaRPr lang="en-US" sz="2400" dirty="0"/>
          </a:p>
        </p:txBody>
      </p:sp>
      <p:cxnSp>
        <p:nvCxnSpPr>
          <p:cNvPr id="55" name="Straight Connector 54"/>
          <p:cNvCxnSpPr/>
          <p:nvPr/>
        </p:nvCxnSpPr>
        <p:spPr>
          <a:xfrm flipV="1">
            <a:off x="6772589" y="2645116"/>
            <a:ext cx="0" cy="435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6772589" y="2636715"/>
            <a:ext cx="2652765" cy="1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9425354" y="2645115"/>
            <a:ext cx="0" cy="4440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7076871" y="2063827"/>
            <a:ext cx="1995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Feb - April</a:t>
            </a:r>
          </a:p>
          <a:p>
            <a:pPr algn="ctr"/>
            <a:r>
              <a:rPr lang="en-US" sz="1200" dirty="0" smtClean="0"/>
              <a:t>Budget developed</a:t>
            </a:r>
            <a:endParaRPr lang="en-US" sz="1200" dirty="0"/>
          </a:p>
        </p:txBody>
      </p:sp>
      <p:sp>
        <p:nvSpPr>
          <p:cNvPr id="62" name="TextBox 61"/>
          <p:cNvSpPr txBox="1"/>
          <p:nvPr/>
        </p:nvSpPr>
        <p:spPr>
          <a:xfrm>
            <a:off x="1047462" y="2330349"/>
            <a:ext cx="1385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Sept- Oct</a:t>
            </a:r>
          </a:p>
          <a:p>
            <a:pPr algn="ctr"/>
            <a:r>
              <a:rPr lang="en-US" sz="1200" dirty="0" smtClean="0"/>
              <a:t>Deans provide real-time feedback</a:t>
            </a:r>
            <a:endParaRPr 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6174206" y="916096"/>
            <a:ext cx="11935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January </a:t>
            </a:r>
          </a:p>
          <a:p>
            <a:pPr algn="ctr"/>
            <a:r>
              <a:rPr lang="en-US" sz="1200" dirty="0" smtClean="0"/>
              <a:t>President </a:t>
            </a:r>
            <a:r>
              <a:rPr lang="en-US" sz="1200" dirty="0"/>
              <a:t>decides </a:t>
            </a:r>
            <a:r>
              <a:rPr lang="en-US" sz="1200" dirty="0" smtClean="0"/>
              <a:t>on positions after available funding announced</a:t>
            </a:r>
            <a:endParaRPr lang="en-US" sz="1600" dirty="0"/>
          </a:p>
        </p:txBody>
      </p:sp>
      <p:grpSp>
        <p:nvGrpSpPr>
          <p:cNvPr id="53" name="Group 52"/>
          <p:cNvGrpSpPr/>
          <p:nvPr/>
        </p:nvGrpSpPr>
        <p:grpSpPr>
          <a:xfrm flipV="1">
            <a:off x="5075788" y="3781964"/>
            <a:ext cx="123372" cy="856343"/>
            <a:chOff x="471716" y="2061028"/>
            <a:chExt cx="123372" cy="856343"/>
          </a:xfrm>
        </p:grpSpPr>
        <p:cxnSp>
          <p:nvCxnSpPr>
            <p:cNvPr id="54" name="Straight Connector 53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Oval 55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3838109" y="4735394"/>
            <a:ext cx="1263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Nov. 2 - 16</a:t>
            </a:r>
          </a:p>
          <a:p>
            <a:pPr algn="ctr"/>
            <a:r>
              <a:rPr lang="en-US" sz="1200" dirty="0" smtClean="0"/>
              <a:t>Academic Senate prioritizes faculty position requests.</a:t>
            </a:r>
            <a:endParaRPr lang="en-US" sz="1200" dirty="0"/>
          </a:p>
        </p:txBody>
      </p:sp>
      <p:grpSp>
        <p:nvGrpSpPr>
          <p:cNvPr id="60" name="Group 59"/>
          <p:cNvGrpSpPr/>
          <p:nvPr/>
        </p:nvGrpSpPr>
        <p:grpSpPr>
          <a:xfrm>
            <a:off x="6233507" y="2182643"/>
            <a:ext cx="123372" cy="856343"/>
            <a:chOff x="471716" y="2061028"/>
            <a:chExt cx="123372" cy="856343"/>
          </a:xfrm>
        </p:grpSpPr>
        <p:cxnSp>
          <p:nvCxnSpPr>
            <p:cNvPr id="63" name="Straight Connector 62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 63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9" name="Picture 1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24" y="67433"/>
            <a:ext cx="1884635" cy="846308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81931" y="6525243"/>
            <a:ext cx="4044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Approved by PBC on September 26, 2018</a:t>
            </a:r>
            <a:endParaRPr lang="en-US" dirty="0"/>
          </a:p>
        </p:txBody>
      </p:sp>
      <p:sp>
        <p:nvSpPr>
          <p:cNvPr id="65" name="Oval 64"/>
          <p:cNvSpPr/>
          <p:nvPr/>
        </p:nvSpPr>
        <p:spPr>
          <a:xfrm>
            <a:off x="4974600" y="4532768"/>
            <a:ext cx="1523760" cy="158794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25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2874" y="64954"/>
            <a:ext cx="9146251" cy="6728092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1905802" y="1357162"/>
            <a:ext cx="87633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0669125" y="1357162"/>
            <a:ext cx="0" cy="52553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905802" y="2107933"/>
            <a:ext cx="87633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05802" y="2512194"/>
            <a:ext cx="87633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244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792</Words>
  <Application>Microsoft Office PowerPoint</Application>
  <PresentationFormat>Widescreen</PresentationFormat>
  <Paragraphs>192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Streamlining Program Review Peer Feedback &amp; Prioritization Process Updates</vt:lpstr>
      <vt:lpstr>PowerPoint Presentation</vt:lpstr>
      <vt:lpstr>PowerPoint Presentation</vt:lpstr>
      <vt:lpstr>PowerPoint Presentation</vt:lpstr>
      <vt:lpstr>PowerPoint Presentation</vt:lpstr>
      <vt:lpstr>Peer Review Feedback in Planning Councils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Streamlining Program Review Validation &amp; Prioritization Process</dc:title>
  <dc:creator>Engel, Karen</dc:creator>
  <cp:lastModifiedBy>Engel, Karen</cp:lastModifiedBy>
  <cp:revision>7</cp:revision>
  <dcterms:created xsi:type="dcterms:W3CDTF">2018-10-03T15:27:11Z</dcterms:created>
  <dcterms:modified xsi:type="dcterms:W3CDTF">2018-10-04T20:18:44Z</dcterms:modified>
</cp:coreProperties>
</file>