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5" r:id="rId1"/>
  </p:sldMasterIdLst>
  <p:sldIdLst>
    <p:sldId id="265" r:id="rId2"/>
    <p:sldId id="263" r:id="rId3"/>
    <p:sldId id="266" r:id="rId4"/>
    <p:sldId id="272" r:id="rId5"/>
    <p:sldId id="268" r:id="rId6"/>
    <p:sldId id="267" r:id="rId7"/>
    <p:sldId id="269" r:id="rId8"/>
    <p:sldId id="270" r:id="rId9"/>
    <p:sldId id="271" r:id="rId10"/>
    <p:sldId id="264" r:id="rId11"/>
    <p:sldId id="256" r:id="rId12"/>
    <p:sldId id="257" r:id="rId13"/>
    <p:sldId id="259" r:id="rId14"/>
    <p:sldId id="260" r:id="rId15"/>
    <p:sldId id="262" r:id="rId16"/>
    <p:sldId id="273" r:id="rId17"/>
    <p:sldId id="274" r:id="rId18"/>
    <p:sldId id="276" r:id="rId19"/>
    <p:sldId id="277" r:id="rId20"/>
    <p:sldId id="280" r:id="rId21"/>
    <p:sldId id="279" r:id="rId22"/>
    <p:sldId id="278" r:id="rId23"/>
    <p:sldId id="281" r:id="rId24"/>
    <p:sldId id="282" r:id="rId25"/>
    <p:sldId id="283" r:id="rId26"/>
    <p:sldId id="28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328D90-DE74-6B39-BCDD-26D5B046424D}" v="575" dt="2019-11-25T23:45:43.093"/>
    <p1510:client id="{6D7A997E-E463-45A0-2681-E8E932E1683B}" v="3133" dt="2019-11-29T23:47:01.830"/>
    <p1510:client id="{784E6819-A745-AD56-9531-68329FA17561}" v="6" dt="2019-12-03T18:29:42.612"/>
    <p1510:client id="{7DB03FF9-78F9-E50E-DA8C-FAAC88793052}" v="1435" dt="2019-12-01T00:32:31.919"/>
    <p1510:client id="{BDE6AF7C-4EF8-E7B4-AFEE-1FBF8F5B9349}" v="30" dt="2019-12-03T20:29:12.720"/>
    <p1510:client id="{C0308BC2-A493-1335-E99D-C2507D0E9E94}" v="2675" dt="2019-11-26T23:57:39.349"/>
    <p1510:client id="{E41F5A20-3434-21D2-4893-25B6623F4D1C}" v="56" dt="2019-11-29T23:50:12.521"/>
    <p1510:client id="{FB7BC59A-F473-C214-986C-B096156C6D70}" v="666" dt="2019-11-28T00:20:47.3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jnowski, Erika" userId="S::bojnowskie@smccd.edu::d4f67781-f541-4e60-877c-84ec38743b39" providerId="AD" clId="Web-{FB7BC59A-F473-C214-986C-B096156C6D70}"/>
    <pc:docChg chg="addSld modSld">
      <pc:chgData name="Bojnowski, Erika" userId="S::bojnowskie@smccd.edu::d4f67781-f541-4e60-877c-84ec38743b39" providerId="AD" clId="Web-{FB7BC59A-F473-C214-986C-B096156C6D70}" dt="2019-11-28T00:20:47.322" v="664" actId="688"/>
      <pc:docMkLst>
        <pc:docMk/>
      </pc:docMkLst>
      <pc:sldChg chg="modSp">
        <pc:chgData name="Bojnowski, Erika" userId="S::bojnowskie@smccd.edu::d4f67781-f541-4e60-877c-84ec38743b39" providerId="AD" clId="Web-{FB7BC59A-F473-C214-986C-B096156C6D70}" dt="2019-11-27T22:39:30.126" v="1" actId="1076"/>
        <pc:sldMkLst>
          <pc:docMk/>
          <pc:sldMk cId="2752117308" sldId="259"/>
        </pc:sldMkLst>
        <pc:picChg chg="mod">
          <ac:chgData name="Bojnowski, Erika" userId="S::bojnowskie@smccd.edu::d4f67781-f541-4e60-877c-84ec38743b39" providerId="AD" clId="Web-{FB7BC59A-F473-C214-986C-B096156C6D70}" dt="2019-11-27T22:39:30.126" v="1" actId="1076"/>
          <ac:picMkLst>
            <pc:docMk/>
            <pc:sldMk cId="2752117308" sldId="259"/>
            <ac:picMk id="7" creationId="{F8AE8AEF-9201-4F64-8BC2-3194FC506493}"/>
          </ac:picMkLst>
        </pc:picChg>
      </pc:sldChg>
      <pc:sldChg chg="modSp">
        <pc:chgData name="Bojnowski, Erika" userId="S::bojnowskie@smccd.edu::d4f67781-f541-4e60-877c-84ec38743b39" providerId="AD" clId="Web-{FB7BC59A-F473-C214-986C-B096156C6D70}" dt="2019-11-28T00:20:03.337" v="661" actId="1076"/>
        <pc:sldMkLst>
          <pc:docMk/>
          <pc:sldMk cId="923869643" sldId="266"/>
        </pc:sldMkLst>
        <pc:spChg chg="mod">
          <ac:chgData name="Bojnowski, Erika" userId="S::bojnowskie@smccd.edu::d4f67781-f541-4e60-877c-84ec38743b39" providerId="AD" clId="Web-{FB7BC59A-F473-C214-986C-B096156C6D70}" dt="2019-11-28T00:05:25.709" v="658" actId="20577"/>
          <ac:spMkLst>
            <pc:docMk/>
            <pc:sldMk cId="923869643" sldId="266"/>
            <ac:spMk id="3" creationId="{54C2FB23-BF4D-4EA0-9B87-E9856D101569}"/>
          </ac:spMkLst>
        </pc:spChg>
        <pc:spChg chg="mod">
          <ac:chgData name="Bojnowski, Erika" userId="S::bojnowskie@smccd.edu::d4f67781-f541-4e60-877c-84ec38743b39" providerId="AD" clId="Web-{FB7BC59A-F473-C214-986C-B096156C6D70}" dt="2019-11-28T00:20:03.337" v="661" actId="1076"/>
          <ac:spMkLst>
            <pc:docMk/>
            <pc:sldMk cId="923869643" sldId="266"/>
            <ac:spMk id="5" creationId="{62C26397-6716-4BE2-8ED5-1AD1DCEE094B}"/>
          </ac:spMkLst>
        </pc:spChg>
      </pc:sldChg>
      <pc:sldChg chg="addSp delSp modSp addAnim modAnim">
        <pc:chgData name="Bojnowski, Erika" userId="S::bojnowskie@smccd.edu::d4f67781-f541-4e60-877c-84ec38743b39" providerId="AD" clId="Web-{FB7BC59A-F473-C214-986C-B096156C6D70}" dt="2019-11-28T00:20:47.322" v="664" actId="688"/>
        <pc:sldMkLst>
          <pc:docMk/>
          <pc:sldMk cId="2376991399" sldId="268"/>
        </pc:sldMkLst>
        <pc:spChg chg="del">
          <ac:chgData name="Bojnowski, Erika" userId="S::bojnowskie@smccd.edu::d4f67781-f541-4e60-877c-84ec38743b39" providerId="AD" clId="Web-{FB7BC59A-F473-C214-986C-B096156C6D70}" dt="2019-11-27T23:28:30.420" v="261"/>
          <ac:spMkLst>
            <pc:docMk/>
            <pc:sldMk cId="2376991399" sldId="268"/>
            <ac:spMk id="3" creationId="{FD5A9C26-2B34-48E8-A3D3-DA03FF2999F2}"/>
          </ac:spMkLst>
        </pc:spChg>
        <pc:spChg chg="del">
          <ac:chgData name="Bojnowski, Erika" userId="S::bojnowskie@smccd.edu::d4f67781-f541-4e60-877c-84ec38743b39" providerId="AD" clId="Web-{FB7BC59A-F473-C214-986C-B096156C6D70}" dt="2019-11-27T23:29:27.936" v="274"/>
          <ac:spMkLst>
            <pc:docMk/>
            <pc:sldMk cId="2376991399" sldId="268"/>
            <ac:spMk id="4" creationId="{EED87997-8093-45C5-BB60-67E2D086EB99}"/>
          </ac:spMkLst>
        </pc:spChg>
        <pc:spChg chg="add mod">
          <ac:chgData name="Bojnowski, Erika" userId="S::bojnowskie@smccd.edu::d4f67781-f541-4e60-877c-84ec38743b39" providerId="AD" clId="Web-{FB7BC59A-F473-C214-986C-B096156C6D70}" dt="2019-11-27T23:59:42.723" v="507" actId="1076"/>
          <ac:spMkLst>
            <pc:docMk/>
            <pc:sldMk cId="2376991399" sldId="268"/>
            <ac:spMk id="7" creationId="{F35828A4-5C7E-404F-9D60-DB6679E506FD}"/>
          </ac:spMkLst>
        </pc:spChg>
        <pc:spChg chg="add mod">
          <ac:chgData name="Bojnowski, Erika" userId="S::bojnowskie@smccd.edu::d4f67781-f541-4e60-877c-84ec38743b39" providerId="AD" clId="Web-{FB7BC59A-F473-C214-986C-B096156C6D70}" dt="2019-11-27T23:47:17.658" v="347" actId="1076"/>
          <ac:spMkLst>
            <pc:docMk/>
            <pc:sldMk cId="2376991399" sldId="268"/>
            <ac:spMk id="9" creationId="{39E98B5C-3691-46EB-835C-AA109A368D82}"/>
          </ac:spMkLst>
        </pc:spChg>
        <pc:spChg chg="add mod">
          <ac:chgData name="Bojnowski, Erika" userId="S::bojnowskie@smccd.edu::d4f67781-f541-4e60-877c-84ec38743b39" providerId="AD" clId="Web-{FB7BC59A-F473-C214-986C-B096156C6D70}" dt="2019-11-27T23:59:47.395" v="509" actId="20577"/>
          <ac:spMkLst>
            <pc:docMk/>
            <pc:sldMk cId="2376991399" sldId="268"/>
            <ac:spMk id="10" creationId="{E936D388-68EE-46BE-BD97-101C5902696E}"/>
          </ac:spMkLst>
        </pc:spChg>
        <pc:spChg chg="add mod">
          <ac:chgData name="Bojnowski, Erika" userId="S::bojnowskie@smccd.edu::d4f67781-f541-4e60-877c-84ec38743b39" providerId="AD" clId="Web-{FB7BC59A-F473-C214-986C-B096156C6D70}" dt="2019-11-27T23:57:26.270" v="478" actId="1076"/>
          <ac:spMkLst>
            <pc:docMk/>
            <pc:sldMk cId="2376991399" sldId="268"/>
            <ac:spMk id="14" creationId="{3F84F0C4-EB01-41E3-9675-362C9BF1452D}"/>
          </ac:spMkLst>
        </pc:spChg>
        <pc:spChg chg="add mod">
          <ac:chgData name="Bojnowski, Erika" userId="S::bojnowskie@smccd.edu::d4f67781-f541-4e60-877c-84ec38743b39" providerId="AD" clId="Web-{FB7BC59A-F473-C214-986C-B096156C6D70}" dt="2019-11-27T23:57:22.832" v="477" actId="1076"/>
          <ac:spMkLst>
            <pc:docMk/>
            <pc:sldMk cId="2376991399" sldId="268"/>
            <ac:spMk id="20" creationId="{103A3D05-19F1-4735-94D4-BE18DB52FAEA}"/>
          </ac:spMkLst>
        </pc:spChg>
        <pc:spChg chg="add mod">
          <ac:chgData name="Bojnowski, Erika" userId="S::bojnowskie@smccd.edu::d4f67781-f541-4e60-877c-84ec38743b39" providerId="AD" clId="Web-{FB7BC59A-F473-C214-986C-B096156C6D70}" dt="2019-11-28T00:20:47.322" v="664" actId="688"/>
          <ac:spMkLst>
            <pc:docMk/>
            <pc:sldMk cId="2376991399" sldId="268"/>
            <ac:spMk id="21" creationId="{96EAC6C2-C2D9-4B8C-A37E-5BCD80905954}"/>
          </ac:spMkLst>
        </pc:spChg>
        <pc:spChg chg="add mod">
          <ac:chgData name="Bojnowski, Erika" userId="S::bojnowskie@smccd.edu::d4f67781-f541-4e60-877c-84ec38743b39" providerId="AD" clId="Web-{FB7BC59A-F473-C214-986C-B096156C6D70}" dt="2019-11-28T00:20:38.369" v="662" actId="1076"/>
          <ac:spMkLst>
            <pc:docMk/>
            <pc:sldMk cId="2376991399" sldId="268"/>
            <ac:spMk id="25" creationId="{1F70D697-1B1D-4121-B175-BDE1B816A9F1}"/>
          </ac:spMkLst>
        </pc:spChg>
        <pc:spChg chg="add mod">
          <ac:chgData name="Bojnowski, Erika" userId="S::bojnowskie@smccd.edu::d4f67781-f541-4e60-877c-84ec38743b39" providerId="AD" clId="Web-{FB7BC59A-F473-C214-986C-B096156C6D70}" dt="2019-11-28T00:00:05.442" v="514" actId="1076"/>
          <ac:spMkLst>
            <pc:docMk/>
            <pc:sldMk cId="2376991399" sldId="268"/>
            <ac:spMk id="31" creationId="{D73FE78F-5F60-481E-80CD-096348CD66DB}"/>
          </ac:spMkLst>
        </pc:spChg>
        <pc:spChg chg="add mod">
          <ac:chgData name="Bojnowski, Erika" userId="S::bojnowskie@smccd.edu::d4f67781-f541-4e60-877c-84ec38743b39" providerId="AD" clId="Web-{FB7BC59A-F473-C214-986C-B096156C6D70}" dt="2019-11-28T00:01:03.411" v="532" actId="14100"/>
          <ac:spMkLst>
            <pc:docMk/>
            <pc:sldMk cId="2376991399" sldId="268"/>
            <ac:spMk id="32" creationId="{5590376E-64CC-49A2-8EA5-E895C4416E3F}"/>
          </ac:spMkLst>
        </pc:spChg>
        <pc:spChg chg="add mod">
          <ac:chgData name="Bojnowski, Erika" userId="S::bojnowskie@smccd.edu::d4f67781-f541-4e60-877c-84ec38743b39" providerId="AD" clId="Web-{FB7BC59A-F473-C214-986C-B096156C6D70}" dt="2019-11-28T00:00:59.864" v="531" actId="14100"/>
          <ac:spMkLst>
            <pc:docMk/>
            <pc:sldMk cId="2376991399" sldId="268"/>
            <ac:spMk id="33" creationId="{37ED80C2-1532-493D-8A33-1BF07FD7ACB8}"/>
          </ac:spMkLst>
        </pc:spChg>
        <pc:picChg chg="add del mod ord modCrop">
          <ac:chgData name="Bojnowski, Erika" userId="S::bojnowskie@smccd.edu::d4f67781-f541-4e60-877c-84ec38743b39" providerId="AD" clId="Web-{FB7BC59A-F473-C214-986C-B096156C6D70}" dt="2019-11-27T23:45:09.845" v="300"/>
          <ac:picMkLst>
            <pc:docMk/>
            <pc:sldMk cId="2376991399" sldId="268"/>
            <ac:picMk id="5" creationId="{D0244DAA-3BC3-48E4-8671-3988FF278D64}"/>
          </ac:picMkLst>
        </pc:picChg>
        <pc:cxnChg chg="add mod">
          <ac:chgData name="Bojnowski, Erika" userId="S::bojnowskie@smccd.edu::d4f67781-f541-4e60-877c-84ec38743b39" providerId="AD" clId="Web-{FB7BC59A-F473-C214-986C-B096156C6D70}" dt="2019-11-28T00:04:14.631" v="580" actId="1076"/>
          <ac:cxnSpMkLst>
            <pc:docMk/>
            <pc:sldMk cId="2376991399" sldId="268"/>
            <ac:cxnSpMk id="11" creationId="{B87D734F-F9E3-4230-9230-48FD06824A85}"/>
          </ac:cxnSpMkLst>
        </pc:cxnChg>
        <pc:cxnChg chg="add mod">
          <ac:chgData name="Bojnowski, Erika" userId="S::bojnowskie@smccd.edu::d4f67781-f541-4e60-877c-84ec38743b39" providerId="AD" clId="Web-{FB7BC59A-F473-C214-986C-B096156C6D70}" dt="2019-11-28T00:04:17.896" v="581" actId="1076"/>
          <ac:cxnSpMkLst>
            <pc:docMk/>
            <pc:sldMk cId="2376991399" sldId="268"/>
            <ac:cxnSpMk id="12" creationId="{E8564B50-D279-4574-A885-76BC9895E0C6}"/>
          </ac:cxnSpMkLst>
        </pc:cxnChg>
        <pc:cxnChg chg="add mod">
          <ac:chgData name="Bojnowski, Erika" userId="S::bojnowskie@smccd.edu::d4f67781-f541-4e60-877c-84ec38743b39" providerId="AD" clId="Web-{FB7BC59A-F473-C214-986C-B096156C6D70}" dt="2019-11-28T00:04:23.224" v="583" actId="14100"/>
          <ac:cxnSpMkLst>
            <pc:docMk/>
            <pc:sldMk cId="2376991399" sldId="268"/>
            <ac:cxnSpMk id="13" creationId="{D3F87F8D-0D0A-4C10-BE69-49D0603A5410}"/>
          </ac:cxnSpMkLst>
        </pc:cxnChg>
        <pc:cxnChg chg="add mod">
          <ac:chgData name="Bojnowski, Erika" userId="S::bojnowskie@smccd.edu::d4f67781-f541-4e60-877c-84ec38743b39" providerId="AD" clId="Web-{FB7BC59A-F473-C214-986C-B096156C6D70}" dt="2019-11-27T23:54:02.613" v="423" actId="14100"/>
          <ac:cxnSpMkLst>
            <pc:docMk/>
            <pc:sldMk cId="2376991399" sldId="268"/>
            <ac:cxnSpMk id="15" creationId="{4F216847-6ECC-455C-B278-2E576D86E35F}"/>
          </ac:cxnSpMkLst>
        </pc:cxnChg>
        <pc:cxnChg chg="add mod">
          <ac:chgData name="Bojnowski, Erika" userId="S::bojnowskie@smccd.edu::d4f67781-f541-4e60-877c-84ec38743b39" providerId="AD" clId="Web-{FB7BC59A-F473-C214-986C-B096156C6D70}" dt="2019-11-27T23:54:00.207" v="422" actId="14100"/>
          <ac:cxnSpMkLst>
            <pc:docMk/>
            <pc:sldMk cId="2376991399" sldId="268"/>
            <ac:cxnSpMk id="16" creationId="{D34CC61C-D9A5-4369-95BE-F0548FDC7329}"/>
          </ac:cxnSpMkLst>
        </pc:cxnChg>
        <pc:cxnChg chg="add mod">
          <ac:chgData name="Bojnowski, Erika" userId="S::bojnowskie@smccd.edu::d4f67781-f541-4e60-877c-84ec38743b39" providerId="AD" clId="Web-{FB7BC59A-F473-C214-986C-B096156C6D70}" dt="2019-11-27T23:54:06.035" v="424" actId="14100"/>
          <ac:cxnSpMkLst>
            <pc:docMk/>
            <pc:sldMk cId="2376991399" sldId="268"/>
            <ac:cxnSpMk id="17" creationId="{98EA91CC-3EAE-42EA-BA48-8B233075CCA9}"/>
          </ac:cxnSpMkLst>
        </pc:cxnChg>
        <pc:cxnChg chg="add mod">
          <ac:chgData name="Bojnowski, Erika" userId="S::bojnowskie@smccd.edu::d4f67781-f541-4e60-877c-84ec38743b39" providerId="AD" clId="Web-{FB7BC59A-F473-C214-986C-B096156C6D70}" dt="2019-11-27T23:54:12.738" v="426" actId="1076"/>
          <ac:cxnSpMkLst>
            <pc:docMk/>
            <pc:sldMk cId="2376991399" sldId="268"/>
            <ac:cxnSpMk id="18" creationId="{D885CE4B-50AE-4B8E-8BBA-333B45898BD6}"/>
          </ac:cxnSpMkLst>
        </pc:cxnChg>
        <pc:cxnChg chg="add mod">
          <ac:chgData name="Bojnowski, Erika" userId="S::bojnowskie@smccd.edu::d4f67781-f541-4e60-877c-84ec38743b39" providerId="AD" clId="Web-{FB7BC59A-F473-C214-986C-B096156C6D70}" dt="2019-11-27T23:54:16.550" v="427" actId="1076"/>
          <ac:cxnSpMkLst>
            <pc:docMk/>
            <pc:sldMk cId="2376991399" sldId="268"/>
            <ac:cxnSpMk id="19" creationId="{2CD3D873-EFBE-4B63-BCFA-7ADA9D2BCB6F}"/>
          </ac:cxnSpMkLst>
        </pc:cxnChg>
        <pc:cxnChg chg="add mod">
          <ac:chgData name="Bojnowski, Erika" userId="S::bojnowskie@smccd.edu::d4f67781-f541-4e60-877c-84ec38743b39" providerId="AD" clId="Web-{FB7BC59A-F473-C214-986C-B096156C6D70}" dt="2019-11-27T23:55:30.426" v="447" actId="1076"/>
          <ac:cxnSpMkLst>
            <pc:docMk/>
            <pc:sldMk cId="2376991399" sldId="268"/>
            <ac:cxnSpMk id="22" creationId="{EE44F808-A193-4202-BBCF-54BB8DE6E6DC}"/>
          </ac:cxnSpMkLst>
        </pc:cxnChg>
        <pc:cxnChg chg="add mod">
          <ac:chgData name="Bojnowski, Erika" userId="S::bojnowskie@smccd.edu::d4f67781-f541-4e60-877c-84ec38743b39" providerId="AD" clId="Web-{FB7BC59A-F473-C214-986C-B096156C6D70}" dt="2019-11-28T00:00:19.349" v="518" actId="1076"/>
          <ac:cxnSpMkLst>
            <pc:docMk/>
            <pc:sldMk cId="2376991399" sldId="268"/>
            <ac:cxnSpMk id="23" creationId="{CEDF8437-B46D-482A-9A49-AA8872E9B2B3}"/>
          </ac:cxnSpMkLst>
        </pc:cxnChg>
        <pc:cxnChg chg="add mod">
          <ac:chgData name="Bojnowski, Erika" userId="S::bojnowskie@smccd.edu::d4f67781-f541-4e60-877c-84ec38743b39" providerId="AD" clId="Web-{FB7BC59A-F473-C214-986C-B096156C6D70}" dt="2019-11-27T23:57:38.348" v="479" actId="14100"/>
          <ac:cxnSpMkLst>
            <pc:docMk/>
            <pc:sldMk cId="2376991399" sldId="268"/>
            <ac:cxnSpMk id="24" creationId="{EB62ADD0-5335-40A1-9EBD-1FB8460FD80F}"/>
          </ac:cxnSpMkLst>
        </pc:cxnChg>
        <pc:cxnChg chg="add mod">
          <ac:chgData name="Bojnowski, Erika" userId="S::bojnowskie@smccd.edu::d4f67781-f541-4e60-877c-84ec38743b39" providerId="AD" clId="Web-{FB7BC59A-F473-C214-986C-B096156C6D70}" dt="2019-11-27T23:58:56.708" v="497" actId="1076"/>
          <ac:cxnSpMkLst>
            <pc:docMk/>
            <pc:sldMk cId="2376991399" sldId="268"/>
            <ac:cxnSpMk id="26" creationId="{A6839903-D4E7-41D3-9AD5-6A8F041520EF}"/>
          </ac:cxnSpMkLst>
        </pc:cxnChg>
        <pc:cxnChg chg="add mod">
          <ac:chgData name="Bojnowski, Erika" userId="S::bojnowskie@smccd.edu::d4f67781-f541-4e60-877c-84ec38743b39" providerId="AD" clId="Web-{FB7BC59A-F473-C214-986C-B096156C6D70}" dt="2019-11-27T23:58:28.036" v="490" actId="14100"/>
          <ac:cxnSpMkLst>
            <pc:docMk/>
            <pc:sldMk cId="2376991399" sldId="268"/>
            <ac:cxnSpMk id="27" creationId="{91850985-D6F2-4182-9828-E9EAB6878CB1}"/>
          </ac:cxnSpMkLst>
        </pc:cxnChg>
        <pc:cxnChg chg="add mod">
          <ac:chgData name="Bojnowski, Erika" userId="S::bojnowskie@smccd.edu::d4f67781-f541-4e60-877c-84ec38743b39" providerId="AD" clId="Web-{FB7BC59A-F473-C214-986C-B096156C6D70}" dt="2019-11-27T23:58:39.848" v="493" actId="14100"/>
          <ac:cxnSpMkLst>
            <pc:docMk/>
            <pc:sldMk cId="2376991399" sldId="268"/>
            <ac:cxnSpMk id="28" creationId="{923B9FD7-34AC-4F87-A88A-3C3EEB03F973}"/>
          </ac:cxnSpMkLst>
        </pc:cxnChg>
        <pc:cxnChg chg="add mod">
          <ac:chgData name="Bojnowski, Erika" userId="S::bojnowskie@smccd.edu::d4f67781-f541-4e60-877c-84ec38743b39" providerId="AD" clId="Web-{FB7BC59A-F473-C214-986C-B096156C6D70}" dt="2019-11-27T23:59:07.848" v="500" actId="14100"/>
          <ac:cxnSpMkLst>
            <pc:docMk/>
            <pc:sldMk cId="2376991399" sldId="268"/>
            <ac:cxnSpMk id="29" creationId="{D04C24E6-7CA9-48E7-90E0-5CAC9E70FE6B}"/>
          </ac:cxnSpMkLst>
        </pc:cxnChg>
        <pc:cxnChg chg="add mod">
          <ac:chgData name="Bojnowski, Erika" userId="S::bojnowskie@smccd.edu::d4f67781-f541-4e60-877c-84ec38743b39" providerId="AD" clId="Web-{FB7BC59A-F473-C214-986C-B096156C6D70}" dt="2019-11-28T00:02:06.318" v="569" actId="1076"/>
          <ac:cxnSpMkLst>
            <pc:docMk/>
            <pc:sldMk cId="2376991399" sldId="268"/>
            <ac:cxnSpMk id="30" creationId="{E2788DA4-78D1-41FC-B374-74F6E731498B}"/>
          </ac:cxnSpMkLst>
        </pc:cxnChg>
      </pc:sldChg>
      <pc:sldChg chg="modSp new">
        <pc:chgData name="Bojnowski, Erika" userId="S::bojnowskie@smccd.edu::d4f67781-f541-4e60-877c-84ec38743b39" providerId="AD" clId="Web-{FB7BC59A-F473-C214-986C-B096156C6D70}" dt="2019-11-27T23:17:36.386" v="217" actId="20577"/>
        <pc:sldMkLst>
          <pc:docMk/>
          <pc:sldMk cId="261337830" sldId="272"/>
        </pc:sldMkLst>
        <pc:spChg chg="mod">
          <ac:chgData name="Bojnowski, Erika" userId="S::bojnowskie@smccd.edu::d4f67781-f541-4e60-877c-84ec38743b39" providerId="AD" clId="Web-{FB7BC59A-F473-C214-986C-B096156C6D70}" dt="2019-11-27T23:17:36.386" v="217" actId="20577"/>
          <ac:spMkLst>
            <pc:docMk/>
            <pc:sldMk cId="261337830" sldId="272"/>
            <ac:spMk id="2" creationId="{B7470E9D-FD86-4536-A6B4-64417C8CA7AD}"/>
          </ac:spMkLst>
        </pc:spChg>
        <pc:spChg chg="mod">
          <ac:chgData name="Bojnowski, Erika" userId="S::bojnowskie@smccd.edu::d4f67781-f541-4e60-877c-84ec38743b39" providerId="AD" clId="Web-{FB7BC59A-F473-C214-986C-B096156C6D70}" dt="2019-11-27T23:17:13.543" v="204" actId="20577"/>
          <ac:spMkLst>
            <pc:docMk/>
            <pc:sldMk cId="261337830" sldId="272"/>
            <ac:spMk id="3" creationId="{6013DC33-E857-4BCD-8EF5-51E351A2745C}"/>
          </ac:spMkLst>
        </pc:spChg>
        <pc:spChg chg="mod">
          <ac:chgData name="Bojnowski, Erika" userId="S::bojnowskie@smccd.edu::d4f67781-f541-4e60-877c-84ec38743b39" providerId="AD" clId="Web-{FB7BC59A-F473-C214-986C-B096156C6D70}" dt="2019-11-27T23:15:36.651" v="71" actId="20577"/>
          <ac:spMkLst>
            <pc:docMk/>
            <pc:sldMk cId="261337830" sldId="272"/>
            <ac:spMk id="4" creationId="{BAC0958A-83D0-43E5-A75E-0FE258A8C6D8}"/>
          </ac:spMkLst>
        </pc:spChg>
      </pc:sldChg>
      <pc:sldChg chg="modSp add replId">
        <pc:chgData name="Bojnowski, Erika" userId="S::bojnowskie@smccd.edu::d4f67781-f541-4e60-877c-84ec38743b39" providerId="AD" clId="Web-{FB7BC59A-F473-C214-986C-B096156C6D70}" dt="2019-11-27T23:24:47.607" v="258" actId="20577"/>
        <pc:sldMkLst>
          <pc:docMk/>
          <pc:sldMk cId="3841720016" sldId="273"/>
        </pc:sldMkLst>
        <pc:spChg chg="mod">
          <ac:chgData name="Bojnowski, Erika" userId="S::bojnowskie@smccd.edu::d4f67781-f541-4e60-877c-84ec38743b39" providerId="AD" clId="Web-{FB7BC59A-F473-C214-986C-B096156C6D70}" dt="2019-11-27T23:24:18.450" v="229" actId="20577"/>
          <ac:spMkLst>
            <pc:docMk/>
            <pc:sldMk cId="3841720016" sldId="273"/>
            <ac:spMk id="2" creationId="{E117E737-6C4F-4D17-B83E-11C70B714D5F}"/>
          </ac:spMkLst>
        </pc:spChg>
        <pc:spChg chg="mod">
          <ac:chgData name="Bojnowski, Erika" userId="S::bojnowskie@smccd.edu::d4f67781-f541-4e60-877c-84ec38743b39" providerId="AD" clId="Web-{FB7BC59A-F473-C214-986C-B096156C6D70}" dt="2019-11-27T23:24:47.607" v="258" actId="20577"/>
          <ac:spMkLst>
            <pc:docMk/>
            <pc:sldMk cId="3841720016" sldId="273"/>
            <ac:spMk id="3" creationId="{E92ADF8F-95D1-4CE4-B6AA-1C491782E63C}"/>
          </ac:spMkLst>
        </pc:spChg>
      </pc:sldChg>
    </pc:docChg>
  </pc:docChgLst>
  <pc:docChgLst>
    <pc:chgData name="Bojnowski, Erika" userId="S::bojnowskie@smccd.edu::d4f67781-f541-4e60-877c-84ec38743b39" providerId="AD" clId="Web-{6D7A997E-E463-45A0-2681-E8E932E1683B}"/>
    <pc:docChg chg="addSld delSld modSld sldOrd">
      <pc:chgData name="Bojnowski, Erika" userId="S::bojnowskie@smccd.edu::d4f67781-f541-4e60-877c-84ec38743b39" providerId="AD" clId="Web-{6D7A997E-E463-45A0-2681-E8E932E1683B}" dt="2019-11-29T23:47:01.830" v="3120" actId="1076"/>
      <pc:docMkLst>
        <pc:docMk/>
      </pc:docMkLst>
      <pc:sldChg chg="addSp delSp modSp addAnim delAnim modAnim">
        <pc:chgData name="Bojnowski, Erika" userId="S::bojnowskie@smccd.edu::d4f67781-f541-4e60-877c-84ec38743b39" providerId="AD" clId="Web-{6D7A997E-E463-45A0-2681-E8E932E1683B}" dt="2019-11-29T19:42:14.706" v="302" actId="20577"/>
        <pc:sldMkLst>
          <pc:docMk/>
          <pc:sldMk cId="2752117308" sldId="259"/>
        </pc:sldMkLst>
        <pc:spChg chg="add mod">
          <ac:chgData name="Bojnowski, Erika" userId="S::bojnowskie@smccd.edu::d4f67781-f541-4e60-877c-84ec38743b39" providerId="AD" clId="Web-{6D7A997E-E463-45A0-2681-E8E932E1683B}" dt="2019-11-29T19:41:36.691" v="282" actId="20577"/>
          <ac:spMkLst>
            <pc:docMk/>
            <pc:sldMk cId="2752117308" sldId="259"/>
            <ac:spMk id="4" creationId="{DFB49ED1-8B92-433E-B1C5-897EEA8B3C25}"/>
          </ac:spMkLst>
        </pc:spChg>
        <pc:spChg chg="add mod">
          <ac:chgData name="Bojnowski, Erika" userId="S::bojnowskie@smccd.edu::d4f67781-f541-4e60-877c-84ec38743b39" providerId="AD" clId="Web-{6D7A997E-E463-45A0-2681-E8E932E1683B}" dt="2019-11-29T19:33:23.383" v="71" actId="20577"/>
          <ac:spMkLst>
            <pc:docMk/>
            <pc:sldMk cId="2752117308" sldId="259"/>
            <ac:spMk id="5" creationId="{C7ACFC7A-0E2A-40D1-9D0D-5C951FBFA75F}"/>
          </ac:spMkLst>
        </pc:spChg>
        <pc:spChg chg="add mod">
          <ac:chgData name="Bojnowski, Erika" userId="S::bojnowskie@smccd.edu::d4f67781-f541-4e60-877c-84ec38743b39" providerId="AD" clId="Web-{6D7A997E-E463-45A0-2681-E8E932E1683B}" dt="2019-11-29T19:42:14.706" v="302" actId="20577"/>
          <ac:spMkLst>
            <pc:docMk/>
            <pc:sldMk cId="2752117308" sldId="259"/>
            <ac:spMk id="6" creationId="{0B7C2062-D91A-4846-B155-08CB71FBCD1E}"/>
          </ac:spMkLst>
        </pc:spChg>
        <pc:spChg chg="add mod">
          <ac:chgData name="Bojnowski, Erika" userId="S::bojnowskie@smccd.edu::d4f67781-f541-4e60-877c-84ec38743b39" providerId="AD" clId="Web-{6D7A997E-E463-45A0-2681-E8E932E1683B}" dt="2019-11-29T19:41:46.893" v="285" actId="20577"/>
          <ac:spMkLst>
            <pc:docMk/>
            <pc:sldMk cId="2752117308" sldId="259"/>
            <ac:spMk id="8" creationId="{4A800728-5296-47DC-A75B-A3B5B9C06152}"/>
          </ac:spMkLst>
        </pc:spChg>
        <pc:spChg chg="del mod">
          <ac:chgData name="Bojnowski, Erika" userId="S::bojnowskie@smccd.edu::d4f67781-f541-4e60-877c-84ec38743b39" providerId="AD" clId="Web-{6D7A997E-E463-45A0-2681-E8E932E1683B}" dt="2019-11-29T19:28:45.230" v="8"/>
          <ac:spMkLst>
            <pc:docMk/>
            <pc:sldMk cId="2752117308" sldId="259"/>
            <ac:spMk id="9" creationId="{0CFBFEDF-6C38-414F-9FFF-C05872F8455C}"/>
          </ac:spMkLst>
        </pc:spChg>
        <pc:spChg chg="del">
          <ac:chgData name="Bojnowski, Erika" userId="S::bojnowskie@smccd.edu::d4f67781-f541-4e60-877c-84ec38743b39" providerId="AD" clId="Web-{6D7A997E-E463-45A0-2681-E8E932E1683B}" dt="2019-11-29T19:28:47.105" v="9"/>
          <ac:spMkLst>
            <pc:docMk/>
            <pc:sldMk cId="2752117308" sldId="259"/>
            <ac:spMk id="10" creationId="{12B78339-2A08-4C6E-A805-844A47A29B01}"/>
          </ac:spMkLst>
        </pc:spChg>
        <pc:spChg chg="del">
          <ac:chgData name="Bojnowski, Erika" userId="S::bojnowskie@smccd.edu::d4f67781-f541-4e60-877c-84ec38743b39" providerId="AD" clId="Web-{6D7A997E-E463-45A0-2681-E8E932E1683B}" dt="2019-11-29T19:28:48.558" v="10"/>
          <ac:spMkLst>
            <pc:docMk/>
            <pc:sldMk cId="2752117308" sldId="259"/>
            <ac:spMk id="11" creationId="{3C7092CA-7907-424C-9594-3D47237B4FE9}"/>
          </ac:spMkLst>
        </pc:spChg>
        <pc:spChg chg="add mod">
          <ac:chgData name="Bojnowski, Erika" userId="S::bojnowskie@smccd.edu::d4f67781-f541-4e60-877c-84ec38743b39" providerId="AD" clId="Web-{6D7A997E-E463-45A0-2681-E8E932E1683B}" dt="2019-11-29T19:41:57.878" v="288" actId="20577"/>
          <ac:spMkLst>
            <pc:docMk/>
            <pc:sldMk cId="2752117308" sldId="259"/>
            <ac:spMk id="12" creationId="{EC2DAA71-453D-4BCA-AE7E-DABCE0CD32BC}"/>
          </ac:spMkLst>
        </pc:spChg>
        <pc:spChg chg="del">
          <ac:chgData name="Bojnowski, Erika" userId="S::bojnowskie@smccd.edu::d4f67781-f541-4e60-877c-84ec38743b39" providerId="AD" clId="Web-{6D7A997E-E463-45A0-2681-E8E932E1683B}" dt="2019-11-29T19:28:50.464" v="11"/>
          <ac:spMkLst>
            <pc:docMk/>
            <pc:sldMk cId="2752117308" sldId="259"/>
            <ac:spMk id="14" creationId="{CD5C9C2C-BC47-4B27-92F6-6825C616EE88}"/>
          </ac:spMkLst>
        </pc:spChg>
        <pc:picChg chg="add mod modCrop">
          <ac:chgData name="Bojnowski, Erika" userId="S::bojnowskie@smccd.edu::d4f67781-f541-4e60-877c-84ec38743b39" providerId="AD" clId="Web-{6D7A997E-E463-45A0-2681-E8E932E1683B}" dt="2019-11-29T19:30:07.526" v="25" actId="14100"/>
          <ac:picMkLst>
            <pc:docMk/>
            <pc:sldMk cId="2752117308" sldId="259"/>
            <ac:picMk id="2" creationId="{E97C4FF2-CDEC-4FF0-A993-2CFA02C87FD9}"/>
          </ac:picMkLst>
        </pc:picChg>
        <pc:picChg chg="del">
          <ac:chgData name="Bojnowski, Erika" userId="S::bojnowskie@smccd.edu::d4f67781-f541-4e60-877c-84ec38743b39" providerId="AD" clId="Web-{6D7A997E-E463-45A0-2681-E8E932E1683B}" dt="2019-11-29T19:28:32.762" v="0"/>
          <ac:picMkLst>
            <pc:docMk/>
            <pc:sldMk cId="2752117308" sldId="259"/>
            <ac:picMk id="7" creationId="{F8AE8AEF-9201-4F64-8BC2-3194FC506493}"/>
          </ac:picMkLst>
        </pc:picChg>
        <pc:cxnChg chg="del">
          <ac:chgData name="Bojnowski, Erika" userId="S::bojnowskie@smccd.edu::d4f67781-f541-4e60-877c-84ec38743b39" providerId="AD" clId="Web-{6D7A997E-E463-45A0-2681-E8E932E1683B}" dt="2019-11-29T19:28:41.996" v="4"/>
          <ac:cxnSpMkLst>
            <pc:docMk/>
            <pc:sldMk cId="2752117308" sldId="259"/>
            <ac:cxnSpMk id="13" creationId="{C2CE8618-A09D-4B8A-B506-3188BF3A0583}"/>
          </ac:cxnSpMkLst>
        </pc:cxnChg>
        <pc:cxnChg chg="del">
          <ac:chgData name="Bojnowski, Erika" userId="S::bojnowskie@smccd.edu::d4f67781-f541-4e60-877c-84ec38743b39" providerId="AD" clId="Web-{6D7A997E-E463-45A0-2681-E8E932E1683B}" dt="2019-11-29T19:28:37.886" v="1"/>
          <ac:cxnSpMkLst>
            <pc:docMk/>
            <pc:sldMk cId="2752117308" sldId="259"/>
            <ac:cxnSpMk id="15" creationId="{75DC8359-C5A6-4657-A918-9FB331462FCC}"/>
          </ac:cxnSpMkLst>
        </pc:cxnChg>
        <pc:cxnChg chg="del">
          <ac:chgData name="Bojnowski, Erika" userId="S::bojnowskie@smccd.edu::d4f67781-f541-4e60-877c-84ec38743b39" providerId="AD" clId="Web-{6D7A997E-E463-45A0-2681-E8E932E1683B}" dt="2019-11-29T19:28:40.433" v="3"/>
          <ac:cxnSpMkLst>
            <pc:docMk/>
            <pc:sldMk cId="2752117308" sldId="259"/>
            <ac:cxnSpMk id="16" creationId="{922D41EC-78CC-402E-80DB-3B8AFDDB1A24}"/>
          </ac:cxnSpMkLst>
        </pc:cxnChg>
        <pc:cxnChg chg="del">
          <ac:chgData name="Bojnowski, Erika" userId="S::bojnowskie@smccd.edu::d4f67781-f541-4e60-877c-84ec38743b39" providerId="AD" clId="Web-{6D7A997E-E463-45A0-2681-E8E932E1683B}" dt="2019-11-29T19:28:39.183" v="2"/>
          <ac:cxnSpMkLst>
            <pc:docMk/>
            <pc:sldMk cId="2752117308" sldId="259"/>
            <ac:cxnSpMk id="17" creationId="{65C57E4A-A1AC-4370-BD90-503A02447757}"/>
          </ac:cxnSpMkLst>
        </pc:cxnChg>
      </pc:sldChg>
      <pc:sldChg chg="addSp delSp modSp addAnim delAnim modAnim">
        <pc:chgData name="Bojnowski, Erika" userId="S::bojnowskie@smccd.edu::d4f67781-f541-4e60-877c-84ec38743b39" providerId="AD" clId="Web-{6D7A997E-E463-45A0-2681-E8E932E1683B}" dt="2019-11-29T21:53:05.849" v="1270"/>
        <pc:sldMkLst>
          <pc:docMk/>
          <pc:sldMk cId="1363677717" sldId="260"/>
        </pc:sldMkLst>
        <pc:spChg chg="add mod">
          <ac:chgData name="Bojnowski, Erika" userId="S::bojnowskie@smccd.edu::d4f67781-f541-4e60-877c-84ec38743b39" providerId="AD" clId="Web-{6D7A997E-E463-45A0-2681-E8E932E1683B}" dt="2019-11-29T21:13:08.863" v="943" actId="20577"/>
          <ac:spMkLst>
            <pc:docMk/>
            <pc:sldMk cId="1363677717" sldId="260"/>
            <ac:spMk id="3" creationId="{6B8220D1-6C1B-40E8-BB49-34868DA1E794}"/>
          </ac:spMkLst>
        </pc:spChg>
        <pc:spChg chg="add mod">
          <ac:chgData name="Bojnowski, Erika" userId="S::bojnowskie@smccd.edu::d4f67781-f541-4e60-877c-84ec38743b39" providerId="AD" clId="Web-{6D7A997E-E463-45A0-2681-E8E932E1683B}" dt="2019-11-29T19:48:02.795" v="398" actId="1076"/>
          <ac:spMkLst>
            <pc:docMk/>
            <pc:sldMk cId="1363677717" sldId="260"/>
            <ac:spMk id="4" creationId="{B7F16A27-5098-4552-981E-F8D684C313A6}"/>
          </ac:spMkLst>
        </pc:spChg>
        <pc:spChg chg="add mod">
          <ac:chgData name="Bojnowski, Erika" userId="S::bojnowskie@smccd.edu::d4f67781-f541-4e60-877c-84ec38743b39" providerId="AD" clId="Web-{6D7A997E-E463-45A0-2681-E8E932E1683B}" dt="2019-11-29T21:13:16.316" v="947" actId="1076"/>
          <ac:spMkLst>
            <pc:docMk/>
            <pc:sldMk cId="1363677717" sldId="260"/>
            <ac:spMk id="5" creationId="{F02D108D-FD08-4EE7-8E17-23AA5D49A5E7}"/>
          </ac:spMkLst>
        </pc:spChg>
        <pc:spChg chg="add mod">
          <ac:chgData name="Bojnowski, Erika" userId="S::bojnowskie@smccd.edu::d4f67781-f541-4e60-877c-84ec38743b39" providerId="AD" clId="Web-{6D7A997E-E463-45A0-2681-E8E932E1683B}" dt="2019-11-29T19:47:18.624" v="382" actId="20577"/>
          <ac:spMkLst>
            <pc:docMk/>
            <pc:sldMk cId="1363677717" sldId="260"/>
            <ac:spMk id="6" creationId="{ECF623C3-E6C4-4D39-9A95-D7D0BF5D3529}"/>
          </ac:spMkLst>
        </pc:spChg>
        <pc:spChg chg="add mod">
          <ac:chgData name="Bojnowski, Erika" userId="S::bojnowskie@smccd.edu::d4f67781-f541-4e60-877c-84ec38743b39" providerId="AD" clId="Web-{6D7A997E-E463-45A0-2681-E8E932E1683B}" dt="2019-11-29T19:47:39.421" v="395" actId="20577"/>
          <ac:spMkLst>
            <pc:docMk/>
            <pc:sldMk cId="1363677717" sldId="260"/>
            <ac:spMk id="7" creationId="{0252E8DC-9F4D-4BB6-AC38-D948017692C1}"/>
          </ac:spMkLst>
        </pc:spChg>
        <pc:spChg chg="add mod">
          <ac:chgData name="Bojnowski, Erika" userId="S::bojnowskie@smccd.edu::d4f67781-f541-4e60-877c-84ec38743b39" providerId="AD" clId="Web-{6D7A997E-E463-45A0-2681-E8E932E1683B}" dt="2019-11-29T21:14:41.238" v="969" actId="20577"/>
          <ac:spMkLst>
            <pc:docMk/>
            <pc:sldMk cId="1363677717" sldId="260"/>
            <ac:spMk id="8" creationId="{EC312745-DB86-424E-AC99-89D8D5DEA2B8}"/>
          </ac:spMkLst>
        </pc:spChg>
        <pc:spChg chg="add mod">
          <ac:chgData name="Bojnowski, Erika" userId="S::bojnowskie@smccd.edu::d4f67781-f541-4e60-877c-84ec38743b39" providerId="AD" clId="Web-{6D7A997E-E463-45A0-2681-E8E932E1683B}" dt="2019-11-29T21:16:56.228" v="1144" actId="1076"/>
          <ac:spMkLst>
            <pc:docMk/>
            <pc:sldMk cId="1363677717" sldId="260"/>
            <ac:spMk id="9" creationId="{3AF9845B-CC81-465B-8149-777736F4F823}"/>
          </ac:spMkLst>
        </pc:spChg>
        <pc:spChg chg="add mod">
          <ac:chgData name="Bojnowski, Erika" userId="S::bojnowskie@smccd.edu::d4f67781-f541-4e60-877c-84ec38743b39" providerId="AD" clId="Web-{6D7A997E-E463-45A0-2681-E8E932E1683B}" dt="2019-11-29T21:51:01.770" v="1174" actId="1076"/>
          <ac:spMkLst>
            <pc:docMk/>
            <pc:sldMk cId="1363677717" sldId="260"/>
            <ac:spMk id="10" creationId="{536A25EB-AF62-4756-8802-83E04D75B616}"/>
          </ac:spMkLst>
        </pc:spChg>
        <pc:spChg chg="add mod">
          <ac:chgData name="Bojnowski, Erika" userId="S::bojnowskie@smccd.edu::d4f67781-f541-4e60-877c-84ec38743b39" providerId="AD" clId="Web-{6D7A997E-E463-45A0-2681-E8E932E1683B}" dt="2019-11-29T21:52:28.740" v="1251" actId="1076"/>
          <ac:spMkLst>
            <pc:docMk/>
            <pc:sldMk cId="1363677717" sldId="260"/>
            <ac:spMk id="11" creationId="{5489627F-D74B-4596-976E-3FFDB5ABB573}"/>
          </ac:spMkLst>
        </pc:spChg>
        <pc:picChg chg="add mod modCrop">
          <ac:chgData name="Bojnowski, Erika" userId="S::bojnowskie@smccd.edu::d4f67781-f541-4e60-877c-84ec38743b39" providerId="AD" clId="Web-{6D7A997E-E463-45A0-2681-E8E932E1683B}" dt="2019-11-29T19:31:01.744" v="35" actId="14100"/>
          <ac:picMkLst>
            <pc:docMk/>
            <pc:sldMk cId="1363677717" sldId="260"/>
            <ac:picMk id="2" creationId="{BDE0724A-3251-4B6A-8F1D-2F6F53170AA5}"/>
          </ac:picMkLst>
        </pc:picChg>
        <pc:picChg chg="del">
          <ac:chgData name="Bojnowski, Erika" userId="S::bojnowskie@smccd.edu::d4f67781-f541-4e60-877c-84ec38743b39" providerId="AD" clId="Web-{6D7A997E-E463-45A0-2681-E8E932E1683B}" dt="2019-11-29T19:30:22.307" v="26"/>
          <ac:picMkLst>
            <pc:docMk/>
            <pc:sldMk cId="1363677717" sldId="260"/>
            <ac:picMk id="5" creationId="{CFFDD6DF-7B5C-4FD7-B78B-B7456747A5B7}"/>
          </ac:picMkLst>
        </pc:picChg>
      </pc:sldChg>
      <pc:sldChg chg="modSp">
        <pc:chgData name="Bojnowski, Erika" userId="S::bojnowskie@smccd.edu::d4f67781-f541-4e60-877c-84ec38743b39" providerId="AD" clId="Web-{6D7A997E-E463-45A0-2681-E8E932E1683B}" dt="2019-11-29T21:53:27.428" v="1271" actId="20577"/>
        <pc:sldMkLst>
          <pc:docMk/>
          <pc:sldMk cId="62232971" sldId="262"/>
        </pc:sldMkLst>
        <pc:spChg chg="mod">
          <ac:chgData name="Bojnowski, Erika" userId="S::bojnowskie@smccd.edu::d4f67781-f541-4e60-877c-84ec38743b39" providerId="AD" clId="Web-{6D7A997E-E463-45A0-2681-E8E932E1683B}" dt="2019-11-29T21:53:27.428" v="1271" actId="20577"/>
          <ac:spMkLst>
            <pc:docMk/>
            <pc:sldMk cId="62232971" sldId="262"/>
            <ac:spMk id="3" creationId="{E92ADF8F-95D1-4CE4-B6AA-1C491782E63C}"/>
          </ac:spMkLst>
        </pc:spChg>
      </pc:sldChg>
      <pc:sldChg chg="modSp">
        <pc:chgData name="Bojnowski, Erika" userId="S::bojnowskie@smccd.edu::d4f67781-f541-4e60-877c-84ec38743b39" providerId="AD" clId="Web-{6D7A997E-E463-45A0-2681-E8E932E1683B}" dt="2019-11-29T23:01:29.661" v="2239" actId="20577"/>
        <pc:sldMkLst>
          <pc:docMk/>
          <pc:sldMk cId="3185801715" sldId="263"/>
        </pc:sldMkLst>
        <pc:spChg chg="mod">
          <ac:chgData name="Bojnowski, Erika" userId="S::bojnowskie@smccd.edu::d4f67781-f541-4e60-877c-84ec38743b39" providerId="AD" clId="Web-{6D7A997E-E463-45A0-2681-E8E932E1683B}" dt="2019-11-29T23:01:29.661" v="2239" actId="20577"/>
          <ac:spMkLst>
            <pc:docMk/>
            <pc:sldMk cId="3185801715" sldId="263"/>
            <ac:spMk id="3" creationId="{E92ADF8F-95D1-4CE4-B6AA-1C491782E63C}"/>
          </ac:spMkLst>
        </pc:spChg>
      </pc:sldChg>
      <pc:sldChg chg="modSp ord">
        <pc:chgData name="Bojnowski, Erika" userId="S::bojnowskie@smccd.edu::d4f67781-f541-4e60-877c-84ec38743b39" providerId="AD" clId="Web-{6D7A997E-E463-45A0-2681-E8E932E1683B}" dt="2019-11-29T23:02:32.209" v="2353" actId="20577"/>
        <pc:sldMkLst>
          <pc:docMk/>
          <pc:sldMk cId="1062080388" sldId="264"/>
        </pc:sldMkLst>
        <pc:spChg chg="mod">
          <ac:chgData name="Bojnowski, Erika" userId="S::bojnowskie@smccd.edu::d4f67781-f541-4e60-877c-84ec38743b39" providerId="AD" clId="Web-{6D7A997E-E463-45A0-2681-E8E932E1683B}" dt="2019-11-29T23:02:32.209" v="2353" actId="20577"/>
          <ac:spMkLst>
            <pc:docMk/>
            <pc:sldMk cId="1062080388" sldId="264"/>
            <ac:spMk id="3" creationId="{E92ADF8F-95D1-4CE4-B6AA-1C491782E63C}"/>
          </ac:spMkLst>
        </pc:spChg>
      </pc:sldChg>
      <pc:sldChg chg="addSp delSp modSp">
        <pc:chgData name="Bojnowski, Erika" userId="S::bojnowskie@smccd.edu::d4f67781-f541-4e60-877c-84ec38743b39" providerId="AD" clId="Web-{6D7A997E-E463-45A0-2681-E8E932E1683B}" dt="2019-11-29T23:01:01.129" v="2203"/>
        <pc:sldMkLst>
          <pc:docMk/>
          <pc:sldMk cId="1587866009" sldId="265"/>
        </pc:sldMkLst>
        <pc:spChg chg="del mod">
          <ac:chgData name="Bojnowski, Erika" userId="S::bojnowskie@smccd.edu::d4f67781-f541-4e60-877c-84ec38743b39" providerId="AD" clId="Web-{6D7A997E-E463-45A0-2681-E8E932E1683B}" dt="2019-11-29T23:00:58.270" v="2202"/>
          <ac:spMkLst>
            <pc:docMk/>
            <pc:sldMk cId="1587866009" sldId="265"/>
            <ac:spMk id="3" creationId="{E92ADF8F-95D1-4CE4-B6AA-1C491782E63C}"/>
          </ac:spMkLst>
        </pc:spChg>
        <pc:spChg chg="add del mod">
          <ac:chgData name="Bojnowski, Erika" userId="S::bojnowskie@smccd.edu::d4f67781-f541-4e60-877c-84ec38743b39" providerId="AD" clId="Web-{6D7A997E-E463-45A0-2681-E8E932E1683B}" dt="2019-11-29T23:01:01.129" v="2203"/>
          <ac:spMkLst>
            <pc:docMk/>
            <pc:sldMk cId="1587866009" sldId="265"/>
            <ac:spMk id="5" creationId="{7B422D1F-BD5A-4A81-9686-80C1BBE309C5}"/>
          </ac:spMkLst>
        </pc:spChg>
      </pc:sldChg>
      <pc:sldChg chg="addSp delSp modSp addAnim delAnim modAnim">
        <pc:chgData name="Bojnowski, Erika" userId="S::bojnowskie@smccd.edu::d4f67781-f541-4e60-877c-84ec38743b39" providerId="AD" clId="Web-{6D7A997E-E463-45A0-2681-E8E932E1683B}" dt="2019-11-29T21:09:25.940" v="801" actId="1076"/>
        <pc:sldMkLst>
          <pc:docMk/>
          <pc:sldMk cId="349425968" sldId="269"/>
        </pc:sldMkLst>
        <pc:spChg chg="mod">
          <ac:chgData name="Bojnowski, Erika" userId="S::bojnowskie@smccd.edu::d4f67781-f541-4e60-877c-84ec38743b39" providerId="AD" clId="Web-{6D7A997E-E463-45A0-2681-E8E932E1683B}" dt="2019-11-29T20:46:16.633" v="409" actId="14100"/>
          <ac:spMkLst>
            <pc:docMk/>
            <pc:sldMk cId="349425968" sldId="269"/>
            <ac:spMk id="3" creationId="{733658D5-0096-435A-AB6D-E90DE5F56E6D}"/>
          </ac:spMkLst>
        </pc:spChg>
        <pc:spChg chg="del">
          <ac:chgData name="Bojnowski, Erika" userId="S::bojnowskie@smccd.edu::d4f67781-f541-4e60-877c-84ec38743b39" providerId="AD" clId="Web-{6D7A997E-E463-45A0-2681-E8E932E1683B}" dt="2019-11-29T20:46:33.633" v="410"/>
          <ac:spMkLst>
            <pc:docMk/>
            <pc:sldMk cId="349425968" sldId="269"/>
            <ac:spMk id="4" creationId="{07AD8452-51EC-420D-9D6F-1619DF786A0D}"/>
          </ac:spMkLst>
        </pc:spChg>
        <pc:spChg chg="add mod">
          <ac:chgData name="Bojnowski, Erika" userId="S::bojnowskie@smccd.edu::d4f67781-f541-4e60-877c-84ec38743b39" providerId="AD" clId="Web-{6D7A997E-E463-45A0-2681-E8E932E1683B}" dt="2019-11-29T20:47:41.992" v="431" actId="1076"/>
          <ac:spMkLst>
            <pc:docMk/>
            <pc:sldMk cId="349425968" sldId="269"/>
            <ac:spMk id="7" creationId="{9C6B3235-1846-4C5C-8063-5AEECFC09FFE}"/>
          </ac:spMkLst>
        </pc:spChg>
        <pc:spChg chg="add mod">
          <ac:chgData name="Bojnowski, Erika" userId="S::bojnowskie@smccd.edu::d4f67781-f541-4e60-877c-84ec38743b39" providerId="AD" clId="Web-{6D7A997E-E463-45A0-2681-E8E932E1683B}" dt="2019-11-29T20:50:33.696" v="473" actId="1076"/>
          <ac:spMkLst>
            <pc:docMk/>
            <pc:sldMk cId="349425968" sldId="269"/>
            <ac:spMk id="16" creationId="{49F64C33-0003-4A17-873B-664C1ACD2C09}"/>
          </ac:spMkLst>
        </pc:spChg>
        <pc:spChg chg="add mod">
          <ac:chgData name="Bojnowski, Erika" userId="S::bojnowskie@smccd.edu::d4f67781-f541-4e60-877c-84ec38743b39" providerId="AD" clId="Web-{6D7A997E-E463-45A0-2681-E8E932E1683B}" dt="2019-11-29T20:51:40.821" v="492" actId="1076"/>
          <ac:spMkLst>
            <pc:docMk/>
            <pc:sldMk cId="349425968" sldId="269"/>
            <ac:spMk id="21" creationId="{B7B46BBC-6729-4A54-8CF9-68B235997A15}"/>
          </ac:spMkLst>
        </pc:spChg>
        <pc:cxnChg chg="add mod">
          <ac:chgData name="Bojnowski, Erika" userId="S::bojnowskie@smccd.edu::d4f67781-f541-4e60-877c-84ec38743b39" providerId="AD" clId="Web-{6D7A997E-E463-45A0-2681-E8E932E1683B}" dt="2019-11-29T20:54:02.806" v="537" actId="14100"/>
          <ac:cxnSpMkLst>
            <pc:docMk/>
            <pc:sldMk cId="349425968" sldId="269"/>
            <ac:cxnSpMk id="5" creationId="{E14B96A5-7843-4405-8DF5-0E7CFBAE8743}"/>
          </ac:cxnSpMkLst>
        </pc:cxnChg>
        <pc:cxnChg chg="add mod">
          <ac:chgData name="Bojnowski, Erika" userId="S::bojnowskie@smccd.edu::d4f67781-f541-4e60-877c-84ec38743b39" providerId="AD" clId="Web-{6D7A997E-E463-45A0-2681-E8E932E1683B}" dt="2019-11-29T20:54:05.103" v="538" actId="1076"/>
          <ac:cxnSpMkLst>
            <pc:docMk/>
            <pc:sldMk cId="349425968" sldId="269"/>
            <ac:cxnSpMk id="6" creationId="{2E3D1AFD-378F-40E5-9FC0-FB8A2A3B3CD7}"/>
          </ac:cxnSpMkLst>
        </pc:cxnChg>
        <pc:cxnChg chg="add mod">
          <ac:chgData name="Bojnowski, Erika" userId="S::bojnowskie@smccd.edu::d4f67781-f541-4e60-877c-84ec38743b39" providerId="AD" clId="Web-{6D7A997E-E463-45A0-2681-E8E932E1683B}" dt="2019-11-29T20:48:22.539" v="436" actId="14100"/>
          <ac:cxnSpMkLst>
            <pc:docMk/>
            <pc:sldMk cId="349425968" sldId="269"/>
            <ac:cxnSpMk id="8" creationId="{F0241190-9B1F-47EC-82DB-9A7DBFD36813}"/>
          </ac:cxnSpMkLst>
        </pc:cxnChg>
        <pc:cxnChg chg="add mod">
          <ac:chgData name="Bojnowski, Erika" userId="S::bojnowskie@smccd.edu::d4f67781-f541-4e60-877c-84ec38743b39" providerId="AD" clId="Web-{6D7A997E-E463-45A0-2681-E8E932E1683B}" dt="2019-11-29T21:09:25.940" v="801" actId="1076"/>
          <ac:cxnSpMkLst>
            <pc:docMk/>
            <pc:sldMk cId="349425968" sldId="269"/>
            <ac:cxnSpMk id="9" creationId="{71B37CDC-1754-4E99-AB61-40F26591F5B5}"/>
          </ac:cxnSpMkLst>
        </pc:cxnChg>
        <pc:cxnChg chg="add mod">
          <ac:chgData name="Bojnowski, Erika" userId="S::bojnowskie@smccd.edu::d4f67781-f541-4e60-877c-84ec38743b39" providerId="AD" clId="Web-{6D7A997E-E463-45A0-2681-E8E932E1683B}" dt="2019-11-29T20:48:31.571" v="440" actId="14100"/>
          <ac:cxnSpMkLst>
            <pc:docMk/>
            <pc:sldMk cId="349425968" sldId="269"/>
            <ac:cxnSpMk id="10" creationId="{9DA06AE3-7F69-4488-8AEF-1B68A75397F0}"/>
          </ac:cxnSpMkLst>
        </pc:cxnChg>
        <pc:cxnChg chg="add mod">
          <ac:chgData name="Bojnowski, Erika" userId="S::bojnowskie@smccd.edu::d4f67781-f541-4e60-877c-84ec38743b39" providerId="AD" clId="Web-{6D7A997E-E463-45A0-2681-E8E932E1683B}" dt="2019-11-29T20:49:13.571" v="450" actId="14100"/>
          <ac:cxnSpMkLst>
            <pc:docMk/>
            <pc:sldMk cId="349425968" sldId="269"/>
            <ac:cxnSpMk id="11" creationId="{A48FA97E-0F18-4661-B3FC-99099F076027}"/>
          </ac:cxnSpMkLst>
        </pc:cxnChg>
        <pc:cxnChg chg="add mod">
          <ac:chgData name="Bojnowski, Erika" userId="S::bojnowskie@smccd.edu::d4f67781-f541-4e60-877c-84ec38743b39" providerId="AD" clId="Web-{6D7A997E-E463-45A0-2681-E8E932E1683B}" dt="2019-11-29T20:49:23.852" v="453" actId="14100"/>
          <ac:cxnSpMkLst>
            <pc:docMk/>
            <pc:sldMk cId="349425968" sldId="269"/>
            <ac:cxnSpMk id="12" creationId="{C335D8A5-9F96-4F40-ABC1-5A995024C128}"/>
          </ac:cxnSpMkLst>
        </pc:cxnChg>
        <pc:cxnChg chg="add mod">
          <ac:chgData name="Bojnowski, Erika" userId="S::bojnowskie@smccd.edu::d4f67781-f541-4e60-877c-84ec38743b39" providerId="AD" clId="Web-{6D7A997E-E463-45A0-2681-E8E932E1683B}" dt="2019-11-29T20:49:59.883" v="462" actId="1076"/>
          <ac:cxnSpMkLst>
            <pc:docMk/>
            <pc:sldMk cId="349425968" sldId="269"/>
            <ac:cxnSpMk id="13" creationId="{E6035965-832A-41FC-9930-4880856BD2AC}"/>
          </ac:cxnSpMkLst>
        </pc:cxnChg>
        <pc:cxnChg chg="add mod">
          <ac:chgData name="Bojnowski, Erika" userId="S::bojnowskie@smccd.edu::d4f67781-f541-4e60-877c-84ec38743b39" providerId="AD" clId="Web-{6D7A997E-E463-45A0-2681-E8E932E1683B}" dt="2019-11-29T20:50:08.602" v="465" actId="14100"/>
          <ac:cxnSpMkLst>
            <pc:docMk/>
            <pc:sldMk cId="349425968" sldId="269"/>
            <ac:cxnSpMk id="14" creationId="{05CF22FA-14D5-4D93-91A8-D5B9B1872406}"/>
          </ac:cxnSpMkLst>
        </pc:cxnChg>
        <pc:cxnChg chg="add mod">
          <ac:chgData name="Bojnowski, Erika" userId="S::bojnowskie@smccd.edu::d4f67781-f541-4e60-877c-84ec38743b39" providerId="AD" clId="Web-{6D7A997E-E463-45A0-2681-E8E932E1683B}" dt="2019-11-29T20:50:16.899" v="468" actId="14100"/>
          <ac:cxnSpMkLst>
            <pc:docMk/>
            <pc:sldMk cId="349425968" sldId="269"/>
            <ac:cxnSpMk id="15" creationId="{90574065-F837-4583-AA69-7E5CF7679241}"/>
          </ac:cxnSpMkLst>
        </pc:cxnChg>
        <pc:cxnChg chg="add mod">
          <ac:chgData name="Bojnowski, Erika" userId="S::bojnowskie@smccd.edu::d4f67781-f541-4e60-877c-84ec38743b39" providerId="AD" clId="Web-{6D7A997E-E463-45A0-2681-E8E932E1683B}" dt="2019-11-29T20:51:02.087" v="476" actId="14100"/>
          <ac:cxnSpMkLst>
            <pc:docMk/>
            <pc:sldMk cId="349425968" sldId="269"/>
            <ac:cxnSpMk id="17" creationId="{1D2C7610-8D91-4709-B0AB-58782EB7583C}"/>
          </ac:cxnSpMkLst>
        </pc:cxnChg>
        <pc:cxnChg chg="add mod">
          <ac:chgData name="Bojnowski, Erika" userId="S::bojnowskie@smccd.edu::d4f67781-f541-4e60-877c-84ec38743b39" providerId="AD" clId="Web-{6D7A997E-E463-45A0-2681-E8E932E1683B}" dt="2019-11-29T20:51:09.149" v="479" actId="14100"/>
          <ac:cxnSpMkLst>
            <pc:docMk/>
            <pc:sldMk cId="349425968" sldId="269"/>
            <ac:cxnSpMk id="18" creationId="{070C4D08-9840-49E9-8561-2A5F16CACBE1}"/>
          </ac:cxnSpMkLst>
        </pc:cxnChg>
        <pc:cxnChg chg="add mod">
          <ac:chgData name="Bojnowski, Erika" userId="S::bojnowskie@smccd.edu::d4f67781-f541-4e60-877c-84ec38743b39" providerId="AD" clId="Web-{6D7A997E-E463-45A0-2681-E8E932E1683B}" dt="2019-11-29T20:51:15.837" v="481" actId="1076"/>
          <ac:cxnSpMkLst>
            <pc:docMk/>
            <pc:sldMk cId="349425968" sldId="269"/>
            <ac:cxnSpMk id="19" creationId="{43D237E3-B6DC-4A9C-8442-A7C8BD7401F0}"/>
          </ac:cxnSpMkLst>
        </pc:cxnChg>
        <pc:cxnChg chg="add mod">
          <ac:chgData name="Bojnowski, Erika" userId="S::bojnowskie@smccd.edu::d4f67781-f541-4e60-877c-84ec38743b39" providerId="AD" clId="Web-{6D7A997E-E463-45A0-2681-E8E932E1683B}" dt="2019-11-29T20:51:22.805" v="484" actId="14100"/>
          <ac:cxnSpMkLst>
            <pc:docMk/>
            <pc:sldMk cId="349425968" sldId="269"/>
            <ac:cxnSpMk id="20" creationId="{A8E2264D-D7EC-4537-A6B4-407639B653CE}"/>
          </ac:cxnSpMkLst>
        </pc:cxnChg>
      </pc:sldChg>
      <pc:sldChg chg="modSp">
        <pc:chgData name="Bojnowski, Erika" userId="S::bojnowskie@smccd.edu::d4f67781-f541-4e60-877c-84ec38743b39" providerId="AD" clId="Web-{6D7A997E-E463-45A0-2681-E8E932E1683B}" dt="2019-11-29T21:06:15.295" v="746" actId="14100"/>
        <pc:sldMkLst>
          <pc:docMk/>
          <pc:sldMk cId="3629248426" sldId="270"/>
        </pc:sldMkLst>
        <pc:spChg chg="mod">
          <ac:chgData name="Bojnowski, Erika" userId="S::bojnowskie@smccd.edu::d4f67781-f541-4e60-877c-84ec38743b39" providerId="AD" clId="Web-{6D7A997E-E463-45A0-2681-E8E932E1683B}" dt="2019-11-29T21:05:49.357" v="723" actId="20577"/>
          <ac:spMkLst>
            <pc:docMk/>
            <pc:sldMk cId="3629248426" sldId="270"/>
            <ac:spMk id="3" creationId="{7516148A-86B2-45FE-BE42-0AAB6295575A}"/>
          </ac:spMkLst>
        </pc:spChg>
        <pc:spChg chg="mod">
          <ac:chgData name="Bojnowski, Erika" userId="S::bojnowskie@smccd.edu::d4f67781-f541-4e60-877c-84ec38743b39" providerId="AD" clId="Web-{6D7A997E-E463-45A0-2681-E8E932E1683B}" dt="2019-11-29T21:06:08.639" v="744" actId="1076"/>
          <ac:spMkLst>
            <pc:docMk/>
            <pc:sldMk cId="3629248426" sldId="270"/>
            <ac:spMk id="8" creationId="{761D7668-9049-4D82-8D8C-177F9A726CD1}"/>
          </ac:spMkLst>
        </pc:spChg>
        <pc:cxnChg chg="mod">
          <ac:chgData name="Bojnowski, Erika" userId="S::bojnowskie@smccd.edu::d4f67781-f541-4e60-877c-84ec38743b39" providerId="AD" clId="Web-{6D7A997E-E463-45A0-2681-E8E932E1683B}" dt="2019-11-29T21:06:15.295" v="746" actId="14100"/>
          <ac:cxnSpMkLst>
            <pc:docMk/>
            <pc:sldMk cId="3629248426" sldId="270"/>
            <ac:cxnSpMk id="9" creationId="{8DE62E06-F545-43A1-9675-BB61E3EF6E9F}"/>
          </ac:cxnSpMkLst>
        </pc:cxnChg>
      </pc:sldChg>
      <pc:sldChg chg="addSp delSp modSp addAnim modAnim">
        <pc:chgData name="Bojnowski, Erika" userId="S::bojnowskie@smccd.edu::d4f67781-f541-4e60-877c-84ec38743b39" providerId="AD" clId="Web-{6D7A997E-E463-45A0-2681-E8E932E1683B}" dt="2019-11-29T21:07:20.436" v="780"/>
        <pc:sldMkLst>
          <pc:docMk/>
          <pc:sldMk cId="1537224146" sldId="271"/>
        </pc:sldMkLst>
        <pc:spChg chg="mod">
          <ac:chgData name="Bojnowski, Erika" userId="S::bojnowskie@smccd.edu::d4f67781-f541-4e60-877c-84ec38743b39" providerId="AD" clId="Web-{6D7A997E-E463-45A0-2681-E8E932E1683B}" dt="2019-11-29T20:58:32.922" v="602" actId="20577"/>
          <ac:spMkLst>
            <pc:docMk/>
            <pc:sldMk cId="1537224146" sldId="271"/>
            <ac:spMk id="3" creationId="{B9155D3C-8481-4EBB-9C3B-80A60CB1AD16}"/>
          </ac:spMkLst>
        </pc:spChg>
        <pc:spChg chg="del">
          <ac:chgData name="Bojnowski, Erika" userId="S::bojnowskie@smccd.edu::d4f67781-f541-4e60-877c-84ec38743b39" providerId="AD" clId="Web-{6D7A997E-E463-45A0-2681-E8E932E1683B}" dt="2019-11-29T20:55:12.650" v="554"/>
          <ac:spMkLst>
            <pc:docMk/>
            <pc:sldMk cId="1537224146" sldId="271"/>
            <ac:spMk id="4" creationId="{D5B4692A-C55A-4503-8DD3-96433D9E4179}"/>
          </ac:spMkLst>
        </pc:spChg>
        <pc:spChg chg="add mod">
          <ac:chgData name="Bojnowski, Erika" userId="S::bojnowskie@smccd.edu::d4f67781-f541-4e60-877c-84ec38743b39" providerId="AD" clId="Web-{6D7A997E-E463-45A0-2681-E8E932E1683B}" dt="2019-11-29T20:56:34.337" v="573" actId="1076"/>
          <ac:spMkLst>
            <pc:docMk/>
            <pc:sldMk cId="1537224146" sldId="271"/>
            <ac:spMk id="7" creationId="{29938104-4CB7-4B10-8EA3-17698CB1DB0C}"/>
          </ac:spMkLst>
        </pc:spChg>
        <pc:spChg chg="add mod">
          <ac:chgData name="Bojnowski, Erika" userId="S::bojnowskie@smccd.edu::d4f67781-f541-4e60-877c-84ec38743b39" providerId="AD" clId="Web-{6D7A997E-E463-45A0-2681-E8E932E1683B}" dt="2019-11-29T21:06:47.498" v="752" actId="1076"/>
          <ac:spMkLst>
            <pc:docMk/>
            <pc:sldMk cId="1537224146" sldId="271"/>
            <ac:spMk id="13" creationId="{417FB0C6-0BF2-4C41-91AE-54CE8DA5EF1E}"/>
          </ac:spMkLst>
        </pc:spChg>
        <pc:spChg chg="add mod">
          <ac:chgData name="Bojnowski, Erika" userId="S::bojnowskie@smccd.edu::d4f67781-f541-4e60-877c-84ec38743b39" providerId="AD" clId="Web-{6D7A997E-E463-45A0-2681-E8E932E1683B}" dt="2019-11-29T20:59:27.963" v="620" actId="1076"/>
          <ac:spMkLst>
            <pc:docMk/>
            <pc:sldMk cId="1537224146" sldId="271"/>
            <ac:spMk id="16" creationId="{9D3018D2-4E0E-42FD-B242-589676A6383F}"/>
          </ac:spMkLst>
        </pc:spChg>
        <pc:spChg chg="add mod">
          <ac:chgData name="Bojnowski, Erika" userId="S::bojnowskie@smccd.edu::d4f67781-f541-4e60-877c-84ec38743b39" providerId="AD" clId="Web-{6D7A997E-E463-45A0-2681-E8E932E1683B}" dt="2019-11-29T21:00:33.572" v="641" actId="1076"/>
          <ac:spMkLst>
            <pc:docMk/>
            <pc:sldMk cId="1537224146" sldId="271"/>
            <ac:spMk id="20" creationId="{E7D11B3F-B9F2-464C-BAAA-3A1A7443E1F2}"/>
          </ac:spMkLst>
        </pc:spChg>
        <pc:cxnChg chg="add mod">
          <ac:chgData name="Bojnowski, Erika" userId="S::bojnowskie@smccd.edu::d4f67781-f541-4e60-877c-84ec38743b39" providerId="AD" clId="Web-{6D7A997E-E463-45A0-2681-E8E932E1683B}" dt="2019-11-29T20:55:55.900" v="563" actId="14100"/>
          <ac:cxnSpMkLst>
            <pc:docMk/>
            <pc:sldMk cId="1537224146" sldId="271"/>
            <ac:cxnSpMk id="5" creationId="{25E40F2C-2DA1-4B34-9AED-8DEF008736BF}"/>
          </ac:cxnSpMkLst>
        </pc:cxnChg>
        <pc:cxnChg chg="add mod">
          <ac:chgData name="Bojnowski, Erika" userId="S::bojnowskie@smccd.edu::d4f67781-f541-4e60-877c-84ec38743b39" providerId="AD" clId="Web-{6D7A997E-E463-45A0-2681-E8E932E1683B}" dt="2019-11-29T20:56:16.728" v="565" actId="14100"/>
          <ac:cxnSpMkLst>
            <pc:docMk/>
            <pc:sldMk cId="1537224146" sldId="271"/>
            <ac:cxnSpMk id="6" creationId="{608A4D4A-F441-465E-99D4-6FB76860712E}"/>
          </ac:cxnSpMkLst>
        </pc:cxnChg>
        <pc:cxnChg chg="add mod">
          <ac:chgData name="Bojnowski, Erika" userId="S::bojnowskie@smccd.edu::d4f67781-f541-4e60-877c-84ec38743b39" providerId="AD" clId="Web-{6D7A997E-E463-45A0-2681-E8E932E1683B}" dt="2019-11-29T20:56:58.197" v="576" actId="14100"/>
          <ac:cxnSpMkLst>
            <pc:docMk/>
            <pc:sldMk cId="1537224146" sldId="271"/>
            <ac:cxnSpMk id="8" creationId="{1B32E700-90FC-44FA-993C-BA04B1163577}"/>
          </ac:cxnSpMkLst>
        </pc:cxnChg>
        <pc:cxnChg chg="add mod">
          <ac:chgData name="Bojnowski, Erika" userId="S::bojnowskie@smccd.edu::d4f67781-f541-4e60-877c-84ec38743b39" providerId="AD" clId="Web-{6D7A997E-E463-45A0-2681-E8E932E1683B}" dt="2019-11-29T20:57:07.931" v="580" actId="14100"/>
          <ac:cxnSpMkLst>
            <pc:docMk/>
            <pc:sldMk cId="1537224146" sldId="271"/>
            <ac:cxnSpMk id="9" creationId="{8061DCC1-25E4-4915-BBB2-0B4BC56790F7}"/>
          </ac:cxnSpMkLst>
        </pc:cxnChg>
        <pc:cxnChg chg="add mod">
          <ac:chgData name="Bojnowski, Erika" userId="S::bojnowskie@smccd.edu::d4f67781-f541-4e60-877c-84ec38743b39" providerId="AD" clId="Web-{6D7A997E-E463-45A0-2681-E8E932E1683B}" dt="2019-11-29T20:57:24.041" v="586" actId="14100"/>
          <ac:cxnSpMkLst>
            <pc:docMk/>
            <pc:sldMk cId="1537224146" sldId="271"/>
            <ac:cxnSpMk id="10" creationId="{00D48E30-EED2-4C07-A1E4-5B454984CCFF}"/>
          </ac:cxnSpMkLst>
        </pc:cxnChg>
        <pc:cxnChg chg="add mod">
          <ac:chgData name="Bojnowski, Erika" userId="S::bojnowskie@smccd.edu::d4f67781-f541-4e60-877c-84ec38743b39" providerId="AD" clId="Web-{6D7A997E-E463-45A0-2681-E8E932E1683B}" dt="2019-11-29T20:58:22.453" v="599" actId="14100"/>
          <ac:cxnSpMkLst>
            <pc:docMk/>
            <pc:sldMk cId="1537224146" sldId="271"/>
            <ac:cxnSpMk id="11" creationId="{0467E48C-DFE2-440B-8F08-FE94BE1CDE84}"/>
          </ac:cxnSpMkLst>
        </pc:cxnChg>
        <pc:cxnChg chg="add mod">
          <ac:chgData name="Bojnowski, Erika" userId="S::bojnowskie@smccd.edu::d4f67781-f541-4e60-877c-84ec38743b39" providerId="AD" clId="Web-{6D7A997E-E463-45A0-2681-E8E932E1683B}" dt="2019-11-29T20:57:40.734" v="591" actId="14100"/>
          <ac:cxnSpMkLst>
            <pc:docMk/>
            <pc:sldMk cId="1537224146" sldId="271"/>
            <ac:cxnSpMk id="12" creationId="{C30F848D-02FA-4937-B4E7-67EAD6D80885}"/>
          </ac:cxnSpMkLst>
        </pc:cxnChg>
        <pc:cxnChg chg="add mod">
          <ac:chgData name="Bojnowski, Erika" userId="S::bojnowskie@smccd.edu::d4f67781-f541-4e60-877c-84ec38743b39" providerId="AD" clId="Web-{6D7A997E-E463-45A0-2681-E8E932E1683B}" dt="2019-11-29T20:58:38.594" v="606" actId="1076"/>
          <ac:cxnSpMkLst>
            <pc:docMk/>
            <pc:sldMk cId="1537224146" sldId="271"/>
            <ac:cxnSpMk id="14" creationId="{A9E2FA02-B7B3-417F-9A60-7A1766B61980}"/>
          </ac:cxnSpMkLst>
        </pc:cxnChg>
        <pc:cxnChg chg="add mod">
          <ac:chgData name="Bojnowski, Erika" userId="S::bojnowskie@smccd.edu::d4f67781-f541-4e60-877c-84ec38743b39" providerId="AD" clId="Web-{6D7A997E-E463-45A0-2681-E8E932E1683B}" dt="2019-11-29T20:59:03.427" v="611" actId="14100"/>
          <ac:cxnSpMkLst>
            <pc:docMk/>
            <pc:sldMk cId="1537224146" sldId="271"/>
            <ac:cxnSpMk id="15" creationId="{DAAC3CD8-2290-400E-8305-8E09E7DED6AB}"/>
          </ac:cxnSpMkLst>
        </pc:cxnChg>
        <pc:cxnChg chg="add mod">
          <ac:chgData name="Bojnowski, Erika" userId="S::bojnowskie@smccd.edu::d4f67781-f541-4e60-877c-84ec38743b39" providerId="AD" clId="Web-{6D7A997E-E463-45A0-2681-E8E932E1683B}" dt="2019-11-29T20:59:49.525" v="625" actId="1076"/>
          <ac:cxnSpMkLst>
            <pc:docMk/>
            <pc:sldMk cId="1537224146" sldId="271"/>
            <ac:cxnSpMk id="17" creationId="{2A7FE32A-A6C7-4EA7-AE83-06AF331C4B3D}"/>
          </ac:cxnSpMkLst>
        </pc:cxnChg>
        <pc:cxnChg chg="add mod">
          <ac:chgData name="Bojnowski, Erika" userId="S::bojnowskie@smccd.edu::d4f67781-f541-4e60-877c-84ec38743b39" providerId="AD" clId="Web-{6D7A997E-E463-45A0-2681-E8E932E1683B}" dt="2019-11-29T20:59:46.150" v="624" actId="1076"/>
          <ac:cxnSpMkLst>
            <pc:docMk/>
            <pc:sldMk cId="1537224146" sldId="271"/>
            <ac:cxnSpMk id="18" creationId="{A2324C26-8CB3-4F67-A6D1-0E02F8E2EF6D}"/>
          </ac:cxnSpMkLst>
        </pc:cxnChg>
        <pc:cxnChg chg="add mod">
          <ac:chgData name="Bojnowski, Erika" userId="S::bojnowskie@smccd.edu::d4f67781-f541-4e60-877c-84ec38743b39" providerId="AD" clId="Web-{6D7A997E-E463-45A0-2681-E8E932E1683B}" dt="2019-11-29T21:00:03.166" v="629" actId="1076"/>
          <ac:cxnSpMkLst>
            <pc:docMk/>
            <pc:sldMk cId="1537224146" sldId="271"/>
            <ac:cxnSpMk id="19" creationId="{F23CEA72-AADD-4E62-B153-BCBAE3F08A26}"/>
          </ac:cxnSpMkLst>
        </pc:cxnChg>
      </pc:sldChg>
      <pc:sldChg chg="modSp">
        <pc:chgData name="Bojnowski, Erika" userId="S::bojnowskie@smccd.edu::d4f67781-f541-4e60-877c-84ec38743b39" providerId="AD" clId="Web-{6D7A997E-E463-45A0-2681-E8E932E1683B}" dt="2019-11-29T22:44:20.578" v="2011" actId="20577"/>
        <pc:sldMkLst>
          <pc:docMk/>
          <pc:sldMk cId="261337830" sldId="272"/>
        </pc:sldMkLst>
        <pc:spChg chg="mod">
          <ac:chgData name="Bojnowski, Erika" userId="S::bojnowskie@smccd.edu::d4f67781-f541-4e60-877c-84ec38743b39" providerId="AD" clId="Web-{6D7A997E-E463-45A0-2681-E8E932E1683B}" dt="2019-11-29T22:44:20.578" v="2011" actId="20577"/>
          <ac:spMkLst>
            <pc:docMk/>
            <pc:sldMk cId="261337830" sldId="272"/>
            <ac:spMk id="2" creationId="{B7470E9D-FD86-4536-A6B4-64417C8CA7AD}"/>
          </ac:spMkLst>
        </pc:spChg>
      </pc:sldChg>
      <pc:sldChg chg="modSp">
        <pc:chgData name="Bojnowski, Erika" userId="S::bojnowskie@smccd.edu::d4f67781-f541-4e60-877c-84ec38743b39" providerId="AD" clId="Web-{6D7A997E-E463-45A0-2681-E8E932E1683B}" dt="2019-11-29T23:04:01.183" v="2402" actId="20577"/>
        <pc:sldMkLst>
          <pc:docMk/>
          <pc:sldMk cId="3841720016" sldId="273"/>
        </pc:sldMkLst>
        <pc:spChg chg="mod">
          <ac:chgData name="Bojnowski, Erika" userId="S::bojnowskie@smccd.edu::d4f67781-f541-4e60-877c-84ec38743b39" providerId="AD" clId="Web-{6D7A997E-E463-45A0-2681-E8E932E1683B}" dt="2019-11-29T23:04:01.183" v="2402" actId="20577"/>
          <ac:spMkLst>
            <pc:docMk/>
            <pc:sldMk cId="3841720016" sldId="273"/>
            <ac:spMk id="3" creationId="{E92ADF8F-95D1-4CE4-B6AA-1C491782E63C}"/>
          </ac:spMkLst>
        </pc:spChg>
      </pc:sldChg>
      <pc:sldChg chg="addSp delSp modSp add ord replId">
        <pc:chgData name="Bojnowski, Erika" userId="S::bojnowskie@smccd.edu::d4f67781-f541-4e60-877c-84ec38743b39" providerId="AD" clId="Web-{6D7A997E-E463-45A0-2681-E8E932E1683B}" dt="2019-11-29T22:42:15.686" v="1986" actId="1076"/>
        <pc:sldMkLst>
          <pc:docMk/>
          <pc:sldMk cId="3557700920" sldId="274"/>
        </pc:sldMkLst>
        <pc:spChg chg="mod">
          <ac:chgData name="Bojnowski, Erika" userId="S::bojnowskie@smccd.edu::d4f67781-f541-4e60-877c-84ec38743b39" providerId="AD" clId="Web-{6D7A997E-E463-45A0-2681-E8E932E1683B}" dt="2019-11-29T22:32:18.966" v="1577" actId="20577"/>
          <ac:spMkLst>
            <pc:docMk/>
            <pc:sldMk cId="3557700920" sldId="274"/>
            <ac:spMk id="2" creationId="{B7470E9D-FD86-4536-A6B4-64417C8CA7AD}"/>
          </ac:spMkLst>
        </pc:spChg>
        <pc:spChg chg="mod">
          <ac:chgData name="Bojnowski, Erika" userId="S::bojnowskie@smccd.edu::d4f67781-f541-4e60-877c-84ec38743b39" providerId="AD" clId="Web-{6D7A997E-E463-45A0-2681-E8E932E1683B}" dt="2019-11-29T22:34:49.453" v="1803" actId="14100"/>
          <ac:spMkLst>
            <pc:docMk/>
            <pc:sldMk cId="3557700920" sldId="274"/>
            <ac:spMk id="3" creationId="{6013DC33-E857-4BCD-8EF5-51E351A2745C}"/>
          </ac:spMkLst>
        </pc:spChg>
        <pc:spChg chg="del mod">
          <ac:chgData name="Bojnowski, Erika" userId="S::bojnowskie@smccd.edu::d4f67781-f541-4e60-877c-84ec38743b39" providerId="AD" clId="Web-{6D7A997E-E463-45A0-2681-E8E932E1683B}" dt="2019-11-29T22:36:21.832" v="1818"/>
          <ac:spMkLst>
            <pc:docMk/>
            <pc:sldMk cId="3557700920" sldId="274"/>
            <ac:spMk id="4" creationId="{BAC0958A-83D0-43E5-A75E-0FE258A8C6D8}"/>
          </ac:spMkLst>
        </pc:spChg>
        <pc:spChg chg="add del mod">
          <ac:chgData name="Bojnowski, Erika" userId="S::bojnowskie@smccd.edu::d4f67781-f541-4e60-877c-84ec38743b39" providerId="AD" clId="Web-{6D7A997E-E463-45A0-2681-E8E932E1683B}" dt="2019-11-29T22:36:28.863" v="1820"/>
          <ac:spMkLst>
            <pc:docMk/>
            <pc:sldMk cId="3557700920" sldId="274"/>
            <ac:spMk id="10" creationId="{EBA4D05C-69D2-4B3D-A555-ECB78C31C3A1}"/>
          </ac:spMkLst>
        </pc:spChg>
        <pc:spChg chg="add mod">
          <ac:chgData name="Bojnowski, Erika" userId="S::bojnowskie@smccd.edu::d4f67781-f541-4e60-877c-84ec38743b39" providerId="AD" clId="Web-{6D7A997E-E463-45A0-2681-E8E932E1683B}" dt="2019-11-29T22:40:17.351" v="1929" actId="1076"/>
          <ac:spMkLst>
            <pc:docMk/>
            <pc:sldMk cId="3557700920" sldId="274"/>
            <ac:spMk id="11" creationId="{8AF26AAA-F15F-4BC2-B67F-A15E42ECB398}"/>
          </ac:spMkLst>
        </pc:spChg>
        <pc:spChg chg="add mod">
          <ac:chgData name="Bojnowski, Erika" userId="S::bojnowskie@smccd.edu::d4f67781-f541-4e60-877c-84ec38743b39" providerId="AD" clId="Web-{6D7A997E-E463-45A0-2681-E8E932E1683B}" dt="2019-11-29T22:39:01.429" v="1898" actId="20577"/>
          <ac:spMkLst>
            <pc:docMk/>
            <pc:sldMk cId="3557700920" sldId="274"/>
            <ac:spMk id="12" creationId="{26D5C41A-96D1-4488-B9D4-ADAADF09BEDE}"/>
          </ac:spMkLst>
        </pc:spChg>
        <pc:spChg chg="add mod">
          <ac:chgData name="Bojnowski, Erika" userId="S::bojnowskie@smccd.edu::d4f67781-f541-4e60-877c-84ec38743b39" providerId="AD" clId="Web-{6D7A997E-E463-45A0-2681-E8E932E1683B}" dt="2019-11-29T22:40:14.836" v="1928" actId="1076"/>
          <ac:spMkLst>
            <pc:docMk/>
            <pc:sldMk cId="3557700920" sldId="274"/>
            <ac:spMk id="13" creationId="{AACF61BE-0DB0-46E4-B75C-B6B5FE164D52}"/>
          </ac:spMkLst>
        </pc:spChg>
        <pc:spChg chg="add mod">
          <ac:chgData name="Bojnowski, Erika" userId="S::bojnowskie@smccd.edu::d4f67781-f541-4e60-877c-84ec38743b39" providerId="AD" clId="Web-{6D7A997E-E463-45A0-2681-E8E932E1683B}" dt="2019-11-29T22:40:12.726" v="1927" actId="1076"/>
          <ac:spMkLst>
            <pc:docMk/>
            <pc:sldMk cId="3557700920" sldId="274"/>
            <ac:spMk id="14" creationId="{950DBB1E-175D-4038-B933-80D6FE15CAD6}"/>
          </ac:spMkLst>
        </pc:spChg>
        <pc:spChg chg="add mod">
          <ac:chgData name="Bojnowski, Erika" userId="S::bojnowskie@smccd.edu::d4f67781-f541-4e60-877c-84ec38743b39" providerId="AD" clId="Web-{6D7A997E-E463-45A0-2681-E8E932E1683B}" dt="2019-11-29T22:42:15.686" v="1986" actId="1076"/>
          <ac:spMkLst>
            <pc:docMk/>
            <pc:sldMk cId="3557700920" sldId="274"/>
            <ac:spMk id="19" creationId="{2CED0C25-68B4-4166-8BFB-1AA6DC7C7F87}"/>
          </ac:spMkLst>
        </pc:spChg>
        <pc:picChg chg="add del mod modCrop">
          <ac:chgData name="Bojnowski, Erika" userId="S::bojnowskie@smccd.edu::d4f67781-f541-4e60-877c-84ec38743b39" providerId="AD" clId="Web-{6D7A997E-E463-45A0-2681-E8E932E1683B}" dt="2019-11-29T22:30:48.152" v="1317"/>
          <ac:picMkLst>
            <pc:docMk/>
            <pc:sldMk cId="3557700920" sldId="274"/>
            <ac:picMk id="5" creationId="{6BAA051F-679E-46DC-A80A-8AB4D92826F4}"/>
          </ac:picMkLst>
        </pc:picChg>
        <pc:picChg chg="add mod modCrop">
          <ac:chgData name="Bojnowski, Erika" userId="S::bojnowskie@smccd.edu::d4f67781-f541-4e60-877c-84ec38743b39" providerId="AD" clId="Web-{6D7A997E-E463-45A0-2681-E8E932E1683B}" dt="2019-11-29T22:35:38.829" v="1812" actId="1076"/>
          <ac:picMkLst>
            <pc:docMk/>
            <pc:sldMk cId="3557700920" sldId="274"/>
            <ac:picMk id="7" creationId="{3901B859-CD94-4CA4-9A7F-070EBAA0171C}"/>
          </ac:picMkLst>
        </pc:picChg>
        <pc:cxnChg chg="add mod">
          <ac:chgData name="Bojnowski, Erika" userId="S::bojnowskie@smccd.edu::d4f67781-f541-4e60-877c-84ec38743b39" providerId="AD" clId="Web-{6D7A997E-E463-45A0-2681-E8E932E1683B}" dt="2019-11-29T22:39:43.929" v="1917" actId="14100"/>
          <ac:cxnSpMkLst>
            <pc:docMk/>
            <pc:sldMk cId="3557700920" sldId="274"/>
            <ac:cxnSpMk id="15" creationId="{4A8ABB21-50A0-463B-93BE-2F0E5EC24A32}"/>
          </ac:cxnSpMkLst>
        </pc:cxnChg>
        <pc:cxnChg chg="add mod">
          <ac:chgData name="Bojnowski, Erika" userId="S::bojnowskie@smccd.edu::d4f67781-f541-4e60-877c-84ec38743b39" providerId="AD" clId="Web-{6D7A997E-E463-45A0-2681-E8E932E1683B}" dt="2019-11-29T22:40:08.570" v="1926" actId="1076"/>
          <ac:cxnSpMkLst>
            <pc:docMk/>
            <pc:sldMk cId="3557700920" sldId="274"/>
            <ac:cxnSpMk id="16" creationId="{81E970B0-12D6-4F2F-BBC9-890815291D24}"/>
          </ac:cxnSpMkLst>
        </pc:cxnChg>
        <pc:cxnChg chg="add mod">
          <ac:chgData name="Bojnowski, Erika" userId="S::bojnowskie@smccd.edu::d4f67781-f541-4e60-877c-84ec38743b39" providerId="AD" clId="Web-{6D7A997E-E463-45A0-2681-E8E932E1683B}" dt="2019-11-29T22:40:06.382" v="1925" actId="1076"/>
          <ac:cxnSpMkLst>
            <pc:docMk/>
            <pc:sldMk cId="3557700920" sldId="274"/>
            <ac:cxnSpMk id="17" creationId="{11F77FF7-BD9F-44D9-B6A9-D69B73ADDB19}"/>
          </ac:cxnSpMkLst>
        </pc:cxnChg>
      </pc:sldChg>
      <pc:sldChg chg="modSp add del ord replId">
        <pc:chgData name="Bojnowski, Erika" userId="S::bojnowskie@smccd.edu::d4f67781-f541-4e60-877c-84ec38743b39" providerId="AD" clId="Web-{6D7A997E-E463-45A0-2681-E8E932E1683B}" dt="2019-11-29T23:04:17.527" v="2404"/>
        <pc:sldMkLst>
          <pc:docMk/>
          <pc:sldMk cId="3064367821" sldId="275"/>
        </pc:sldMkLst>
        <pc:spChg chg="mod">
          <ac:chgData name="Bojnowski, Erika" userId="S::bojnowskie@smccd.edu::d4f67781-f541-4e60-877c-84ec38743b39" providerId="AD" clId="Web-{6D7A997E-E463-45A0-2681-E8E932E1683B}" dt="2019-11-29T23:03:31.338" v="2391" actId="20577"/>
          <ac:spMkLst>
            <pc:docMk/>
            <pc:sldMk cId="3064367821" sldId="275"/>
            <ac:spMk id="2" creationId="{E117E737-6C4F-4D17-B83E-11C70B714D5F}"/>
          </ac:spMkLst>
        </pc:spChg>
      </pc:sldChg>
      <pc:sldChg chg="addSp delSp modSp new addAnim modAnim">
        <pc:chgData name="Bojnowski, Erika" userId="S::bojnowskie@smccd.edu::d4f67781-f541-4e60-877c-84ec38743b39" providerId="AD" clId="Web-{6D7A997E-E463-45A0-2681-E8E932E1683B}" dt="2019-11-29T23:00:04.785" v="2197" actId="20577"/>
        <pc:sldMkLst>
          <pc:docMk/>
          <pc:sldMk cId="1830676930" sldId="276"/>
        </pc:sldMkLst>
        <pc:spChg chg="mod">
          <ac:chgData name="Bojnowski, Erika" userId="S::bojnowskie@smccd.edu::d4f67781-f541-4e60-877c-84ec38743b39" providerId="AD" clId="Web-{6D7A997E-E463-45A0-2681-E8E932E1683B}" dt="2019-11-29T23:00:04.785" v="2197" actId="20577"/>
          <ac:spMkLst>
            <pc:docMk/>
            <pc:sldMk cId="1830676930" sldId="276"/>
            <ac:spMk id="2" creationId="{CA51F02D-CF07-49B5-97A7-99750479B729}"/>
          </ac:spMkLst>
        </pc:spChg>
        <pc:spChg chg="mod">
          <ac:chgData name="Bojnowski, Erika" userId="S::bojnowskie@smccd.edu::d4f67781-f541-4e60-877c-84ec38743b39" providerId="AD" clId="Web-{6D7A997E-E463-45A0-2681-E8E932E1683B}" dt="2019-11-29T22:55:56.154" v="2106" actId="20577"/>
          <ac:spMkLst>
            <pc:docMk/>
            <pc:sldMk cId="1830676930" sldId="276"/>
            <ac:spMk id="3" creationId="{69CD8698-1BA3-4ECC-AA16-7E71FBCF65FE}"/>
          </ac:spMkLst>
        </pc:spChg>
        <pc:spChg chg="del">
          <ac:chgData name="Bojnowski, Erika" userId="S::bojnowskie@smccd.edu::d4f67781-f541-4e60-877c-84ec38743b39" providerId="AD" clId="Web-{6D7A997E-E463-45A0-2681-E8E932E1683B}" dt="2019-11-29T22:44:33.784" v="2014"/>
          <ac:spMkLst>
            <pc:docMk/>
            <pc:sldMk cId="1830676930" sldId="276"/>
            <ac:spMk id="4" creationId="{31C4A477-2D4D-4466-AEDA-BBDBC8E8970B}"/>
          </ac:spMkLst>
        </pc:spChg>
        <pc:spChg chg="add del">
          <ac:chgData name="Bojnowski, Erika" userId="S::bojnowskie@smccd.edu::d4f67781-f541-4e60-877c-84ec38743b39" providerId="AD" clId="Web-{6D7A997E-E463-45A0-2681-E8E932E1683B}" dt="2019-11-29T22:58:12.440" v="2148"/>
          <ac:spMkLst>
            <pc:docMk/>
            <pc:sldMk cId="1830676930" sldId="276"/>
            <ac:spMk id="17" creationId="{F5996917-36D6-4E29-861F-A4A9F539E3A6}"/>
          </ac:spMkLst>
        </pc:spChg>
        <pc:spChg chg="add mod">
          <ac:chgData name="Bojnowski, Erika" userId="S::bojnowskie@smccd.edu::d4f67781-f541-4e60-877c-84ec38743b39" providerId="AD" clId="Web-{6D7A997E-E463-45A0-2681-E8E932E1683B}" dt="2019-11-29T22:58:34.831" v="2162" actId="1076"/>
          <ac:spMkLst>
            <pc:docMk/>
            <pc:sldMk cId="1830676930" sldId="276"/>
            <ac:spMk id="18" creationId="{A7DD20DA-9F8F-45F2-A951-D9AD24DDDCEB}"/>
          </ac:spMkLst>
        </pc:spChg>
        <pc:spChg chg="add mod">
          <ac:chgData name="Bojnowski, Erika" userId="S::bojnowskie@smccd.edu::d4f67781-f541-4e60-877c-84ec38743b39" providerId="AD" clId="Web-{6D7A997E-E463-45A0-2681-E8E932E1683B}" dt="2019-11-29T22:58:52.722" v="2166" actId="1076"/>
          <ac:spMkLst>
            <pc:docMk/>
            <pc:sldMk cId="1830676930" sldId="276"/>
            <ac:spMk id="19" creationId="{BBA35001-D914-4A35-8AEB-90083A9ECE7F}"/>
          </ac:spMkLst>
        </pc:spChg>
        <pc:spChg chg="add mod">
          <ac:chgData name="Bojnowski, Erika" userId="S::bojnowskie@smccd.edu::d4f67781-f541-4e60-877c-84ec38743b39" providerId="AD" clId="Web-{6D7A997E-E463-45A0-2681-E8E932E1683B}" dt="2019-11-29T22:59:10.675" v="2170" actId="1076"/>
          <ac:spMkLst>
            <pc:docMk/>
            <pc:sldMk cId="1830676930" sldId="276"/>
            <ac:spMk id="20" creationId="{40E4F5BF-09C2-4A01-8CDF-A48EA9DD8707}"/>
          </ac:spMkLst>
        </pc:spChg>
        <pc:cxnChg chg="add del mod">
          <ac:chgData name="Bojnowski, Erika" userId="S::bojnowskie@smccd.edu::d4f67781-f541-4e60-877c-84ec38743b39" providerId="AD" clId="Web-{6D7A997E-E463-45A0-2681-E8E932E1683B}" dt="2019-11-29T22:54:44.604" v="2084"/>
          <ac:cxnSpMkLst>
            <pc:docMk/>
            <pc:sldMk cId="1830676930" sldId="276"/>
            <ac:cxnSpMk id="5" creationId="{65BBCD98-0549-4F2E-B484-E8A8D81E4E82}"/>
          </ac:cxnSpMkLst>
        </pc:cxnChg>
        <pc:cxnChg chg="add del mod">
          <ac:chgData name="Bojnowski, Erika" userId="S::bojnowskie@smccd.edu::d4f67781-f541-4e60-877c-84ec38743b39" providerId="AD" clId="Web-{6D7A997E-E463-45A0-2681-E8E932E1683B}" dt="2019-11-29T22:54:17.963" v="2078"/>
          <ac:cxnSpMkLst>
            <pc:docMk/>
            <pc:sldMk cId="1830676930" sldId="276"/>
            <ac:cxnSpMk id="6" creationId="{B6C93273-91A6-4471-99D9-AD97C06316C5}"/>
          </ac:cxnSpMkLst>
        </pc:cxnChg>
        <pc:cxnChg chg="add del mod">
          <ac:chgData name="Bojnowski, Erika" userId="S::bojnowskie@smccd.edu::d4f67781-f541-4e60-877c-84ec38743b39" providerId="AD" clId="Web-{6D7A997E-E463-45A0-2681-E8E932E1683B}" dt="2019-11-29T22:54:45.854" v="2085"/>
          <ac:cxnSpMkLst>
            <pc:docMk/>
            <pc:sldMk cId="1830676930" sldId="276"/>
            <ac:cxnSpMk id="7" creationId="{2CA13BF2-F5EC-44B3-B1BA-C659FF072256}"/>
          </ac:cxnSpMkLst>
        </pc:cxnChg>
        <pc:cxnChg chg="add del mod">
          <ac:chgData name="Bojnowski, Erika" userId="S::bojnowskie@smccd.edu::d4f67781-f541-4e60-877c-84ec38743b39" providerId="AD" clId="Web-{6D7A997E-E463-45A0-2681-E8E932E1683B}" dt="2019-11-29T22:54:47.370" v="2086"/>
          <ac:cxnSpMkLst>
            <pc:docMk/>
            <pc:sldMk cId="1830676930" sldId="276"/>
            <ac:cxnSpMk id="8" creationId="{83B735CD-8B88-49A8-9CC7-0F3C752F8B3B}"/>
          </ac:cxnSpMkLst>
        </pc:cxnChg>
        <pc:cxnChg chg="add mod">
          <ac:chgData name="Bojnowski, Erika" userId="S::bojnowskie@smccd.edu::d4f67781-f541-4e60-877c-84ec38743b39" providerId="AD" clId="Web-{6D7A997E-E463-45A0-2681-E8E932E1683B}" dt="2019-11-29T22:57:49.253" v="2141" actId="14100"/>
          <ac:cxnSpMkLst>
            <pc:docMk/>
            <pc:sldMk cId="1830676930" sldId="276"/>
            <ac:cxnSpMk id="9" creationId="{1239DD06-B0F6-495B-B4A6-E9E472D35E51}"/>
          </ac:cxnSpMkLst>
        </pc:cxnChg>
        <pc:cxnChg chg="add mod">
          <ac:chgData name="Bojnowski, Erika" userId="S::bojnowskie@smccd.edu::d4f67781-f541-4e60-877c-84ec38743b39" providerId="AD" clId="Web-{6D7A997E-E463-45A0-2681-E8E932E1683B}" dt="2019-11-29T22:56:13.545" v="2112" actId="1076"/>
          <ac:cxnSpMkLst>
            <pc:docMk/>
            <pc:sldMk cId="1830676930" sldId="276"/>
            <ac:cxnSpMk id="10" creationId="{1239DD06-B0F6-495B-B4A6-E9E472D35E51}"/>
          </ac:cxnSpMkLst>
        </pc:cxnChg>
        <pc:cxnChg chg="add mod">
          <ac:chgData name="Bojnowski, Erika" userId="S::bojnowskie@smccd.edu::d4f67781-f541-4e60-877c-84ec38743b39" providerId="AD" clId="Web-{6D7A997E-E463-45A0-2681-E8E932E1683B}" dt="2019-11-29T22:56:33.530" v="2120" actId="14100"/>
          <ac:cxnSpMkLst>
            <pc:docMk/>
            <pc:sldMk cId="1830676930" sldId="276"/>
            <ac:cxnSpMk id="11" creationId="{1239DD06-B0F6-495B-B4A6-E9E472D35E51}"/>
          </ac:cxnSpMkLst>
        </pc:cxnChg>
        <pc:cxnChg chg="add mod">
          <ac:chgData name="Bojnowski, Erika" userId="S::bojnowskie@smccd.edu::d4f67781-f541-4e60-877c-84ec38743b39" providerId="AD" clId="Web-{6D7A997E-E463-45A0-2681-E8E932E1683B}" dt="2019-11-29T22:57:07.800" v="2129" actId="1076"/>
          <ac:cxnSpMkLst>
            <pc:docMk/>
            <pc:sldMk cId="1830676930" sldId="276"/>
            <ac:cxnSpMk id="12" creationId="{1239DD06-B0F6-495B-B4A6-E9E472D35E51}"/>
          </ac:cxnSpMkLst>
        </pc:cxnChg>
        <pc:cxnChg chg="add mod">
          <ac:chgData name="Bojnowski, Erika" userId="S::bojnowskie@smccd.edu::d4f67781-f541-4e60-877c-84ec38743b39" providerId="AD" clId="Web-{6D7A997E-E463-45A0-2681-E8E932E1683B}" dt="2019-11-29T22:57:13.690" v="2131" actId="14100"/>
          <ac:cxnSpMkLst>
            <pc:docMk/>
            <pc:sldMk cId="1830676930" sldId="276"/>
            <ac:cxnSpMk id="13" creationId="{1239DD06-B0F6-495B-B4A6-E9E472D35E51}"/>
          </ac:cxnSpMkLst>
        </pc:cxnChg>
        <pc:cxnChg chg="add mod">
          <ac:chgData name="Bojnowski, Erika" userId="S::bojnowskie@smccd.edu::d4f67781-f541-4e60-877c-84ec38743b39" providerId="AD" clId="Web-{6D7A997E-E463-45A0-2681-E8E932E1683B}" dt="2019-11-29T22:57:22.096" v="2134" actId="14100"/>
          <ac:cxnSpMkLst>
            <pc:docMk/>
            <pc:sldMk cId="1830676930" sldId="276"/>
            <ac:cxnSpMk id="14" creationId="{1239DD06-B0F6-495B-B4A6-E9E472D35E51}"/>
          </ac:cxnSpMkLst>
        </pc:cxnChg>
        <pc:cxnChg chg="add mod">
          <ac:chgData name="Bojnowski, Erika" userId="S::bojnowskie@smccd.edu::d4f67781-f541-4e60-877c-84ec38743b39" providerId="AD" clId="Web-{6D7A997E-E463-45A0-2681-E8E932E1683B}" dt="2019-11-29T22:57:32.831" v="2138" actId="14100"/>
          <ac:cxnSpMkLst>
            <pc:docMk/>
            <pc:sldMk cId="1830676930" sldId="276"/>
            <ac:cxnSpMk id="15" creationId="{1239DD06-B0F6-495B-B4A6-E9E472D35E51}"/>
          </ac:cxnSpMkLst>
        </pc:cxnChg>
        <pc:cxnChg chg="add mod">
          <ac:chgData name="Bojnowski, Erika" userId="S::bojnowskie@smccd.edu::d4f67781-f541-4e60-877c-84ec38743b39" providerId="AD" clId="Web-{6D7A997E-E463-45A0-2681-E8E932E1683B}" dt="2019-11-29T22:58:03.175" v="2146" actId="14100"/>
          <ac:cxnSpMkLst>
            <pc:docMk/>
            <pc:sldMk cId="1830676930" sldId="276"/>
            <ac:cxnSpMk id="16" creationId="{47CB4C69-284B-4F93-AB9E-173475316BEE}"/>
          </ac:cxnSpMkLst>
        </pc:cxnChg>
      </pc:sldChg>
      <pc:sldChg chg="delSp modSp new">
        <pc:chgData name="Bojnowski, Erika" userId="S::bojnowskie@smccd.edu::d4f67781-f541-4e60-877c-84ec38743b39" providerId="AD" clId="Web-{6D7A997E-E463-45A0-2681-E8E932E1683B}" dt="2019-11-29T23:27:33.020" v="2449"/>
        <pc:sldMkLst>
          <pc:docMk/>
          <pc:sldMk cId="4015799209" sldId="277"/>
        </pc:sldMkLst>
        <pc:spChg chg="mod">
          <ac:chgData name="Bojnowski, Erika" userId="S::bojnowskie@smccd.edu::d4f67781-f541-4e60-877c-84ec38743b39" providerId="AD" clId="Web-{6D7A997E-E463-45A0-2681-E8E932E1683B}" dt="2019-11-29T23:04:36.996" v="2426" actId="20577"/>
          <ac:spMkLst>
            <pc:docMk/>
            <pc:sldMk cId="4015799209" sldId="277"/>
            <ac:spMk id="2" creationId="{971CC39F-37AB-4978-925F-A039434E416D}"/>
          </ac:spMkLst>
        </pc:spChg>
        <pc:spChg chg="mod">
          <ac:chgData name="Bojnowski, Erika" userId="S::bojnowskie@smccd.edu::d4f67781-f541-4e60-877c-84ec38743b39" providerId="AD" clId="Web-{6D7A997E-E463-45A0-2681-E8E932E1683B}" dt="2019-11-29T23:27:28.536" v="2448" actId="14100"/>
          <ac:spMkLst>
            <pc:docMk/>
            <pc:sldMk cId="4015799209" sldId="277"/>
            <ac:spMk id="3" creationId="{37FA6C41-EDBD-4AAB-A8CC-C316028F9E8C}"/>
          </ac:spMkLst>
        </pc:spChg>
        <pc:spChg chg="del">
          <ac:chgData name="Bojnowski, Erika" userId="S::bojnowskie@smccd.edu::d4f67781-f541-4e60-877c-84ec38743b39" providerId="AD" clId="Web-{6D7A997E-E463-45A0-2681-E8E932E1683B}" dt="2019-11-29T23:27:33.020" v="2449"/>
          <ac:spMkLst>
            <pc:docMk/>
            <pc:sldMk cId="4015799209" sldId="277"/>
            <ac:spMk id="4" creationId="{B9F4AC8A-E630-42C0-8CAC-49AA201905E8}"/>
          </ac:spMkLst>
        </pc:spChg>
      </pc:sldChg>
      <pc:sldChg chg="addSp delSp modSp add replId addAnim delAnim">
        <pc:chgData name="Bojnowski, Erika" userId="S::bojnowskie@smccd.edu::d4f67781-f541-4e60-877c-84ec38743b39" providerId="AD" clId="Web-{6D7A997E-E463-45A0-2681-E8E932E1683B}" dt="2019-11-29T23:47:01.830" v="3120" actId="1076"/>
        <pc:sldMkLst>
          <pc:docMk/>
          <pc:sldMk cId="2429584057" sldId="278"/>
        </pc:sldMkLst>
        <pc:spChg chg="mod">
          <ac:chgData name="Bojnowski, Erika" userId="S::bojnowskie@smccd.edu::d4f67781-f541-4e60-877c-84ec38743b39" providerId="AD" clId="Web-{6D7A997E-E463-45A0-2681-E8E932E1683B}" dt="2019-11-29T23:31:35.943" v="2531" actId="20577"/>
          <ac:spMkLst>
            <pc:docMk/>
            <pc:sldMk cId="2429584057" sldId="278"/>
            <ac:spMk id="2" creationId="{971CC39F-37AB-4978-925F-A039434E416D}"/>
          </ac:spMkLst>
        </pc:spChg>
        <pc:spChg chg="mod">
          <ac:chgData name="Bojnowski, Erika" userId="S::bojnowskie@smccd.edu::d4f67781-f541-4e60-877c-84ec38743b39" providerId="AD" clId="Web-{6D7A997E-E463-45A0-2681-E8E932E1683B}" dt="2019-11-29T23:47:01.830" v="3120" actId="1076"/>
          <ac:spMkLst>
            <pc:docMk/>
            <pc:sldMk cId="2429584057" sldId="278"/>
            <ac:spMk id="3" creationId="{37FA6C41-EDBD-4AAB-A8CC-C316028F9E8C}"/>
          </ac:spMkLst>
        </pc:spChg>
        <pc:cxnChg chg="add del">
          <ac:chgData name="Bojnowski, Erika" userId="S::bojnowskie@smccd.edu::d4f67781-f541-4e60-877c-84ec38743b39" providerId="AD" clId="Web-{6D7A997E-E463-45A0-2681-E8E932E1683B}" dt="2019-11-29T23:32:09.740" v="2538"/>
          <ac:cxnSpMkLst>
            <pc:docMk/>
            <pc:sldMk cId="2429584057" sldId="278"/>
            <ac:cxnSpMk id="5" creationId="{1F657683-1F2D-4D1F-B2CB-096B1D7F3F71}"/>
          </ac:cxnSpMkLst>
        </pc:cxnChg>
      </pc:sldChg>
    </pc:docChg>
  </pc:docChgLst>
  <pc:docChgLst>
    <pc:chgData name="Bojnowski, Erika" userId="S::bojnowskie@smccd.edu::d4f67781-f541-4e60-877c-84ec38743b39" providerId="AD" clId="Web-{16328D90-DE74-6B39-BCDD-26D5B046424D}"/>
    <pc:docChg chg="addSld delSld modSld sldOrd addMainMaster delMainMaster">
      <pc:chgData name="Bojnowski, Erika" userId="S::bojnowskie@smccd.edu::d4f67781-f541-4e60-877c-84ec38743b39" providerId="AD" clId="Web-{16328D90-DE74-6B39-BCDD-26D5B046424D}" dt="2019-11-25T23:45:43.093" v="560"/>
      <pc:docMkLst>
        <pc:docMk/>
      </pc:docMkLst>
      <pc:sldChg chg="addSp modSp del mod setBg modClrScheme chgLayout">
        <pc:chgData name="Bojnowski, Erika" userId="S::bojnowskie@smccd.edu::d4f67781-f541-4e60-877c-84ec38743b39" providerId="AD" clId="Web-{16328D90-DE74-6B39-BCDD-26D5B046424D}" dt="2019-11-25T22:57:24.158" v="5"/>
        <pc:sldMkLst>
          <pc:docMk/>
          <pc:sldMk cId="109857222" sldId="256"/>
        </pc:sldMkLst>
        <pc:spChg chg="mod ord">
          <ac:chgData name="Bojnowski, Erika" userId="S::bojnowskie@smccd.edu::d4f67781-f541-4e60-877c-84ec38743b39" providerId="AD" clId="Web-{16328D90-DE74-6B39-BCDD-26D5B046424D}" dt="2019-11-25T22:57:02.862" v="4"/>
          <ac:spMkLst>
            <pc:docMk/>
            <pc:sldMk cId="109857222" sldId="256"/>
            <ac:spMk id="2" creationId="{00000000-0000-0000-0000-000000000000}"/>
          </ac:spMkLst>
        </pc:spChg>
        <pc:spChg chg="mod ord">
          <ac:chgData name="Bojnowski, Erika" userId="S::bojnowskie@smccd.edu::d4f67781-f541-4e60-877c-84ec38743b39" providerId="AD" clId="Web-{16328D90-DE74-6B39-BCDD-26D5B046424D}" dt="2019-11-25T22:57:02.862" v="4"/>
          <ac:spMkLst>
            <pc:docMk/>
            <pc:sldMk cId="109857222" sldId="256"/>
            <ac:spMk id="3" creationId="{00000000-0000-0000-0000-000000000000}"/>
          </ac:spMkLst>
        </pc:spChg>
        <pc:spChg chg="add">
          <ac:chgData name="Bojnowski, Erika" userId="S::bojnowskie@smccd.edu::d4f67781-f541-4e60-877c-84ec38743b39" providerId="AD" clId="Web-{16328D90-DE74-6B39-BCDD-26D5B046424D}" dt="2019-11-25T22:57:02.862" v="4"/>
          <ac:spMkLst>
            <pc:docMk/>
            <pc:sldMk cId="109857222" sldId="256"/>
            <ac:spMk id="8" creationId="{B645BD8A-B13F-463A-9101-4FB883F064BD}"/>
          </ac:spMkLst>
        </pc:spChg>
        <pc:spChg chg="add">
          <ac:chgData name="Bojnowski, Erika" userId="S::bojnowskie@smccd.edu::d4f67781-f541-4e60-877c-84ec38743b39" providerId="AD" clId="Web-{16328D90-DE74-6B39-BCDD-26D5B046424D}" dt="2019-11-25T22:57:02.862" v="4"/>
          <ac:spMkLst>
            <pc:docMk/>
            <pc:sldMk cId="109857222" sldId="256"/>
            <ac:spMk id="10" creationId="{1AA55ABF-213F-4B65-8B7E-1ED8609F20FC}"/>
          </ac:spMkLst>
        </pc:spChg>
        <pc:spChg chg="add">
          <ac:chgData name="Bojnowski, Erika" userId="S::bojnowskie@smccd.edu::d4f67781-f541-4e60-877c-84ec38743b39" providerId="AD" clId="Web-{16328D90-DE74-6B39-BCDD-26D5B046424D}" dt="2019-11-25T22:57:02.862" v="4"/>
          <ac:spMkLst>
            <pc:docMk/>
            <pc:sldMk cId="109857222" sldId="256"/>
            <ac:spMk id="12" creationId="{F8DB4189-B5C4-45EA-AFC5-6739032B85FE}"/>
          </ac:spMkLst>
        </pc:spChg>
      </pc:sldChg>
      <pc:sldChg chg="addSp delSp modSp new mod setBg modClrScheme chgLayout">
        <pc:chgData name="Bojnowski, Erika" userId="S::bojnowskie@smccd.edu::d4f67781-f541-4e60-877c-84ec38743b39" providerId="AD" clId="Web-{16328D90-DE74-6B39-BCDD-26D5B046424D}" dt="2019-11-25T23:10:28.540" v="117"/>
        <pc:sldMkLst>
          <pc:docMk/>
          <pc:sldMk cId="2383300023" sldId="256"/>
        </pc:sldMkLst>
        <pc:spChg chg="mod ord">
          <ac:chgData name="Bojnowski, Erika" userId="S::bojnowskie@smccd.edu::d4f67781-f541-4e60-877c-84ec38743b39" providerId="AD" clId="Web-{16328D90-DE74-6B39-BCDD-26D5B046424D}" dt="2019-11-25T23:10:28.540" v="117"/>
          <ac:spMkLst>
            <pc:docMk/>
            <pc:sldMk cId="2383300023" sldId="256"/>
            <ac:spMk id="2" creationId="{E117E737-6C4F-4D17-B83E-11C70B714D5F}"/>
          </ac:spMkLst>
        </pc:spChg>
        <pc:spChg chg="mod ord">
          <ac:chgData name="Bojnowski, Erika" userId="S::bojnowskie@smccd.edu::d4f67781-f541-4e60-877c-84ec38743b39" providerId="AD" clId="Web-{16328D90-DE74-6B39-BCDD-26D5B046424D}" dt="2019-11-25T23:10:28.540" v="117"/>
          <ac:spMkLst>
            <pc:docMk/>
            <pc:sldMk cId="2383300023" sldId="256"/>
            <ac:spMk id="3" creationId="{E92ADF8F-95D1-4CE4-B6AA-1C491782E63C}"/>
          </ac:spMkLst>
        </pc:spChg>
        <pc:spChg chg="add del">
          <ac:chgData name="Bojnowski, Erika" userId="S::bojnowskie@smccd.edu::d4f67781-f541-4e60-877c-84ec38743b39" providerId="AD" clId="Web-{16328D90-DE74-6B39-BCDD-26D5B046424D}" dt="2019-11-25T23:10:28.540" v="117"/>
          <ac:spMkLst>
            <pc:docMk/>
            <pc:sldMk cId="2383300023" sldId="256"/>
            <ac:spMk id="8" creationId="{AF47317F-C87A-4D9C-A72E-89C67FDA2CA6}"/>
          </ac:spMkLst>
        </pc:spChg>
        <pc:spChg chg="add del">
          <ac:chgData name="Bojnowski, Erika" userId="S::bojnowskie@smccd.edu::d4f67781-f541-4e60-877c-84ec38743b39" providerId="AD" clId="Web-{16328D90-DE74-6B39-BCDD-26D5B046424D}" dt="2019-11-25T23:10:28.540" v="117"/>
          <ac:spMkLst>
            <pc:docMk/>
            <pc:sldMk cId="2383300023" sldId="256"/>
            <ac:spMk id="10" creationId="{EA343C5F-7AA1-409B-BD18-44E928CE30BB}"/>
          </ac:spMkLst>
        </pc:spChg>
        <pc:spChg chg="add del">
          <ac:chgData name="Bojnowski, Erika" userId="S::bojnowskie@smccd.edu::d4f67781-f541-4e60-877c-84ec38743b39" providerId="AD" clId="Web-{16328D90-DE74-6B39-BCDD-26D5B046424D}" dt="2019-11-25T23:10:28.540" v="117"/>
          <ac:spMkLst>
            <pc:docMk/>
            <pc:sldMk cId="2383300023" sldId="256"/>
            <ac:spMk id="12" creationId="{93FF31F9-8C96-4D43-9B36-20F6B6FE6677}"/>
          </ac:spMkLst>
        </pc:spChg>
        <pc:spChg chg="add del">
          <ac:chgData name="Bojnowski, Erika" userId="S::bojnowskie@smccd.edu::d4f67781-f541-4e60-877c-84ec38743b39" providerId="AD" clId="Web-{16328D90-DE74-6B39-BCDD-26D5B046424D}" dt="2019-11-25T23:10:28.540" v="117"/>
          <ac:spMkLst>
            <pc:docMk/>
            <pc:sldMk cId="2383300023" sldId="256"/>
            <ac:spMk id="14" creationId="{3D252CC1-04C4-47A3-AFEA-5022A689C848}"/>
          </ac:spMkLst>
        </pc:spChg>
        <pc:spChg chg="add">
          <ac:chgData name="Bojnowski, Erika" userId="S::bojnowskie@smccd.edu::d4f67781-f541-4e60-877c-84ec38743b39" providerId="AD" clId="Web-{16328D90-DE74-6B39-BCDD-26D5B046424D}" dt="2019-11-25T23:10:28.540" v="117"/>
          <ac:spMkLst>
            <pc:docMk/>
            <pc:sldMk cId="2383300023" sldId="256"/>
            <ac:spMk id="19" creationId="{39171204-6A50-40E1-B631-84CEDFC9396A}"/>
          </ac:spMkLst>
        </pc:spChg>
        <pc:spChg chg="add">
          <ac:chgData name="Bojnowski, Erika" userId="S::bojnowskie@smccd.edu::d4f67781-f541-4e60-877c-84ec38743b39" providerId="AD" clId="Web-{16328D90-DE74-6B39-BCDD-26D5B046424D}" dt="2019-11-25T23:10:28.540" v="117"/>
          <ac:spMkLst>
            <pc:docMk/>
            <pc:sldMk cId="2383300023" sldId="256"/>
            <ac:spMk id="21" creationId="{06C973F6-5187-412F-AACC-6E3FF8A6A12C}"/>
          </ac:spMkLst>
        </pc:spChg>
        <pc:spChg chg="add">
          <ac:chgData name="Bojnowski, Erika" userId="S::bojnowskie@smccd.edu::d4f67781-f541-4e60-877c-84ec38743b39" providerId="AD" clId="Web-{16328D90-DE74-6B39-BCDD-26D5B046424D}" dt="2019-11-25T23:10:28.540" v="117"/>
          <ac:spMkLst>
            <pc:docMk/>
            <pc:sldMk cId="2383300023" sldId="256"/>
            <ac:spMk id="23" creationId="{D11AE14F-1B7E-41E6-B579-2F71D135036C}"/>
          </ac:spMkLst>
        </pc:spChg>
        <pc:spChg chg="add">
          <ac:chgData name="Bojnowski, Erika" userId="S::bojnowskie@smccd.edu::d4f67781-f541-4e60-877c-84ec38743b39" providerId="AD" clId="Web-{16328D90-DE74-6B39-BCDD-26D5B046424D}" dt="2019-11-25T23:10:28.540" v="117"/>
          <ac:spMkLst>
            <pc:docMk/>
            <pc:sldMk cId="2383300023" sldId="256"/>
            <ac:spMk id="25" creationId="{752BB805-F7B7-4B80-A1C5-385D4DAF74D0}"/>
          </ac:spMkLst>
        </pc:spChg>
      </pc:sldChg>
      <pc:sldChg chg="new del">
        <pc:chgData name="Bojnowski, Erika" userId="S::bojnowskie@smccd.edu::d4f67781-f541-4e60-877c-84ec38743b39" providerId="AD" clId="Web-{16328D90-DE74-6B39-BCDD-26D5B046424D}" dt="2019-11-25T23:00:12.641" v="77"/>
        <pc:sldMkLst>
          <pc:docMk/>
          <pc:sldMk cId="983432843" sldId="257"/>
        </pc:sldMkLst>
      </pc:sldChg>
      <pc:sldChg chg="addSp delSp modSp new mod setBg setClrOvrMap">
        <pc:chgData name="Bojnowski, Erika" userId="S::bojnowskie@smccd.edu::d4f67781-f541-4e60-877c-84ec38743b39" providerId="AD" clId="Web-{16328D90-DE74-6B39-BCDD-26D5B046424D}" dt="2019-11-25T23:11:25.211" v="124" actId="14100"/>
        <pc:sldMkLst>
          <pc:docMk/>
          <pc:sldMk cId="3989007114" sldId="257"/>
        </pc:sldMkLst>
        <pc:spChg chg="add">
          <ac:chgData name="Bojnowski, Erika" userId="S::bojnowskie@smccd.edu::d4f67781-f541-4e60-877c-84ec38743b39" providerId="AD" clId="Web-{16328D90-DE74-6B39-BCDD-26D5B046424D}" dt="2019-11-25T23:06:10.886" v="96"/>
          <ac:spMkLst>
            <pc:docMk/>
            <pc:sldMk cId="3989007114" sldId="257"/>
            <ac:spMk id="6" creationId="{A4308965-434A-4011-8316-8ABEFFED04CD}"/>
          </ac:spMkLst>
        </pc:spChg>
        <pc:spChg chg="add del">
          <ac:chgData name="Bojnowski, Erika" userId="S::bojnowskie@smccd.edu::d4f67781-f541-4e60-877c-84ec38743b39" providerId="AD" clId="Web-{16328D90-DE74-6B39-BCDD-26D5B046424D}" dt="2019-11-25T23:06:10.886" v="95"/>
          <ac:spMkLst>
            <pc:docMk/>
            <pc:sldMk cId="3989007114" sldId="257"/>
            <ac:spMk id="9" creationId="{A4308965-434A-4011-8316-8ABEFFED04CD}"/>
          </ac:spMkLst>
        </pc:spChg>
        <pc:picChg chg="add mod">
          <ac:chgData name="Bojnowski, Erika" userId="S::bojnowskie@smccd.edu::d4f67781-f541-4e60-877c-84ec38743b39" providerId="AD" clId="Web-{16328D90-DE74-6B39-BCDD-26D5B046424D}" dt="2019-11-25T23:11:18.602" v="122" actId="14100"/>
          <ac:picMkLst>
            <pc:docMk/>
            <pc:sldMk cId="3989007114" sldId="257"/>
            <ac:picMk id="2" creationId="{EEE1F9F3-9BA4-41C2-9CFB-B5CD58CB55B8}"/>
          </ac:picMkLst>
        </pc:picChg>
        <pc:picChg chg="add mod">
          <ac:chgData name="Bojnowski, Erika" userId="S::bojnowskie@smccd.edu::d4f67781-f541-4e60-877c-84ec38743b39" providerId="AD" clId="Web-{16328D90-DE74-6B39-BCDD-26D5B046424D}" dt="2019-11-25T23:11:25.211" v="124" actId="14100"/>
          <ac:picMkLst>
            <pc:docMk/>
            <pc:sldMk cId="3989007114" sldId="257"/>
            <ac:picMk id="4" creationId="{59AC8998-7AC3-4ED0-A87C-C59F07DD6ED2}"/>
          </ac:picMkLst>
        </pc:picChg>
      </pc:sldChg>
      <pc:sldChg chg="addSp delSp modSp new del mod setBg">
        <pc:chgData name="Bojnowski, Erika" userId="S::bojnowskie@smccd.edu::d4f67781-f541-4e60-877c-84ec38743b39" providerId="AD" clId="Web-{16328D90-DE74-6B39-BCDD-26D5B046424D}" dt="2019-11-25T23:15:21.662" v="162"/>
        <pc:sldMkLst>
          <pc:docMk/>
          <pc:sldMk cId="49862073" sldId="258"/>
        </pc:sldMkLst>
        <pc:spChg chg="add del">
          <ac:chgData name="Bojnowski, Erika" userId="S::bojnowskie@smccd.edu::d4f67781-f541-4e60-877c-84ec38743b39" providerId="AD" clId="Web-{16328D90-DE74-6B39-BCDD-26D5B046424D}" dt="2019-11-25T23:11:44.711" v="127"/>
          <ac:spMkLst>
            <pc:docMk/>
            <pc:sldMk cId="49862073" sldId="258"/>
            <ac:spMk id="4" creationId="{587D26DA-9773-4A0E-B213-DDF20A1F1F27}"/>
          </ac:spMkLst>
        </pc:spChg>
        <pc:spChg chg="add del">
          <ac:chgData name="Bojnowski, Erika" userId="S::bojnowskie@smccd.edu::d4f67781-f541-4e60-877c-84ec38743b39" providerId="AD" clId="Web-{16328D90-DE74-6B39-BCDD-26D5B046424D}" dt="2019-11-25T23:12:39.554" v="141"/>
          <ac:spMkLst>
            <pc:docMk/>
            <pc:sldMk cId="49862073" sldId="258"/>
            <ac:spMk id="6" creationId="{1259A422-0023-4292-8200-E080556F30F9}"/>
          </ac:spMkLst>
        </pc:spChg>
        <pc:spChg chg="add del">
          <ac:chgData name="Bojnowski, Erika" userId="S::bojnowskie@smccd.edu::d4f67781-f541-4e60-877c-84ec38743b39" providerId="AD" clId="Web-{16328D90-DE74-6B39-BCDD-26D5B046424D}" dt="2019-11-25T23:08:35.166" v="108"/>
          <ac:spMkLst>
            <pc:docMk/>
            <pc:sldMk cId="49862073" sldId="258"/>
            <ac:spMk id="7" creationId="{1259A422-0023-4292-8200-E080556F30F9}"/>
          </ac:spMkLst>
        </pc:spChg>
        <pc:spChg chg="add del">
          <ac:chgData name="Bojnowski, Erika" userId="S::bojnowskie@smccd.edu::d4f67781-f541-4e60-877c-84ec38743b39" providerId="AD" clId="Web-{16328D90-DE74-6B39-BCDD-26D5B046424D}" dt="2019-11-25T23:08:35.166" v="108"/>
          <ac:spMkLst>
            <pc:docMk/>
            <pc:sldMk cId="49862073" sldId="258"/>
            <ac:spMk id="9" creationId="{A2413CA5-4739-4BC9-8BB3-B0A4928D314F}"/>
          </ac:spMkLst>
        </pc:spChg>
        <pc:spChg chg="add del">
          <ac:chgData name="Bojnowski, Erika" userId="S::bojnowskie@smccd.edu::d4f67781-f541-4e60-877c-84ec38743b39" providerId="AD" clId="Web-{16328D90-DE74-6B39-BCDD-26D5B046424D}" dt="2019-11-25T23:12:39.554" v="141"/>
          <ac:spMkLst>
            <pc:docMk/>
            <pc:sldMk cId="49862073" sldId="258"/>
            <ac:spMk id="11" creationId="{A2413CA5-4739-4BC9-8BB3-B0A4928D314F}"/>
          </ac:spMkLst>
        </pc:spChg>
        <pc:spChg chg="add del">
          <ac:chgData name="Bojnowski, Erika" userId="S::bojnowskie@smccd.edu::d4f67781-f541-4e60-877c-84ec38743b39" providerId="AD" clId="Web-{16328D90-DE74-6B39-BCDD-26D5B046424D}" dt="2019-11-25T23:12:39.538" v="140"/>
          <ac:spMkLst>
            <pc:docMk/>
            <pc:sldMk cId="49862073" sldId="258"/>
            <ac:spMk id="13" creationId="{65D9C196-56A3-4D2B-B250-2501F51B4C14}"/>
          </ac:spMkLst>
        </pc:spChg>
        <pc:spChg chg="add">
          <ac:chgData name="Bojnowski, Erika" userId="S::bojnowskie@smccd.edu::d4f67781-f541-4e60-877c-84ec38743b39" providerId="AD" clId="Web-{16328D90-DE74-6B39-BCDD-26D5B046424D}" dt="2019-11-25T23:12:39.554" v="141"/>
          <ac:spMkLst>
            <pc:docMk/>
            <pc:sldMk cId="49862073" sldId="258"/>
            <ac:spMk id="14" creationId="{587D26DA-9773-4A0E-B213-DDF20A1F1F27}"/>
          </ac:spMkLst>
        </pc:spChg>
        <pc:spChg chg="add del">
          <ac:chgData name="Bojnowski, Erika" userId="S::bojnowskie@smccd.edu::d4f67781-f541-4e60-877c-84ec38743b39" providerId="AD" clId="Web-{16328D90-DE74-6B39-BCDD-26D5B046424D}" dt="2019-11-25T23:12:35.741" v="138"/>
          <ac:spMkLst>
            <pc:docMk/>
            <pc:sldMk cId="49862073" sldId="258"/>
            <ac:spMk id="16" creationId="{587D26DA-9773-4A0E-B213-DDF20A1F1F27}"/>
          </ac:spMkLst>
        </pc:spChg>
        <pc:spChg chg="add del">
          <ac:chgData name="Bojnowski, Erika" userId="S::bojnowskie@smccd.edu::d4f67781-f541-4e60-877c-84ec38743b39" providerId="AD" clId="Web-{16328D90-DE74-6B39-BCDD-26D5B046424D}" dt="2019-11-25T23:12:39.538" v="140"/>
          <ac:spMkLst>
            <pc:docMk/>
            <pc:sldMk cId="49862073" sldId="258"/>
            <ac:spMk id="18" creationId="{3A6EBF77-A535-4798-83D5-C5D9C36BFA83}"/>
          </ac:spMkLst>
        </pc:spChg>
        <pc:spChg chg="add del">
          <ac:chgData name="Bojnowski, Erika" userId="S::bojnowskie@smccd.edu::d4f67781-f541-4e60-877c-84ec38743b39" providerId="AD" clId="Web-{16328D90-DE74-6B39-BCDD-26D5B046424D}" dt="2019-11-25T23:12:39.538" v="140"/>
          <ac:spMkLst>
            <pc:docMk/>
            <pc:sldMk cId="49862073" sldId="258"/>
            <ac:spMk id="20" creationId="{DDB2DB23-D2D0-4E56-A97D-E9B80FD3E4A7}"/>
          </ac:spMkLst>
        </pc:spChg>
        <pc:picChg chg="add del mod modCrop">
          <ac:chgData name="Bojnowski, Erika" userId="S::bojnowskie@smccd.edu::d4f67781-f541-4e60-877c-84ec38743b39" providerId="AD" clId="Web-{16328D90-DE74-6B39-BCDD-26D5B046424D}" dt="2019-11-25T23:13:51.756" v="147"/>
          <ac:picMkLst>
            <pc:docMk/>
            <pc:sldMk cId="49862073" sldId="258"/>
            <ac:picMk id="2" creationId="{CF455516-1136-401A-B7F2-05810CBDEB63}"/>
          </ac:picMkLst>
        </pc:picChg>
      </pc:sldChg>
      <pc:sldChg chg="addSp delSp modSp new mod setBg addAnim delAnim modAnim">
        <pc:chgData name="Bojnowski, Erika" userId="S::bojnowskie@smccd.edu::d4f67781-f541-4e60-877c-84ec38743b39" providerId="AD" clId="Web-{16328D90-DE74-6B39-BCDD-26D5B046424D}" dt="2019-11-25T23:45:43.093" v="560"/>
        <pc:sldMkLst>
          <pc:docMk/>
          <pc:sldMk cId="2752117308" sldId="259"/>
        </pc:sldMkLst>
        <pc:spChg chg="add del mod">
          <ac:chgData name="Bojnowski, Erika" userId="S::bojnowskie@smccd.edu::d4f67781-f541-4e60-877c-84ec38743b39" providerId="AD" clId="Web-{16328D90-DE74-6B39-BCDD-26D5B046424D}" dt="2019-11-25T23:35:25.303" v="434"/>
          <ac:spMkLst>
            <pc:docMk/>
            <pc:sldMk cId="2752117308" sldId="259"/>
            <ac:spMk id="4" creationId="{0841E6CC-D13F-4063-83F0-7AE594DAF19C}"/>
          </ac:spMkLst>
        </pc:spChg>
        <pc:spChg chg="add del mod">
          <ac:chgData name="Bojnowski, Erika" userId="S::bojnowskie@smccd.edu::d4f67781-f541-4e60-877c-84ec38743b39" providerId="AD" clId="Web-{16328D90-DE74-6B39-BCDD-26D5B046424D}" dt="2019-11-25T23:35:26.850" v="435"/>
          <ac:spMkLst>
            <pc:docMk/>
            <pc:sldMk cId="2752117308" sldId="259"/>
            <ac:spMk id="5" creationId="{6DF76B38-76B9-42A1-A2C5-38A9E0EC597D}"/>
          </ac:spMkLst>
        </pc:spChg>
        <pc:spChg chg="add del mod">
          <ac:chgData name="Bojnowski, Erika" userId="S::bojnowskie@smccd.edu::d4f67781-f541-4e60-877c-84ec38743b39" providerId="AD" clId="Web-{16328D90-DE74-6B39-BCDD-26D5B046424D}" dt="2019-11-25T23:35:28.553" v="436"/>
          <ac:spMkLst>
            <pc:docMk/>
            <pc:sldMk cId="2752117308" sldId="259"/>
            <ac:spMk id="6" creationId="{1982AAD5-6667-441E-911E-6E2007E64E4D}"/>
          </ac:spMkLst>
        </pc:spChg>
        <pc:spChg chg="add mod">
          <ac:chgData name="Bojnowski, Erika" userId="S::bojnowskie@smccd.edu::d4f67781-f541-4e60-877c-84ec38743b39" providerId="AD" clId="Web-{16328D90-DE74-6B39-BCDD-26D5B046424D}" dt="2019-11-25T23:41:32.018" v="503" actId="1076"/>
          <ac:spMkLst>
            <pc:docMk/>
            <pc:sldMk cId="2752117308" sldId="259"/>
            <ac:spMk id="9" creationId="{0CFBFEDF-6C38-414F-9FFF-C05872F8455C}"/>
          </ac:spMkLst>
        </pc:spChg>
        <pc:spChg chg="add mod">
          <ac:chgData name="Bojnowski, Erika" userId="S::bojnowskie@smccd.edu::d4f67781-f541-4e60-877c-84ec38743b39" providerId="AD" clId="Web-{16328D90-DE74-6B39-BCDD-26D5B046424D}" dt="2019-11-25T23:41:28.002" v="502" actId="1076"/>
          <ac:spMkLst>
            <pc:docMk/>
            <pc:sldMk cId="2752117308" sldId="259"/>
            <ac:spMk id="10" creationId="{12B78339-2A08-4C6E-A805-844A47A29B01}"/>
          </ac:spMkLst>
        </pc:spChg>
        <pc:spChg chg="add mod">
          <ac:chgData name="Bojnowski, Erika" userId="S::bojnowskie@smccd.edu::d4f67781-f541-4e60-877c-84ec38743b39" providerId="AD" clId="Web-{16328D90-DE74-6B39-BCDD-26D5B046424D}" dt="2019-11-25T23:41:35.424" v="504" actId="1076"/>
          <ac:spMkLst>
            <pc:docMk/>
            <pc:sldMk cId="2752117308" sldId="259"/>
            <ac:spMk id="11" creationId="{3C7092CA-7907-424C-9594-3D47237B4FE9}"/>
          </ac:spMkLst>
        </pc:spChg>
        <pc:spChg chg="add del mod">
          <ac:chgData name="Bojnowski, Erika" userId="S::bojnowskie@smccd.edu::d4f67781-f541-4e60-877c-84ec38743b39" providerId="AD" clId="Web-{16328D90-DE74-6B39-BCDD-26D5B046424D}" dt="2019-11-25T23:42:54.986" v="519"/>
          <ac:spMkLst>
            <pc:docMk/>
            <pc:sldMk cId="2752117308" sldId="259"/>
            <ac:spMk id="12" creationId="{169837C4-ED38-4278-B916-9BE356DDA0B7}"/>
          </ac:spMkLst>
        </pc:spChg>
        <pc:spChg chg="add mod">
          <ac:chgData name="Bojnowski, Erika" userId="S::bojnowskie@smccd.edu::d4f67781-f541-4e60-877c-84ec38743b39" providerId="AD" clId="Web-{16328D90-DE74-6B39-BCDD-26D5B046424D}" dt="2019-11-25T23:43:45.188" v="532"/>
          <ac:spMkLst>
            <pc:docMk/>
            <pc:sldMk cId="2752117308" sldId="259"/>
            <ac:spMk id="14" creationId="{CD5C9C2C-BC47-4B27-92F6-6825C616EE88}"/>
          </ac:spMkLst>
        </pc:spChg>
        <pc:picChg chg="add del mod modCrop">
          <ac:chgData name="Bojnowski, Erika" userId="S::bojnowskie@smccd.edu::d4f67781-f541-4e60-877c-84ec38743b39" providerId="AD" clId="Web-{16328D90-DE74-6B39-BCDD-26D5B046424D}" dt="2019-11-25T23:36:36.287" v="437"/>
          <ac:picMkLst>
            <pc:docMk/>
            <pc:sldMk cId="2752117308" sldId="259"/>
            <ac:picMk id="2" creationId="{DC6E3484-6426-455D-AE4C-DE91BBF10697}"/>
          </ac:picMkLst>
        </pc:picChg>
        <pc:picChg chg="add del mod">
          <ac:chgData name="Bojnowski, Erika" userId="S::bojnowskie@smccd.edu::d4f67781-f541-4e60-877c-84ec38743b39" providerId="AD" clId="Web-{16328D90-DE74-6B39-BCDD-26D5B046424D}" dt="2019-11-25T23:43:18.688" v="526" actId="1076"/>
          <ac:picMkLst>
            <pc:docMk/>
            <pc:sldMk cId="2752117308" sldId="259"/>
            <ac:picMk id="7" creationId="{F8AE8AEF-9201-4F64-8BC2-3194FC506493}"/>
          </ac:picMkLst>
        </pc:picChg>
        <pc:cxnChg chg="add mod">
          <ac:chgData name="Bojnowski, Erika" userId="S::bojnowskie@smccd.edu::d4f67781-f541-4e60-877c-84ec38743b39" providerId="AD" clId="Web-{16328D90-DE74-6B39-BCDD-26D5B046424D}" dt="2019-11-25T23:44:04.532" v="534"/>
          <ac:cxnSpMkLst>
            <pc:docMk/>
            <pc:sldMk cId="2752117308" sldId="259"/>
            <ac:cxnSpMk id="13" creationId="{C2CE8618-A09D-4B8A-B506-3188BF3A0583}"/>
          </ac:cxnSpMkLst>
        </pc:cxnChg>
        <pc:cxnChg chg="add mod">
          <ac:chgData name="Bojnowski, Erika" userId="S::bojnowskie@smccd.edu::d4f67781-f541-4e60-877c-84ec38743b39" providerId="AD" clId="Web-{16328D90-DE74-6B39-BCDD-26D5B046424D}" dt="2019-11-25T23:44:26.438" v="540" actId="1076"/>
          <ac:cxnSpMkLst>
            <pc:docMk/>
            <pc:sldMk cId="2752117308" sldId="259"/>
            <ac:cxnSpMk id="15" creationId="{75DC8359-C5A6-4657-A918-9FB331462FCC}"/>
          </ac:cxnSpMkLst>
        </pc:cxnChg>
        <pc:cxnChg chg="add mod">
          <ac:chgData name="Bojnowski, Erika" userId="S::bojnowskie@smccd.edu::d4f67781-f541-4e60-877c-84ec38743b39" providerId="AD" clId="Web-{16328D90-DE74-6B39-BCDD-26D5B046424D}" dt="2019-11-25T23:44:39.484" v="544" actId="1076"/>
          <ac:cxnSpMkLst>
            <pc:docMk/>
            <pc:sldMk cId="2752117308" sldId="259"/>
            <ac:cxnSpMk id="16" creationId="{922D41EC-78CC-402E-80DB-3B8AFDDB1A24}"/>
          </ac:cxnSpMkLst>
        </pc:cxnChg>
        <pc:cxnChg chg="add mod">
          <ac:chgData name="Bojnowski, Erika" userId="S::bojnowskie@smccd.edu::d4f67781-f541-4e60-877c-84ec38743b39" providerId="AD" clId="Web-{16328D90-DE74-6B39-BCDD-26D5B046424D}" dt="2019-11-25T23:44:48.812" v="547" actId="14100"/>
          <ac:cxnSpMkLst>
            <pc:docMk/>
            <pc:sldMk cId="2752117308" sldId="259"/>
            <ac:cxnSpMk id="17" creationId="{65C57E4A-A1AC-4370-BD90-503A02447757}"/>
          </ac:cxnSpMkLst>
        </pc:cxnChg>
        <pc:cxnChg chg="add del mod">
          <ac:chgData name="Bojnowski, Erika" userId="S::bojnowskie@smccd.edu::d4f67781-f541-4e60-877c-84ec38743b39" providerId="AD" clId="Web-{16328D90-DE74-6B39-BCDD-26D5B046424D}" dt="2019-11-25T23:45:04.984" v="552"/>
          <ac:cxnSpMkLst>
            <pc:docMk/>
            <pc:sldMk cId="2752117308" sldId="259"/>
            <ac:cxnSpMk id="18" creationId="{6139FB50-B67C-4A35-8AA5-D8FEE4F97846}"/>
          </ac:cxnSpMkLst>
        </pc:cxnChg>
      </pc:sldChg>
      <pc:sldChg chg="addSp delSp modSp add mod replId setBg">
        <pc:chgData name="Bojnowski, Erika" userId="S::bojnowskie@smccd.edu::d4f67781-f541-4e60-877c-84ec38743b39" providerId="AD" clId="Web-{16328D90-DE74-6B39-BCDD-26D5B046424D}" dt="2019-11-25T23:19:02.721" v="186" actId="1076"/>
        <pc:sldMkLst>
          <pc:docMk/>
          <pc:sldMk cId="1363677717" sldId="260"/>
        </pc:sldMkLst>
        <pc:picChg chg="del">
          <ac:chgData name="Bojnowski, Erika" userId="S::bojnowskie@smccd.edu::d4f67781-f541-4e60-877c-84ec38743b39" providerId="AD" clId="Web-{16328D90-DE74-6B39-BCDD-26D5B046424D}" dt="2019-11-25T23:15:33.005" v="164"/>
          <ac:picMkLst>
            <pc:docMk/>
            <pc:sldMk cId="1363677717" sldId="260"/>
            <ac:picMk id="2" creationId="{DC6E3484-6426-455D-AE4C-DE91BBF10697}"/>
          </ac:picMkLst>
        </pc:picChg>
        <pc:picChg chg="add del mod modCrop">
          <ac:chgData name="Bojnowski, Erika" userId="S::bojnowskie@smccd.edu::d4f67781-f541-4e60-877c-84ec38743b39" providerId="AD" clId="Web-{16328D90-DE74-6B39-BCDD-26D5B046424D}" dt="2019-11-25T23:16:08.708" v="171"/>
          <ac:picMkLst>
            <pc:docMk/>
            <pc:sldMk cId="1363677717" sldId="260"/>
            <ac:picMk id="3" creationId="{EBE55D26-FCCC-44FE-A214-78E1B86047E4}"/>
          </ac:picMkLst>
        </pc:picChg>
        <pc:picChg chg="add mod modCrop">
          <ac:chgData name="Bojnowski, Erika" userId="S::bojnowskie@smccd.edu::d4f67781-f541-4e60-877c-84ec38743b39" providerId="AD" clId="Web-{16328D90-DE74-6B39-BCDD-26D5B046424D}" dt="2019-11-25T23:19:02.721" v="186" actId="1076"/>
          <ac:picMkLst>
            <pc:docMk/>
            <pc:sldMk cId="1363677717" sldId="260"/>
            <ac:picMk id="5" creationId="{CFFDD6DF-7B5C-4FD7-B78B-B7456747A5B7}"/>
          </ac:picMkLst>
        </pc:picChg>
      </pc:sldChg>
      <pc:sldChg chg="new">
        <pc:chgData name="Bojnowski, Erika" userId="S::bojnowskie@smccd.edu::d4f67781-f541-4e60-877c-84ec38743b39" providerId="AD" clId="Web-{16328D90-DE74-6B39-BCDD-26D5B046424D}" dt="2019-11-25T23:19:08.721" v="187"/>
        <pc:sldMkLst>
          <pc:docMk/>
          <pc:sldMk cId="3637510870" sldId="261"/>
        </pc:sldMkLst>
      </pc:sldChg>
      <pc:sldChg chg="modSp add ord replId">
        <pc:chgData name="Bojnowski, Erika" userId="S::bojnowskie@smccd.edu::d4f67781-f541-4e60-877c-84ec38743b39" providerId="AD" clId="Web-{16328D90-DE74-6B39-BCDD-26D5B046424D}" dt="2019-11-25T23:20:37.579" v="257" actId="14100"/>
        <pc:sldMkLst>
          <pc:docMk/>
          <pc:sldMk cId="62232971" sldId="262"/>
        </pc:sldMkLst>
        <pc:spChg chg="mod">
          <ac:chgData name="Bojnowski, Erika" userId="S::bojnowskie@smccd.edu::d4f67781-f541-4e60-877c-84ec38743b39" providerId="AD" clId="Web-{16328D90-DE74-6B39-BCDD-26D5B046424D}" dt="2019-11-25T23:19:34.018" v="192" actId="20577"/>
          <ac:spMkLst>
            <pc:docMk/>
            <pc:sldMk cId="62232971" sldId="262"/>
            <ac:spMk id="2" creationId="{E117E737-6C4F-4D17-B83E-11C70B714D5F}"/>
          </ac:spMkLst>
        </pc:spChg>
        <pc:spChg chg="mod">
          <ac:chgData name="Bojnowski, Erika" userId="S::bojnowskie@smccd.edu::d4f67781-f541-4e60-877c-84ec38743b39" providerId="AD" clId="Web-{16328D90-DE74-6B39-BCDD-26D5B046424D}" dt="2019-11-25T23:20:37.579" v="257" actId="14100"/>
          <ac:spMkLst>
            <pc:docMk/>
            <pc:sldMk cId="62232971" sldId="262"/>
            <ac:spMk id="3" creationId="{E92ADF8F-95D1-4CE4-B6AA-1C491782E63C}"/>
          </ac:spMkLst>
        </pc:spChg>
      </pc:sldChg>
      <pc:sldChg chg="modSp add ord replId">
        <pc:chgData name="Bojnowski, Erika" userId="S::bojnowskie@smccd.edu::d4f67781-f541-4e60-877c-84ec38743b39" providerId="AD" clId="Web-{16328D90-DE74-6B39-BCDD-26D5B046424D}" dt="2019-11-25T23:24:00.218" v="353" actId="20577"/>
        <pc:sldMkLst>
          <pc:docMk/>
          <pc:sldMk cId="3185801715" sldId="263"/>
        </pc:sldMkLst>
        <pc:spChg chg="mod">
          <ac:chgData name="Bojnowski, Erika" userId="S::bojnowskie@smccd.edu::d4f67781-f541-4e60-877c-84ec38743b39" providerId="AD" clId="Web-{16328D90-DE74-6B39-BCDD-26D5B046424D}" dt="2019-11-25T23:23:22.452" v="323" actId="20577"/>
          <ac:spMkLst>
            <pc:docMk/>
            <pc:sldMk cId="3185801715" sldId="263"/>
            <ac:spMk id="2" creationId="{E117E737-6C4F-4D17-B83E-11C70B714D5F}"/>
          </ac:spMkLst>
        </pc:spChg>
        <pc:spChg chg="mod">
          <ac:chgData name="Bojnowski, Erika" userId="S::bojnowskie@smccd.edu::d4f67781-f541-4e60-877c-84ec38743b39" providerId="AD" clId="Web-{16328D90-DE74-6B39-BCDD-26D5B046424D}" dt="2019-11-25T23:24:00.218" v="353" actId="20577"/>
          <ac:spMkLst>
            <pc:docMk/>
            <pc:sldMk cId="3185801715" sldId="263"/>
            <ac:spMk id="3" creationId="{E92ADF8F-95D1-4CE4-B6AA-1C491782E63C}"/>
          </ac:spMkLst>
        </pc:spChg>
      </pc:sldChg>
      <pc:sldChg chg="modSp add replId">
        <pc:chgData name="Bojnowski, Erika" userId="S::bojnowskie@smccd.edu::d4f67781-f541-4e60-877c-84ec38743b39" providerId="AD" clId="Web-{16328D90-DE74-6B39-BCDD-26D5B046424D}" dt="2019-11-25T23:23:26.640" v="330" actId="20577"/>
        <pc:sldMkLst>
          <pc:docMk/>
          <pc:sldMk cId="1062080388" sldId="264"/>
        </pc:sldMkLst>
        <pc:spChg chg="mod">
          <ac:chgData name="Bojnowski, Erika" userId="S::bojnowskie@smccd.edu::d4f67781-f541-4e60-877c-84ec38743b39" providerId="AD" clId="Web-{16328D90-DE74-6B39-BCDD-26D5B046424D}" dt="2019-11-25T23:23:26.640" v="330" actId="20577"/>
          <ac:spMkLst>
            <pc:docMk/>
            <pc:sldMk cId="1062080388" sldId="264"/>
            <ac:spMk id="2" creationId="{E117E737-6C4F-4D17-B83E-11C70B714D5F}"/>
          </ac:spMkLst>
        </pc:spChg>
      </pc:sldChg>
      <pc:sldChg chg="modSp add ord replId">
        <pc:chgData name="Bojnowski, Erika" userId="S::bojnowskie@smccd.edu::d4f67781-f541-4e60-877c-84ec38743b39" providerId="AD" clId="Web-{16328D90-DE74-6B39-BCDD-26D5B046424D}" dt="2019-11-25T23:25:08.686" v="413" actId="20577"/>
        <pc:sldMkLst>
          <pc:docMk/>
          <pc:sldMk cId="1587866009" sldId="265"/>
        </pc:sldMkLst>
        <pc:spChg chg="mod">
          <ac:chgData name="Bojnowski, Erika" userId="S::bojnowskie@smccd.edu::d4f67781-f541-4e60-877c-84ec38743b39" providerId="AD" clId="Web-{16328D90-DE74-6B39-BCDD-26D5B046424D}" dt="2019-11-25T23:24:56.389" v="394" actId="20577"/>
          <ac:spMkLst>
            <pc:docMk/>
            <pc:sldMk cId="1587866009" sldId="265"/>
            <ac:spMk id="2" creationId="{E117E737-6C4F-4D17-B83E-11C70B714D5F}"/>
          </ac:spMkLst>
        </pc:spChg>
        <pc:spChg chg="mod">
          <ac:chgData name="Bojnowski, Erika" userId="S::bojnowskie@smccd.edu::d4f67781-f541-4e60-877c-84ec38743b39" providerId="AD" clId="Web-{16328D90-DE74-6B39-BCDD-26D5B046424D}" dt="2019-11-25T23:25:08.686" v="413" actId="20577"/>
          <ac:spMkLst>
            <pc:docMk/>
            <pc:sldMk cId="1587866009" sldId="265"/>
            <ac:spMk id="3" creationId="{E92ADF8F-95D1-4CE4-B6AA-1C491782E63C}"/>
          </ac:spMkLst>
        </pc:spChg>
      </pc:sldChg>
      <pc:sldMasterChg chg="del delSldLayout">
        <pc:chgData name="Bojnowski, Erika" userId="S::bojnowskie@smccd.edu::d4f67781-f541-4e60-877c-84ec38743b39" providerId="AD" clId="Web-{16328D90-DE74-6B39-BCDD-26D5B046424D}" dt="2019-11-25T22:56:28.503" v="0"/>
        <pc:sldMasterMkLst>
          <pc:docMk/>
          <pc:sldMasterMk cId="2460954070" sldId="2147483660"/>
        </pc:sldMasterMkLst>
        <pc:sldLayoutChg chg="del">
          <pc:chgData name="Bojnowski, Erika" userId="S::bojnowskie@smccd.edu::d4f67781-f541-4e60-877c-84ec38743b39" providerId="AD" clId="Web-{16328D90-DE74-6B39-BCDD-26D5B046424D}" dt="2019-11-25T22:56:28.503" v="0"/>
          <pc:sldLayoutMkLst>
            <pc:docMk/>
            <pc:sldMasterMk cId="2460954070" sldId="2147483660"/>
            <pc:sldLayoutMk cId="2385387890" sldId="2147483661"/>
          </pc:sldLayoutMkLst>
        </pc:sldLayoutChg>
        <pc:sldLayoutChg chg="del">
          <pc:chgData name="Bojnowski, Erika" userId="S::bojnowskie@smccd.edu::d4f67781-f541-4e60-877c-84ec38743b39" providerId="AD" clId="Web-{16328D90-DE74-6B39-BCDD-26D5B046424D}" dt="2019-11-25T22:56:28.503" v="0"/>
          <pc:sldLayoutMkLst>
            <pc:docMk/>
            <pc:sldMasterMk cId="2460954070" sldId="2147483660"/>
            <pc:sldLayoutMk cId="949138452" sldId="2147483662"/>
          </pc:sldLayoutMkLst>
        </pc:sldLayoutChg>
        <pc:sldLayoutChg chg="del">
          <pc:chgData name="Bojnowski, Erika" userId="S::bojnowskie@smccd.edu::d4f67781-f541-4e60-877c-84ec38743b39" providerId="AD" clId="Web-{16328D90-DE74-6B39-BCDD-26D5B046424D}" dt="2019-11-25T22:56:28.503" v="0"/>
          <pc:sldLayoutMkLst>
            <pc:docMk/>
            <pc:sldMasterMk cId="2460954070" sldId="2147483660"/>
            <pc:sldLayoutMk cId="2591524520" sldId="2147483663"/>
          </pc:sldLayoutMkLst>
        </pc:sldLayoutChg>
        <pc:sldLayoutChg chg="del">
          <pc:chgData name="Bojnowski, Erika" userId="S::bojnowskie@smccd.edu::d4f67781-f541-4e60-877c-84ec38743b39" providerId="AD" clId="Web-{16328D90-DE74-6B39-BCDD-26D5B046424D}" dt="2019-11-25T22:56:28.503" v="0"/>
          <pc:sldLayoutMkLst>
            <pc:docMk/>
            <pc:sldMasterMk cId="2460954070" sldId="2147483660"/>
            <pc:sldLayoutMk cId="1203092039" sldId="2147483664"/>
          </pc:sldLayoutMkLst>
        </pc:sldLayoutChg>
        <pc:sldLayoutChg chg="del">
          <pc:chgData name="Bojnowski, Erika" userId="S::bojnowskie@smccd.edu::d4f67781-f541-4e60-877c-84ec38743b39" providerId="AD" clId="Web-{16328D90-DE74-6B39-BCDD-26D5B046424D}" dt="2019-11-25T22:56:28.503" v="0"/>
          <pc:sldLayoutMkLst>
            <pc:docMk/>
            <pc:sldMasterMk cId="2460954070" sldId="2147483660"/>
            <pc:sldLayoutMk cId="3733172339" sldId="2147483665"/>
          </pc:sldLayoutMkLst>
        </pc:sldLayoutChg>
        <pc:sldLayoutChg chg="del">
          <pc:chgData name="Bojnowski, Erika" userId="S::bojnowskie@smccd.edu::d4f67781-f541-4e60-877c-84ec38743b39" providerId="AD" clId="Web-{16328D90-DE74-6B39-BCDD-26D5B046424D}" dt="2019-11-25T22:56:28.503" v="0"/>
          <pc:sldLayoutMkLst>
            <pc:docMk/>
            <pc:sldMasterMk cId="2460954070" sldId="2147483660"/>
            <pc:sldLayoutMk cId="3210312558" sldId="2147483666"/>
          </pc:sldLayoutMkLst>
        </pc:sldLayoutChg>
        <pc:sldLayoutChg chg="del">
          <pc:chgData name="Bojnowski, Erika" userId="S::bojnowskie@smccd.edu::d4f67781-f541-4e60-877c-84ec38743b39" providerId="AD" clId="Web-{16328D90-DE74-6B39-BCDD-26D5B046424D}" dt="2019-11-25T22:56:28.503" v="0"/>
          <pc:sldLayoutMkLst>
            <pc:docMk/>
            <pc:sldMasterMk cId="2460954070" sldId="2147483660"/>
            <pc:sldLayoutMk cId="3146388984" sldId="2147483667"/>
          </pc:sldLayoutMkLst>
        </pc:sldLayoutChg>
        <pc:sldLayoutChg chg="del">
          <pc:chgData name="Bojnowski, Erika" userId="S::bojnowskie@smccd.edu::d4f67781-f541-4e60-877c-84ec38743b39" providerId="AD" clId="Web-{16328D90-DE74-6B39-BCDD-26D5B046424D}" dt="2019-11-25T22:56:28.503" v="0"/>
          <pc:sldLayoutMkLst>
            <pc:docMk/>
            <pc:sldMasterMk cId="2460954070" sldId="2147483660"/>
            <pc:sldLayoutMk cId="3171841454" sldId="2147483668"/>
          </pc:sldLayoutMkLst>
        </pc:sldLayoutChg>
        <pc:sldLayoutChg chg="del">
          <pc:chgData name="Bojnowski, Erika" userId="S::bojnowskie@smccd.edu::d4f67781-f541-4e60-877c-84ec38743b39" providerId="AD" clId="Web-{16328D90-DE74-6B39-BCDD-26D5B046424D}" dt="2019-11-25T22:56:28.503" v="0"/>
          <pc:sldLayoutMkLst>
            <pc:docMk/>
            <pc:sldMasterMk cId="2460954070" sldId="2147483660"/>
            <pc:sldLayoutMk cId="1718958274" sldId="2147483669"/>
          </pc:sldLayoutMkLst>
        </pc:sldLayoutChg>
        <pc:sldLayoutChg chg="del">
          <pc:chgData name="Bojnowski, Erika" userId="S::bojnowskie@smccd.edu::d4f67781-f541-4e60-877c-84ec38743b39" providerId="AD" clId="Web-{16328D90-DE74-6B39-BCDD-26D5B046424D}" dt="2019-11-25T22:56:28.503" v="0"/>
          <pc:sldLayoutMkLst>
            <pc:docMk/>
            <pc:sldMasterMk cId="2460954070" sldId="2147483660"/>
            <pc:sldLayoutMk cId="2202905451" sldId="2147483670"/>
          </pc:sldLayoutMkLst>
        </pc:sldLayoutChg>
        <pc:sldLayoutChg chg="del">
          <pc:chgData name="Bojnowski, Erika" userId="S::bojnowskie@smccd.edu::d4f67781-f541-4e60-877c-84ec38743b39" providerId="AD" clId="Web-{16328D90-DE74-6B39-BCDD-26D5B046424D}" dt="2019-11-25T22:56:28.503" v="0"/>
          <pc:sldLayoutMkLst>
            <pc:docMk/>
            <pc:sldMasterMk cId="2460954070" sldId="2147483660"/>
            <pc:sldLayoutMk cId="3479445657" sldId="2147483671"/>
          </pc:sldLayoutMkLst>
        </pc:sldLayoutChg>
      </pc:sldMasterChg>
      <pc:sldMasterChg chg="add del addSldLayout delSldLayout modSldLayout">
        <pc:chgData name="Bojnowski, Erika" userId="S::bojnowskie@smccd.edu::d4f67781-f541-4e60-877c-84ec38743b39" providerId="AD" clId="Web-{16328D90-DE74-6B39-BCDD-26D5B046424D}" dt="2019-11-25T22:56:32.721" v="1"/>
        <pc:sldMasterMkLst>
          <pc:docMk/>
          <pc:sldMasterMk cId="1420041592" sldId="2147483672"/>
        </pc:sldMasterMkLst>
        <pc:sldLayoutChg chg="add del mod replId">
          <pc:chgData name="Bojnowski, Erika" userId="S::bojnowskie@smccd.edu::d4f67781-f541-4e60-877c-84ec38743b39" providerId="AD" clId="Web-{16328D90-DE74-6B39-BCDD-26D5B046424D}" dt="2019-11-25T22:56:32.721" v="1"/>
          <pc:sldLayoutMkLst>
            <pc:docMk/>
            <pc:sldMasterMk cId="1420041592" sldId="2147483672"/>
            <pc:sldLayoutMk cId="91301982" sldId="2147483673"/>
          </pc:sldLayoutMkLst>
        </pc:sldLayoutChg>
        <pc:sldLayoutChg chg="add del mod replId">
          <pc:chgData name="Bojnowski, Erika" userId="S::bojnowskie@smccd.edu::d4f67781-f541-4e60-877c-84ec38743b39" providerId="AD" clId="Web-{16328D90-DE74-6B39-BCDD-26D5B046424D}" dt="2019-11-25T22:56:32.721" v="1"/>
          <pc:sldLayoutMkLst>
            <pc:docMk/>
            <pc:sldMasterMk cId="1420041592" sldId="2147483672"/>
            <pc:sldLayoutMk cId="630549451" sldId="2147483674"/>
          </pc:sldLayoutMkLst>
        </pc:sldLayoutChg>
        <pc:sldLayoutChg chg="add del mod replId">
          <pc:chgData name="Bojnowski, Erika" userId="S::bojnowskie@smccd.edu::d4f67781-f541-4e60-877c-84ec38743b39" providerId="AD" clId="Web-{16328D90-DE74-6B39-BCDD-26D5B046424D}" dt="2019-11-25T22:56:32.721" v="1"/>
          <pc:sldLayoutMkLst>
            <pc:docMk/>
            <pc:sldMasterMk cId="1420041592" sldId="2147483672"/>
            <pc:sldLayoutMk cId="3602376438" sldId="2147483675"/>
          </pc:sldLayoutMkLst>
        </pc:sldLayoutChg>
        <pc:sldLayoutChg chg="add del mod replId">
          <pc:chgData name="Bojnowski, Erika" userId="S::bojnowskie@smccd.edu::d4f67781-f541-4e60-877c-84ec38743b39" providerId="AD" clId="Web-{16328D90-DE74-6B39-BCDD-26D5B046424D}" dt="2019-11-25T22:56:32.721" v="1"/>
          <pc:sldLayoutMkLst>
            <pc:docMk/>
            <pc:sldMasterMk cId="1420041592" sldId="2147483672"/>
            <pc:sldLayoutMk cId="3655853657" sldId="2147483676"/>
          </pc:sldLayoutMkLst>
        </pc:sldLayoutChg>
        <pc:sldLayoutChg chg="add del mod replId">
          <pc:chgData name="Bojnowski, Erika" userId="S::bojnowskie@smccd.edu::d4f67781-f541-4e60-877c-84ec38743b39" providerId="AD" clId="Web-{16328D90-DE74-6B39-BCDD-26D5B046424D}" dt="2019-11-25T22:56:32.721" v="1"/>
          <pc:sldLayoutMkLst>
            <pc:docMk/>
            <pc:sldMasterMk cId="1420041592" sldId="2147483672"/>
            <pc:sldLayoutMk cId="3561362649" sldId="2147483677"/>
          </pc:sldLayoutMkLst>
        </pc:sldLayoutChg>
        <pc:sldLayoutChg chg="add del mod replId">
          <pc:chgData name="Bojnowski, Erika" userId="S::bojnowskie@smccd.edu::d4f67781-f541-4e60-877c-84ec38743b39" providerId="AD" clId="Web-{16328D90-DE74-6B39-BCDD-26D5B046424D}" dt="2019-11-25T22:56:32.721" v="1"/>
          <pc:sldLayoutMkLst>
            <pc:docMk/>
            <pc:sldMasterMk cId="1420041592" sldId="2147483672"/>
            <pc:sldLayoutMk cId="2489033505" sldId="2147483678"/>
          </pc:sldLayoutMkLst>
        </pc:sldLayoutChg>
        <pc:sldLayoutChg chg="add del mod replId">
          <pc:chgData name="Bojnowski, Erika" userId="S::bojnowskie@smccd.edu::d4f67781-f541-4e60-877c-84ec38743b39" providerId="AD" clId="Web-{16328D90-DE74-6B39-BCDD-26D5B046424D}" dt="2019-11-25T22:56:32.721" v="1"/>
          <pc:sldLayoutMkLst>
            <pc:docMk/>
            <pc:sldMasterMk cId="1420041592" sldId="2147483672"/>
            <pc:sldLayoutMk cId="110340127" sldId="2147483679"/>
          </pc:sldLayoutMkLst>
        </pc:sldLayoutChg>
        <pc:sldLayoutChg chg="add del mod replId">
          <pc:chgData name="Bojnowski, Erika" userId="S::bojnowskie@smccd.edu::d4f67781-f541-4e60-877c-84ec38743b39" providerId="AD" clId="Web-{16328D90-DE74-6B39-BCDD-26D5B046424D}" dt="2019-11-25T22:56:32.721" v="1"/>
          <pc:sldLayoutMkLst>
            <pc:docMk/>
            <pc:sldMasterMk cId="1420041592" sldId="2147483672"/>
            <pc:sldLayoutMk cId="3019694839" sldId="2147483680"/>
          </pc:sldLayoutMkLst>
        </pc:sldLayoutChg>
        <pc:sldLayoutChg chg="add del mod replId">
          <pc:chgData name="Bojnowski, Erika" userId="S::bojnowskie@smccd.edu::d4f67781-f541-4e60-877c-84ec38743b39" providerId="AD" clId="Web-{16328D90-DE74-6B39-BCDD-26D5B046424D}" dt="2019-11-25T22:56:32.721" v="1"/>
          <pc:sldLayoutMkLst>
            <pc:docMk/>
            <pc:sldMasterMk cId="1420041592" sldId="2147483672"/>
            <pc:sldLayoutMk cId="3454275706" sldId="2147483681"/>
          </pc:sldLayoutMkLst>
        </pc:sldLayoutChg>
        <pc:sldLayoutChg chg="add del mod replId">
          <pc:chgData name="Bojnowski, Erika" userId="S::bojnowskie@smccd.edu::d4f67781-f541-4e60-877c-84ec38743b39" providerId="AD" clId="Web-{16328D90-DE74-6B39-BCDD-26D5B046424D}" dt="2019-11-25T22:56:32.721" v="1"/>
          <pc:sldLayoutMkLst>
            <pc:docMk/>
            <pc:sldMasterMk cId="1420041592" sldId="2147483672"/>
            <pc:sldLayoutMk cId="1015838324" sldId="2147483682"/>
          </pc:sldLayoutMkLst>
        </pc:sldLayoutChg>
        <pc:sldLayoutChg chg="add del mod replId">
          <pc:chgData name="Bojnowski, Erika" userId="S::bojnowskie@smccd.edu::d4f67781-f541-4e60-877c-84ec38743b39" providerId="AD" clId="Web-{16328D90-DE74-6B39-BCDD-26D5B046424D}" dt="2019-11-25T22:56:32.721" v="1"/>
          <pc:sldLayoutMkLst>
            <pc:docMk/>
            <pc:sldMasterMk cId="1420041592" sldId="2147483672"/>
            <pc:sldLayoutMk cId="488820414" sldId="2147483683"/>
          </pc:sldLayoutMkLst>
        </pc:sldLayoutChg>
        <pc:sldLayoutChg chg="add del mod replId">
          <pc:chgData name="Bojnowski, Erika" userId="S::bojnowskie@smccd.edu::d4f67781-f541-4e60-877c-84ec38743b39" providerId="AD" clId="Web-{16328D90-DE74-6B39-BCDD-26D5B046424D}" dt="2019-11-25T22:56:32.721" v="1"/>
          <pc:sldLayoutMkLst>
            <pc:docMk/>
            <pc:sldMasterMk cId="1420041592" sldId="2147483672"/>
            <pc:sldLayoutMk cId="1986511838" sldId="2147483684"/>
          </pc:sldLayoutMkLst>
        </pc:sldLayoutChg>
        <pc:sldLayoutChg chg="add del mod replId">
          <pc:chgData name="Bojnowski, Erika" userId="S::bojnowskie@smccd.edu::d4f67781-f541-4e60-877c-84ec38743b39" providerId="AD" clId="Web-{16328D90-DE74-6B39-BCDD-26D5B046424D}" dt="2019-11-25T22:56:32.721" v="1"/>
          <pc:sldLayoutMkLst>
            <pc:docMk/>
            <pc:sldMasterMk cId="1420041592" sldId="2147483672"/>
            <pc:sldLayoutMk cId="2275632999" sldId="2147483685"/>
          </pc:sldLayoutMkLst>
        </pc:sldLayoutChg>
        <pc:sldLayoutChg chg="add del mod replId">
          <pc:chgData name="Bojnowski, Erika" userId="S::bojnowskie@smccd.edu::d4f67781-f541-4e60-877c-84ec38743b39" providerId="AD" clId="Web-{16328D90-DE74-6B39-BCDD-26D5B046424D}" dt="2019-11-25T22:56:32.721" v="1"/>
          <pc:sldLayoutMkLst>
            <pc:docMk/>
            <pc:sldMasterMk cId="1420041592" sldId="2147483672"/>
            <pc:sldLayoutMk cId="3063793298" sldId="2147483686"/>
          </pc:sldLayoutMkLst>
        </pc:sldLayoutChg>
        <pc:sldLayoutChg chg="add del mod replId">
          <pc:chgData name="Bojnowski, Erika" userId="S::bojnowskie@smccd.edu::d4f67781-f541-4e60-877c-84ec38743b39" providerId="AD" clId="Web-{16328D90-DE74-6B39-BCDD-26D5B046424D}" dt="2019-11-25T22:56:32.721" v="1"/>
          <pc:sldLayoutMkLst>
            <pc:docMk/>
            <pc:sldMasterMk cId="1420041592" sldId="2147483672"/>
            <pc:sldLayoutMk cId="1709482519" sldId="2147483687"/>
          </pc:sldLayoutMkLst>
        </pc:sldLayoutChg>
        <pc:sldLayoutChg chg="add del mod replId">
          <pc:chgData name="Bojnowski, Erika" userId="S::bojnowskie@smccd.edu::d4f67781-f541-4e60-877c-84ec38743b39" providerId="AD" clId="Web-{16328D90-DE74-6B39-BCDD-26D5B046424D}" dt="2019-11-25T22:56:32.721" v="1"/>
          <pc:sldLayoutMkLst>
            <pc:docMk/>
            <pc:sldMasterMk cId="1420041592" sldId="2147483672"/>
            <pc:sldLayoutMk cId="4187514081" sldId="2147483688"/>
          </pc:sldLayoutMkLst>
        </pc:sldLayoutChg>
        <pc:sldLayoutChg chg="add del mod replId">
          <pc:chgData name="Bojnowski, Erika" userId="S::bojnowskie@smccd.edu::d4f67781-f541-4e60-877c-84ec38743b39" providerId="AD" clId="Web-{16328D90-DE74-6B39-BCDD-26D5B046424D}" dt="2019-11-25T22:56:32.721" v="1"/>
          <pc:sldLayoutMkLst>
            <pc:docMk/>
            <pc:sldMasterMk cId="1420041592" sldId="2147483672"/>
            <pc:sldLayoutMk cId="2713430529" sldId="2147483689"/>
          </pc:sldLayoutMkLst>
        </pc:sldLayoutChg>
      </pc:sldMasterChg>
      <pc:sldMasterChg chg="add del addSldLayout delSldLayout modSldLayout">
        <pc:chgData name="Bojnowski, Erika" userId="S::bojnowskie@smccd.edu::d4f67781-f541-4e60-877c-84ec38743b39" providerId="AD" clId="Web-{16328D90-DE74-6B39-BCDD-26D5B046424D}" dt="2019-11-25T22:56:39.909" v="2"/>
        <pc:sldMasterMkLst>
          <pc:docMk/>
          <pc:sldMasterMk cId="2631005199" sldId="2147483690"/>
        </pc:sldMasterMkLst>
        <pc:sldLayoutChg chg="add del mod replId">
          <pc:chgData name="Bojnowski, Erika" userId="S::bojnowskie@smccd.edu::d4f67781-f541-4e60-877c-84ec38743b39" providerId="AD" clId="Web-{16328D90-DE74-6B39-BCDD-26D5B046424D}" dt="2019-11-25T22:56:39.909" v="2"/>
          <pc:sldLayoutMkLst>
            <pc:docMk/>
            <pc:sldMasterMk cId="2631005199" sldId="2147483690"/>
            <pc:sldLayoutMk cId="3133528261" sldId="2147483691"/>
          </pc:sldLayoutMkLst>
        </pc:sldLayoutChg>
        <pc:sldLayoutChg chg="add del mod replId">
          <pc:chgData name="Bojnowski, Erika" userId="S::bojnowskie@smccd.edu::d4f67781-f541-4e60-877c-84ec38743b39" providerId="AD" clId="Web-{16328D90-DE74-6B39-BCDD-26D5B046424D}" dt="2019-11-25T22:56:39.909" v="2"/>
          <pc:sldLayoutMkLst>
            <pc:docMk/>
            <pc:sldMasterMk cId="2631005199" sldId="2147483690"/>
            <pc:sldLayoutMk cId="2651043501" sldId="2147483692"/>
          </pc:sldLayoutMkLst>
        </pc:sldLayoutChg>
        <pc:sldLayoutChg chg="add del mod replId">
          <pc:chgData name="Bojnowski, Erika" userId="S::bojnowskie@smccd.edu::d4f67781-f541-4e60-877c-84ec38743b39" providerId="AD" clId="Web-{16328D90-DE74-6B39-BCDD-26D5B046424D}" dt="2019-11-25T22:56:39.909" v="2"/>
          <pc:sldLayoutMkLst>
            <pc:docMk/>
            <pc:sldMasterMk cId="2631005199" sldId="2147483690"/>
            <pc:sldLayoutMk cId="434935418" sldId="2147483693"/>
          </pc:sldLayoutMkLst>
        </pc:sldLayoutChg>
        <pc:sldLayoutChg chg="add del mod replId">
          <pc:chgData name="Bojnowski, Erika" userId="S::bojnowskie@smccd.edu::d4f67781-f541-4e60-877c-84ec38743b39" providerId="AD" clId="Web-{16328D90-DE74-6B39-BCDD-26D5B046424D}" dt="2019-11-25T22:56:39.909" v="2"/>
          <pc:sldLayoutMkLst>
            <pc:docMk/>
            <pc:sldMasterMk cId="2631005199" sldId="2147483690"/>
            <pc:sldLayoutMk cId="796344357" sldId="2147483694"/>
          </pc:sldLayoutMkLst>
        </pc:sldLayoutChg>
        <pc:sldLayoutChg chg="add del mod replId">
          <pc:chgData name="Bojnowski, Erika" userId="S::bojnowskie@smccd.edu::d4f67781-f541-4e60-877c-84ec38743b39" providerId="AD" clId="Web-{16328D90-DE74-6B39-BCDD-26D5B046424D}" dt="2019-11-25T22:56:39.909" v="2"/>
          <pc:sldLayoutMkLst>
            <pc:docMk/>
            <pc:sldMasterMk cId="2631005199" sldId="2147483690"/>
            <pc:sldLayoutMk cId="3292772383" sldId="2147483695"/>
          </pc:sldLayoutMkLst>
        </pc:sldLayoutChg>
        <pc:sldLayoutChg chg="add del mod replId">
          <pc:chgData name="Bojnowski, Erika" userId="S::bojnowskie@smccd.edu::d4f67781-f541-4e60-877c-84ec38743b39" providerId="AD" clId="Web-{16328D90-DE74-6B39-BCDD-26D5B046424D}" dt="2019-11-25T22:56:39.909" v="2"/>
          <pc:sldLayoutMkLst>
            <pc:docMk/>
            <pc:sldMasterMk cId="2631005199" sldId="2147483690"/>
            <pc:sldLayoutMk cId="1779978953" sldId="2147483696"/>
          </pc:sldLayoutMkLst>
        </pc:sldLayoutChg>
        <pc:sldLayoutChg chg="add del mod replId">
          <pc:chgData name="Bojnowski, Erika" userId="S::bojnowskie@smccd.edu::d4f67781-f541-4e60-877c-84ec38743b39" providerId="AD" clId="Web-{16328D90-DE74-6B39-BCDD-26D5B046424D}" dt="2019-11-25T22:56:39.909" v="2"/>
          <pc:sldLayoutMkLst>
            <pc:docMk/>
            <pc:sldMasterMk cId="2631005199" sldId="2147483690"/>
            <pc:sldLayoutMk cId="800776010" sldId="2147483697"/>
          </pc:sldLayoutMkLst>
        </pc:sldLayoutChg>
        <pc:sldLayoutChg chg="add del mod replId">
          <pc:chgData name="Bojnowski, Erika" userId="S::bojnowskie@smccd.edu::d4f67781-f541-4e60-877c-84ec38743b39" providerId="AD" clId="Web-{16328D90-DE74-6B39-BCDD-26D5B046424D}" dt="2019-11-25T22:56:39.909" v="2"/>
          <pc:sldLayoutMkLst>
            <pc:docMk/>
            <pc:sldMasterMk cId="2631005199" sldId="2147483690"/>
            <pc:sldLayoutMk cId="509638962" sldId="2147483698"/>
          </pc:sldLayoutMkLst>
        </pc:sldLayoutChg>
        <pc:sldLayoutChg chg="add del mod replId">
          <pc:chgData name="Bojnowski, Erika" userId="S::bojnowskie@smccd.edu::d4f67781-f541-4e60-877c-84ec38743b39" providerId="AD" clId="Web-{16328D90-DE74-6B39-BCDD-26D5B046424D}" dt="2019-11-25T22:56:39.909" v="2"/>
          <pc:sldLayoutMkLst>
            <pc:docMk/>
            <pc:sldMasterMk cId="2631005199" sldId="2147483690"/>
            <pc:sldLayoutMk cId="2499947300" sldId="2147483699"/>
          </pc:sldLayoutMkLst>
        </pc:sldLayoutChg>
        <pc:sldLayoutChg chg="add del mod replId">
          <pc:chgData name="Bojnowski, Erika" userId="S::bojnowskie@smccd.edu::d4f67781-f541-4e60-877c-84ec38743b39" providerId="AD" clId="Web-{16328D90-DE74-6B39-BCDD-26D5B046424D}" dt="2019-11-25T22:56:39.909" v="2"/>
          <pc:sldLayoutMkLst>
            <pc:docMk/>
            <pc:sldMasterMk cId="2631005199" sldId="2147483690"/>
            <pc:sldLayoutMk cId="1220812028" sldId="2147483700"/>
          </pc:sldLayoutMkLst>
        </pc:sldLayoutChg>
        <pc:sldLayoutChg chg="add del mod replId">
          <pc:chgData name="Bojnowski, Erika" userId="S::bojnowskie@smccd.edu::d4f67781-f541-4e60-877c-84ec38743b39" providerId="AD" clId="Web-{16328D90-DE74-6B39-BCDD-26D5B046424D}" dt="2019-11-25T22:56:39.909" v="2"/>
          <pc:sldLayoutMkLst>
            <pc:docMk/>
            <pc:sldMasterMk cId="2631005199" sldId="2147483690"/>
            <pc:sldLayoutMk cId="3038674814" sldId="2147483701"/>
          </pc:sldLayoutMkLst>
        </pc:sldLayoutChg>
      </pc:sldMasterChg>
      <pc:sldMasterChg chg="add del addSldLayout delSldLayout modSldLayout">
        <pc:chgData name="Bojnowski, Erika" userId="S::bojnowskie@smccd.edu::d4f67781-f541-4e60-877c-84ec38743b39" providerId="AD" clId="Web-{16328D90-DE74-6B39-BCDD-26D5B046424D}" dt="2019-11-25T22:56:57.018" v="3"/>
        <pc:sldMasterMkLst>
          <pc:docMk/>
          <pc:sldMasterMk cId="2762371915" sldId="2147483702"/>
        </pc:sldMasterMkLst>
        <pc:sldLayoutChg chg="add del mod replId">
          <pc:chgData name="Bojnowski, Erika" userId="S::bojnowskie@smccd.edu::d4f67781-f541-4e60-877c-84ec38743b39" providerId="AD" clId="Web-{16328D90-DE74-6B39-BCDD-26D5B046424D}" dt="2019-11-25T22:56:57.018" v="3"/>
          <pc:sldLayoutMkLst>
            <pc:docMk/>
            <pc:sldMasterMk cId="2762371915" sldId="2147483702"/>
            <pc:sldLayoutMk cId="3119409347" sldId="2147483703"/>
          </pc:sldLayoutMkLst>
        </pc:sldLayoutChg>
        <pc:sldLayoutChg chg="add del mod replId">
          <pc:chgData name="Bojnowski, Erika" userId="S::bojnowskie@smccd.edu::d4f67781-f541-4e60-877c-84ec38743b39" providerId="AD" clId="Web-{16328D90-DE74-6B39-BCDD-26D5B046424D}" dt="2019-11-25T22:56:57.018" v="3"/>
          <pc:sldLayoutMkLst>
            <pc:docMk/>
            <pc:sldMasterMk cId="2762371915" sldId="2147483702"/>
            <pc:sldLayoutMk cId="3204797440" sldId="2147483704"/>
          </pc:sldLayoutMkLst>
        </pc:sldLayoutChg>
        <pc:sldLayoutChg chg="add del mod replId">
          <pc:chgData name="Bojnowski, Erika" userId="S::bojnowskie@smccd.edu::d4f67781-f541-4e60-877c-84ec38743b39" providerId="AD" clId="Web-{16328D90-DE74-6B39-BCDD-26D5B046424D}" dt="2019-11-25T22:56:57.018" v="3"/>
          <pc:sldLayoutMkLst>
            <pc:docMk/>
            <pc:sldMasterMk cId="2762371915" sldId="2147483702"/>
            <pc:sldLayoutMk cId="1203247259" sldId="2147483705"/>
          </pc:sldLayoutMkLst>
        </pc:sldLayoutChg>
        <pc:sldLayoutChg chg="add del mod replId">
          <pc:chgData name="Bojnowski, Erika" userId="S::bojnowskie@smccd.edu::d4f67781-f541-4e60-877c-84ec38743b39" providerId="AD" clId="Web-{16328D90-DE74-6B39-BCDD-26D5B046424D}" dt="2019-11-25T22:56:57.018" v="3"/>
          <pc:sldLayoutMkLst>
            <pc:docMk/>
            <pc:sldMasterMk cId="2762371915" sldId="2147483702"/>
            <pc:sldLayoutMk cId="2639423899" sldId="2147483706"/>
          </pc:sldLayoutMkLst>
        </pc:sldLayoutChg>
        <pc:sldLayoutChg chg="add del mod replId">
          <pc:chgData name="Bojnowski, Erika" userId="S::bojnowskie@smccd.edu::d4f67781-f541-4e60-877c-84ec38743b39" providerId="AD" clId="Web-{16328D90-DE74-6B39-BCDD-26D5B046424D}" dt="2019-11-25T22:56:57.018" v="3"/>
          <pc:sldLayoutMkLst>
            <pc:docMk/>
            <pc:sldMasterMk cId="2762371915" sldId="2147483702"/>
            <pc:sldLayoutMk cId="2953470562" sldId="2147483707"/>
          </pc:sldLayoutMkLst>
        </pc:sldLayoutChg>
        <pc:sldLayoutChg chg="add del mod replId">
          <pc:chgData name="Bojnowski, Erika" userId="S::bojnowskie@smccd.edu::d4f67781-f541-4e60-877c-84ec38743b39" providerId="AD" clId="Web-{16328D90-DE74-6B39-BCDD-26D5B046424D}" dt="2019-11-25T22:56:57.018" v="3"/>
          <pc:sldLayoutMkLst>
            <pc:docMk/>
            <pc:sldMasterMk cId="2762371915" sldId="2147483702"/>
            <pc:sldLayoutMk cId="2310106260" sldId="2147483708"/>
          </pc:sldLayoutMkLst>
        </pc:sldLayoutChg>
        <pc:sldLayoutChg chg="add del mod replId">
          <pc:chgData name="Bojnowski, Erika" userId="S::bojnowskie@smccd.edu::d4f67781-f541-4e60-877c-84ec38743b39" providerId="AD" clId="Web-{16328D90-DE74-6B39-BCDD-26D5B046424D}" dt="2019-11-25T22:56:57.018" v="3"/>
          <pc:sldLayoutMkLst>
            <pc:docMk/>
            <pc:sldMasterMk cId="2762371915" sldId="2147483702"/>
            <pc:sldLayoutMk cId="4128905085" sldId="2147483709"/>
          </pc:sldLayoutMkLst>
        </pc:sldLayoutChg>
        <pc:sldLayoutChg chg="add del mod replId">
          <pc:chgData name="Bojnowski, Erika" userId="S::bojnowskie@smccd.edu::d4f67781-f541-4e60-877c-84ec38743b39" providerId="AD" clId="Web-{16328D90-DE74-6B39-BCDD-26D5B046424D}" dt="2019-11-25T22:56:57.018" v="3"/>
          <pc:sldLayoutMkLst>
            <pc:docMk/>
            <pc:sldMasterMk cId="2762371915" sldId="2147483702"/>
            <pc:sldLayoutMk cId="1975862969" sldId="2147483710"/>
          </pc:sldLayoutMkLst>
        </pc:sldLayoutChg>
        <pc:sldLayoutChg chg="add del mod replId">
          <pc:chgData name="Bojnowski, Erika" userId="S::bojnowskie@smccd.edu::d4f67781-f541-4e60-877c-84ec38743b39" providerId="AD" clId="Web-{16328D90-DE74-6B39-BCDD-26D5B046424D}" dt="2019-11-25T22:56:57.018" v="3"/>
          <pc:sldLayoutMkLst>
            <pc:docMk/>
            <pc:sldMasterMk cId="2762371915" sldId="2147483702"/>
            <pc:sldLayoutMk cId="2019864407" sldId="2147483711"/>
          </pc:sldLayoutMkLst>
        </pc:sldLayoutChg>
        <pc:sldLayoutChg chg="add del mod replId">
          <pc:chgData name="Bojnowski, Erika" userId="S::bojnowskie@smccd.edu::d4f67781-f541-4e60-877c-84ec38743b39" providerId="AD" clId="Web-{16328D90-DE74-6B39-BCDD-26D5B046424D}" dt="2019-11-25T22:56:57.018" v="3"/>
          <pc:sldLayoutMkLst>
            <pc:docMk/>
            <pc:sldMasterMk cId="2762371915" sldId="2147483702"/>
            <pc:sldLayoutMk cId="2139219738" sldId="2147483712"/>
          </pc:sldLayoutMkLst>
        </pc:sldLayoutChg>
        <pc:sldLayoutChg chg="add del mod replId">
          <pc:chgData name="Bojnowski, Erika" userId="S::bojnowskie@smccd.edu::d4f67781-f541-4e60-877c-84ec38743b39" providerId="AD" clId="Web-{16328D90-DE74-6B39-BCDD-26D5B046424D}" dt="2019-11-25T22:56:57.018" v="3"/>
          <pc:sldLayoutMkLst>
            <pc:docMk/>
            <pc:sldMasterMk cId="2762371915" sldId="2147483702"/>
            <pc:sldLayoutMk cId="555171432" sldId="2147483713"/>
          </pc:sldLayoutMkLst>
        </pc:sldLayoutChg>
      </pc:sldMasterChg>
      <pc:sldMasterChg chg="add del addSldLayout delSldLayout modSldLayout">
        <pc:chgData name="Bojnowski, Erika" userId="S::bojnowskie@smccd.edu::d4f67781-f541-4e60-877c-84ec38743b39" providerId="AD" clId="Web-{16328D90-DE74-6B39-BCDD-26D5B046424D}" dt="2019-11-25T22:57:02.862" v="4"/>
        <pc:sldMasterMkLst>
          <pc:docMk/>
          <pc:sldMasterMk cId="254195909" sldId="2147483714"/>
        </pc:sldMasterMkLst>
        <pc:sldLayoutChg chg="add del mod replId">
          <pc:chgData name="Bojnowski, Erika" userId="S::bojnowskie@smccd.edu::d4f67781-f541-4e60-877c-84ec38743b39" providerId="AD" clId="Web-{16328D90-DE74-6B39-BCDD-26D5B046424D}" dt="2019-11-25T22:57:02.862" v="4"/>
          <pc:sldLayoutMkLst>
            <pc:docMk/>
            <pc:sldMasterMk cId="254195909" sldId="2147483714"/>
            <pc:sldLayoutMk cId="1892935785" sldId="2147483715"/>
          </pc:sldLayoutMkLst>
        </pc:sldLayoutChg>
        <pc:sldLayoutChg chg="add del mod replId">
          <pc:chgData name="Bojnowski, Erika" userId="S::bojnowskie@smccd.edu::d4f67781-f541-4e60-877c-84ec38743b39" providerId="AD" clId="Web-{16328D90-DE74-6B39-BCDD-26D5B046424D}" dt="2019-11-25T22:57:02.862" v="4"/>
          <pc:sldLayoutMkLst>
            <pc:docMk/>
            <pc:sldMasterMk cId="254195909" sldId="2147483714"/>
            <pc:sldLayoutMk cId="2576931665" sldId="2147483716"/>
          </pc:sldLayoutMkLst>
        </pc:sldLayoutChg>
        <pc:sldLayoutChg chg="add del mod replId">
          <pc:chgData name="Bojnowski, Erika" userId="S::bojnowskie@smccd.edu::d4f67781-f541-4e60-877c-84ec38743b39" providerId="AD" clId="Web-{16328D90-DE74-6B39-BCDD-26D5B046424D}" dt="2019-11-25T22:57:02.862" v="4"/>
          <pc:sldLayoutMkLst>
            <pc:docMk/>
            <pc:sldMasterMk cId="254195909" sldId="2147483714"/>
            <pc:sldLayoutMk cId="797508486" sldId="2147483717"/>
          </pc:sldLayoutMkLst>
        </pc:sldLayoutChg>
        <pc:sldLayoutChg chg="add del mod replId">
          <pc:chgData name="Bojnowski, Erika" userId="S::bojnowskie@smccd.edu::d4f67781-f541-4e60-877c-84ec38743b39" providerId="AD" clId="Web-{16328D90-DE74-6B39-BCDD-26D5B046424D}" dt="2019-11-25T22:57:02.862" v="4"/>
          <pc:sldLayoutMkLst>
            <pc:docMk/>
            <pc:sldMasterMk cId="254195909" sldId="2147483714"/>
            <pc:sldLayoutMk cId="2505579857" sldId="2147483718"/>
          </pc:sldLayoutMkLst>
        </pc:sldLayoutChg>
        <pc:sldLayoutChg chg="add del mod replId">
          <pc:chgData name="Bojnowski, Erika" userId="S::bojnowskie@smccd.edu::d4f67781-f541-4e60-877c-84ec38743b39" providerId="AD" clId="Web-{16328D90-DE74-6B39-BCDD-26D5B046424D}" dt="2019-11-25T22:57:02.862" v="4"/>
          <pc:sldLayoutMkLst>
            <pc:docMk/>
            <pc:sldMasterMk cId="254195909" sldId="2147483714"/>
            <pc:sldLayoutMk cId="2051808733" sldId="2147483719"/>
          </pc:sldLayoutMkLst>
        </pc:sldLayoutChg>
        <pc:sldLayoutChg chg="add del mod replId">
          <pc:chgData name="Bojnowski, Erika" userId="S::bojnowskie@smccd.edu::d4f67781-f541-4e60-877c-84ec38743b39" providerId="AD" clId="Web-{16328D90-DE74-6B39-BCDD-26D5B046424D}" dt="2019-11-25T22:57:02.862" v="4"/>
          <pc:sldLayoutMkLst>
            <pc:docMk/>
            <pc:sldMasterMk cId="254195909" sldId="2147483714"/>
            <pc:sldLayoutMk cId="4171867495" sldId="2147483720"/>
          </pc:sldLayoutMkLst>
        </pc:sldLayoutChg>
        <pc:sldLayoutChg chg="add del mod replId">
          <pc:chgData name="Bojnowski, Erika" userId="S::bojnowskie@smccd.edu::d4f67781-f541-4e60-877c-84ec38743b39" providerId="AD" clId="Web-{16328D90-DE74-6B39-BCDD-26D5B046424D}" dt="2019-11-25T22:57:02.862" v="4"/>
          <pc:sldLayoutMkLst>
            <pc:docMk/>
            <pc:sldMasterMk cId="254195909" sldId="2147483714"/>
            <pc:sldLayoutMk cId="3885082876" sldId="2147483721"/>
          </pc:sldLayoutMkLst>
        </pc:sldLayoutChg>
        <pc:sldLayoutChg chg="add del mod replId">
          <pc:chgData name="Bojnowski, Erika" userId="S::bojnowskie@smccd.edu::d4f67781-f541-4e60-877c-84ec38743b39" providerId="AD" clId="Web-{16328D90-DE74-6B39-BCDD-26D5B046424D}" dt="2019-11-25T22:57:02.862" v="4"/>
          <pc:sldLayoutMkLst>
            <pc:docMk/>
            <pc:sldMasterMk cId="254195909" sldId="2147483714"/>
            <pc:sldLayoutMk cId="2750260685" sldId="2147483722"/>
          </pc:sldLayoutMkLst>
        </pc:sldLayoutChg>
        <pc:sldLayoutChg chg="add del mod replId">
          <pc:chgData name="Bojnowski, Erika" userId="S::bojnowskie@smccd.edu::d4f67781-f541-4e60-877c-84ec38743b39" providerId="AD" clId="Web-{16328D90-DE74-6B39-BCDD-26D5B046424D}" dt="2019-11-25T22:57:02.862" v="4"/>
          <pc:sldLayoutMkLst>
            <pc:docMk/>
            <pc:sldMasterMk cId="254195909" sldId="2147483714"/>
            <pc:sldLayoutMk cId="3998882125" sldId="2147483723"/>
          </pc:sldLayoutMkLst>
        </pc:sldLayoutChg>
        <pc:sldLayoutChg chg="add del mod replId">
          <pc:chgData name="Bojnowski, Erika" userId="S::bojnowskie@smccd.edu::d4f67781-f541-4e60-877c-84ec38743b39" providerId="AD" clId="Web-{16328D90-DE74-6B39-BCDD-26D5B046424D}" dt="2019-11-25T22:57:02.862" v="4"/>
          <pc:sldLayoutMkLst>
            <pc:docMk/>
            <pc:sldMasterMk cId="254195909" sldId="2147483714"/>
            <pc:sldLayoutMk cId="2416974568" sldId="2147483724"/>
          </pc:sldLayoutMkLst>
        </pc:sldLayoutChg>
        <pc:sldLayoutChg chg="add del mod replId">
          <pc:chgData name="Bojnowski, Erika" userId="S::bojnowskie@smccd.edu::d4f67781-f541-4e60-877c-84ec38743b39" providerId="AD" clId="Web-{16328D90-DE74-6B39-BCDD-26D5B046424D}" dt="2019-11-25T22:57:02.862" v="4"/>
          <pc:sldLayoutMkLst>
            <pc:docMk/>
            <pc:sldMasterMk cId="254195909" sldId="2147483714"/>
            <pc:sldLayoutMk cId="259723515" sldId="2147483725"/>
          </pc:sldLayoutMkLst>
        </pc:sldLayoutChg>
      </pc:sldMasterChg>
      <pc:sldMasterChg chg="add del addSldLayout delSldLayout">
        <pc:chgData name="Bojnowski, Erika" userId="S::bojnowskie@smccd.edu::d4f67781-f541-4e60-877c-84ec38743b39" providerId="AD" clId="Web-{16328D90-DE74-6B39-BCDD-26D5B046424D}" dt="2019-11-25T22:57:31.689" v="7"/>
        <pc:sldMasterMkLst>
          <pc:docMk/>
          <pc:sldMasterMk cId="1768913518" sldId="2147483829"/>
        </pc:sldMasterMkLst>
        <pc:sldLayoutChg chg="add del">
          <pc:chgData name="Bojnowski, Erika" userId="S::bojnowskie@smccd.edu::d4f67781-f541-4e60-877c-84ec38743b39" providerId="AD" clId="Web-{16328D90-DE74-6B39-BCDD-26D5B046424D}" dt="2019-11-25T22:57:31.689" v="7"/>
          <pc:sldLayoutMkLst>
            <pc:docMk/>
            <pc:sldMasterMk cId="1768913518" sldId="2147483829"/>
            <pc:sldLayoutMk cId="245047533" sldId="2147483818"/>
          </pc:sldLayoutMkLst>
        </pc:sldLayoutChg>
        <pc:sldLayoutChg chg="add del">
          <pc:chgData name="Bojnowski, Erika" userId="S::bojnowskie@smccd.edu::d4f67781-f541-4e60-877c-84ec38743b39" providerId="AD" clId="Web-{16328D90-DE74-6B39-BCDD-26D5B046424D}" dt="2019-11-25T22:57:31.689" v="7"/>
          <pc:sldLayoutMkLst>
            <pc:docMk/>
            <pc:sldMasterMk cId="1768913518" sldId="2147483829"/>
            <pc:sldLayoutMk cId="13675308" sldId="2147483819"/>
          </pc:sldLayoutMkLst>
        </pc:sldLayoutChg>
        <pc:sldLayoutChg chg="add del">
          <pc:chgData name="Bojnowski, Erika" userId="S::bojnowskie@smccd.edu::d4f67781-f541-4e60-877c-84ec38743b39" providerId="AD" clId="Web-{16328D90-DE74-6B39-BCDD-26D5B046424D}" dt="2019-11-25T22:57:31.689" v="7"/>
          <pc:sldLayoutMkLst>
            <pc:docMk/>
            <pc:sldMasterMk cId="1768913518" sldId="2147483829"/>
            <pc:sldLayoutMk cId="1310434704" sldId="2147483820"/>
          </pc:sldLayoutMkLst>
        </pc:sldLayoutChg>
        <pc:sldLayoutChg chg="add del">
          <pc:chgData name="Bojnowski, Erika" userId="S::bojnowskie@smccd.edu::d4f67781-f541-4e60-877c-84ec38743b39" providerId="AD" clId="Web-{16328D90-DE74-6B39-BCDD-26D5B046424D}" dt="2019-11-25T22:57:31.689" v="7"/>
          <pc:sldLayoutMkLst>
            <pc:docMk/>
            <pc:sldMasterMk cId="1768913518" sldId="2147483829"/>
            <pc:sldLayoutMk cId="1005848381" sldId="2147483821"/>
          </pc:sldLayoutMkLst>
        </pc:sldLayoutChg>
        <pc:sldLayoutChg chg="add del">
          <pc:chgData name="Bojnowski, Erika" userId="S::bojnowskie@smccd.edu::d4f67781-f541-4e60-877c-84ec38743b39" providerId="AD" clId="Web-{16328D90-DE74-6B39-BCDD-26D5B046424D}" dt="2019-11-25T22:57:31.689" v="7"/>
          <pc:sldLayoutMkLst>
            <pc:docMk/>
            <pc:sldMasterMk cId="1768913518" sldId="2147483829"/>
            <pc:sldLayoutMk cId="106202958" sldId="2147483822"/>
          </pc:sldLayoutMkLst>
        </pc:sldLayoutChg>
        <pc:sldLayoutChg chg="add del">
          <pc:chgData name="Bojnowski, Erika" userId="S::bojnowskie@smccd.edu::d4f67781-f541-4e60-877c-84ec38743b39" providerId="AD" clId="Web-{16328D90-DE74-6B39-BCDD-26D5B046424D}" dt="2019-11-25T22:57:31.689" v="7"/>
          <pc:sldLayoutMkLst>
            <pc:docMk/>
            <pc:sldMasterMk cId="1768913518" sldId="2147483829"/>
            <pc:sldLayoutMk cId="3607514623" sldId="2147483823"/>
          </pc:sldLayoutMkLst>
        </pc:sldLayoutChg>
        <pc:sldLayoutChg chg="add del">
          <pc:chgData name="Bojnowski, Erika" userId="S::bojnowskie@smccd.edu::d4f67781-f541-4e60-877c-84ec38743b39" providerId="AD" clId="Web-{16328D90-DE74-6B39-BCDD-26D5B046424D}" dt="2019-11-25T22:57:31.689" v="7"/>
          <pc:sldLayoutMkLst>
            <pc:docMk/>
            <pc:sldMasterMk cId="1768913518" sldId="2147483829"/>
            <pc:sldLayoutMk cId="1747444575" sldId="2147483824"/>
          </pc:sldLayoutMkLst>
        </pc:sldLayoutChg>
        <pc:sldLayoutChg chg="add del">
          <pc:chgData name="Bojnowski, Erika" userId="S::bojnowskie@smccd.edu::d4f67781-f541-4e60-877c-84ec38743b39" providerId="AD" clId="Web-{16328D90-DE74-6B39-BCDD-26D5B046424D}" dt="2019-11-25T22:57:31.689" v="7"/>
          <pc:sldLayoutMkLst>
            <pc:docMk/>
            <pc:sldMasterMk cId="1768913518" sldId="2147483829"/>
            <pc:sldLayoutMk cId="3044632799" sldId="2147483825"/>
          </pc:sldLayoutMkLst>
        </pc:sldLayoutChg>
        <pc:sldLayoutChg chg="add del">
          <pc:chgData name="Bojnowski, Erika" userId="S::bojnowskie@smccd.edu::d4f67781-f541-4e60-877c-84ec38743b39" providerId="AD" clId="Web-{16328D90-DE74-6B39-BCDD-26D5B046424D}" dt="2019-11-25T22:57:31.689" v="7"/>
          <pc:sldLayoutMkLst>
            <pc:docMk/>
            <pc:sldMasterMk cId="1768913518" sldId="2147483829"/>
            <pc:sldLayoutMk cId="1398600356" sldId="2147483826"/>
          </pc:sldLayoutMkLst>
        </pc:sldLayoutChg>
        <pc:sldLayoutChg chg="add del">
          <pc:chgData name="Bojnowski, Erika" userId="S::bojnowskie@smccd.edu::d4f67781-f541-4e60-877c-84ec38743b39" providerId="AD" clId="Web-{16328D90-DE74-6B39-BCDD-26D5B046424D}" dt="2019-11-25T22:57:31.689" v="7"/>
          <pc:sldLayoutMkLst>
            <pc:docMk/>
            <pc:sldMasterMk cId="1768913518" sldId="2147483829"/>
            <pc:sldLayoutMk cId="1459874448" sldId="2147483827"/>
          </pc:sldLayoutMkLst>
        </pc:sldLayoutChg>
        <pc:sldLayoutChg chg="add del">
          <pc:chgData name="Bojnowski, Erika" userId="S::bojnowskie@smccd.edu::d4f67781-f541-4e60-877c-84ec38743b39" providerId="AD" clId="Web-{16328D90-DE74-6B39-BCDD-26D5B046424D}" dt="2019-11-25T22:57:31.689" v="7"/>
          <pc:sldLayoutMkLst>
            <pc:docMk/>
            <pc:sldMasterMk cId="1768913518" sldId="2147483829"/>
            <pc:sldLayoutMk cId="607465328" sldId="2147483828"/>
          </pc:sldLayoutMkLst>
        </pc:sldLayoutChg>
      </pc:sldMasterChg>
      <pc:sldMasterChg chg="add del addSldLayout delSldLayout modSldLayout">
        <pc:chgData name="Bojnowski, Erika" userId="S::bojnowskie@smccd.edu::d4f67781-f541-4e60-877c-84ec38743b39" providerId="AD" clId="Web-{16328D90-DE74-6B39-BCDD-26D5B046424D}" dt="2019-11-25T22:57:40.767" v="8"/>
        <pc:sldMasterMkLst>
          <pc:docMk/>
          <pc:sldMasterMk cId="1966984561" sldId="2147483830"/>
        </pc:sldMasterMkLst>
        <pc:sldLayoutChg chg="add del mod replId">
          <pc:chgData name="Bojnowski, Erika" userId="S::bojnowskie@smccd.edu::d4f67781-f541-4e60-877c-84ec38743b39" providerId="AD" clId="Web-{16328D90-DE74-6B39-BCDD-26D5B046424D}" dt="2019-11-25T22:57:40.767" v="8"/>
          <pc:sldLayoutMkLst>
            <pc:docMk/>
            <pc:sldMasterMk cId="1966984561" sldId="2147483830"/>
            <pc:sldLayoutMk cId="563029801" sldId="2147483831"/>
          </pc:sldLayoutMkLst>
        </pc:sldLayoutChg>
        <pc:sldLayoutChg chg="add del mod replId">
          <pc:chgData name="Bojnowski, Erika" userId="S::bojnowskie@smccd.edu::d4f67781-f541-4e60-877c-84ec38743b39" providerId="AD" clId="Web-{16328D90-DE74-6B39-BCDD-26D5B046424D}" dt="2019-11-25T22:57:40.767" v="8"/>
          <pc:sldLayoutMkLst>
            <pc:docMk/>
            <pc:sldMasterMk cId="1966984561" sldId="2147483830"/>
            <pc:sldLayoutMk cId="4089745971" sldId="2147483832"/>
          </pc:sldLayoutMkLst>
        </pc:sldLayoutChg>
        <pc:sldLayoutChg chg="add del mod replId">
          <pc:chgData name="Bojnowski, Erika" userId="S::bojnowskie@smccd.edu::d4f67781-f541-4e60-877c-84ec38743b39" providerId="AD" clId="Web-{16328D90-DE74-6B39-BCDD-26D5B046424D}" dt="2019-11-25T22:57:40.767" v="8"/>
          <pc:sldLayoutMkLst>
            <pc:docMk/>
            <pc:sldMasterMk cId="1966984561" sldId="2147483830"/>
            <pc:sldLayoutMk cId="2780922555" sldId="2147483833"/>
          </pc:sldLayoutMkLst>
        </pc:sldLayoutChg>
        <pc:sldLayoutChg chg="add del mod replId">
          <pc:chgData name="Bojnowski, Erika" userId="S::bojnowskie@smccd.edu::d4f67781-f541-4e60-877c-84ec38743b39" providerId="AD" clId="Web-{16328D90-DE74-6B39-BCDD-26D5B046424D}" dt="2019-11-25T22:57:40.767" v="8"/>
          <pc:sldLayoutMkLst>
            <pc:docMk/>
            <pc:sldMasterMk cId="1966984561" sldId="2147483830"/>
            <pc:sldLayoutMk cId="2423949562" sldId="2147483834"/>
          </pc:sldLayoutMkLst>
        </pc:sldLayoutChg>
        <pc:sldLayoutChg chg="add del mod replId">
          <pc:chgData name="Bojnowski, Erika" userId="S::bojnowskie@smccd.edu::d4f67781-f541-4e60-877c-84ec38743b39" providerId="AD" clId="Web-{16328D90-DE74-6B39-BCDD-26D5B046424D}" dt="2019-11-25T22:57:40.767" v="8"/>
          <pc:sldLayoutMkLst>
            <pc:docMk/>
            <pc:sldMasterMk cId="1966984561" sldId="2147483830"/>
            <pc:sldLayoutMk cId="3303228453" sldId="2147483835"/>
          </pc:sldLayoutMkLst>
        </pc:sldLayoutChg>
        <pc:sldLayoutChg chg="add del mod replId">
          <pc:chgData name="Bojnowski, Erika" userId="S::bojnowskie@smccd.edu::d4f67781-f541-4e60-877c-84ec38743b39" providerId="AD" clId="Web-{16328D90-DE74-6B39-BCDD-26D5B046424D}" dt="2019-11-25T22:57:40.767" v="8"/>
          <pc:sldLayoutMkLst>
            <pc:docMk/>
            <pc:sldMasterMk cId="1966984561" sldId="2147483830"/>
            <pc:sldLayoutMk cId="746589785" sldId="2147483836"/>
          </pc:sldLayoutMkLst>
        </pc:sldLayoutChg>
        <pc:sldLayoutChg chg="add del mod replId">
          <pc:chgData name="Bojnowski, Erika" userId="S::bojnowskie@smccd.edu::d4f67781-f541-4e60-877c-84ec38743b39" providerId="AD" clId="Web-{16328D90-DE74-6B39-BCDD-26D5B046424D}" dt="2019-11-25T22:57:40.767" v="8"/>
          <pc:sldLayoutMkLst>
            <pc:docMk/>
            <pc:sldMasterMk cId="1966984561" sldId="2147483830"/>
            <pc:sldLayoutMk cId="756138336" sldId="2147483837"/>
          </pc:sldLayoutMkLst>
        </pc:sldLayoutChg>
        <pc:sldLayoutChg chg="add del mod replId">
          <pc:chgData name="Bojnowski, Erika" userId="S::bojnowskie@smccd.edu::d4f67781-f541-4e60-877c-84ec38743b39" providerId="AD" clId="Web-{16328D90-DE74-6B39-BCDD-26D5B046424D}" dt="2019-11-25T22:57:40.767" v="8"/>
          <pc:sldLayoutMkLst>
            <pc:docMk/>
            <pc:sldMasterMk cId="1966984561" sldId="2147483830"/>
            <pc:sldLayoutMk cId="1801989438" sldId="2147483838"/>
          </pc:sldLayoutMkLst>
        </pc:sldLayoutChg>
        <pc:sldLayoutChg chg="add del mod replId">
          <pc:chgData name="Bojnowski, Erika" userId="S::bojnowskie@smccd.edu::d4f67781-f541-4e60-877c-84ec38743b39" providerId="AD" clId="Web-{16328D90-DE74-6B39-BCDD-26D5B046424D}" dt="2019-11-25T22:57:40.767" v="8"/>
          <pc:sldLayoutMkLst>
            <pc:docMk/>
            <pc:sldMasterMk cId="1966984561" sldId="2147483830"/>
            <pc:sldLayoutMk cId="2669981733" sldId="2147483839"/>
          </pc:sldLayoutMkLst>
        </pc:sldLayoutChg>
        <pc:sldLayoutChg chg="add del mod replId">
          <pc:chgData name="Bojnowski, Erika" userId="S::bojnowskie@smccd.edu::d4f67781-f541-4e60-877c-84ec38743b39" providerId="AD" clId="Web-{16328D90-DE74-6B39-BCDD-26D5B046424D}" dt="2019-11-25T22:57:40.767" v="8"/>
          <pc:sldLayoutMkLst>
            <pc:docMk/>
            <pc:sldMasterMk cId="1966984561" sldId="2147483830"/>
            <pc:sldLayoutMk cId="2641595616" sldId="2147483840"/>
          </pc:sldLayoutMkLst>
        </pc:sldLayoutChg>
        <pc:sldLayoutChg chg="add del mod replId">
          <pc:chgData name="Bojnowski, Erika" userId="S::bojnowskie@smccd.edu::d4f67781-f541-4e60-877c-84ec38743b39" providerId="AD" clId="Web-{16328D90-DE74-6B39-BCDD-26D5B046424D}" dt="2019-11-25T22:57:40.767" v="8"/>
          <pc:sldLayoutMkLst>
            <pc:docMk/>
            <pc:sldMasterMk cId="1966984561" sldId="2147483830"/>
            <pc:sldLayoutMk cId="2623057738" sldId="2147483841"/>
          </pc:sldLayoutMkLst>
        </pc:sldLayoutChg>
        <pc:sldLayoutChg chg="add del mod replId">
          <pc:chgData name="Bojnowski, Erika" userId="S::bojnowskie@smccd.edu::d4f67781-f541-4e60-877c-84ec38743b39" providerId="AD" clId="Web-{16328D90-DE74-6B39-BCDD-26D5B046424D}" dt="2019-11-25T22:57:40.767" v="8"/>
          <pc:sldLayoutMkLst>
            <pc:docMk/>
            <pc:sldMasterMk cId="1966984561" sldId="2147483830"/>
            <pc:sldLayoutMk cId="234535124" sldId="2147483842"/>
          </pc:sldLayoutMkLst>
        </pc:sldLayoutChg>
        <pc:sldLayoutChg chg="add del mod replId">
          <pc:chgData name="Bojnowski, Erika" userId="S::bojnowskie@smccd.edu::d4f67781-f541-4e60-877c-84ec38743b39" providerId="AD" clId="Web-{16328D90-DE74-6B39-BCDD-26D5B046424D}" dt="2019-11-25T22:57:40.767" v="8"/>
          <pc:sldLayoutMkLst>
            <pc:docMk/>
            <pc:sldMasterMk cId="1966984561" sldId="2147483830"/>
            <pc:sldLayoutMk cId="3417564756" sldId="2147483843"/>
          </pc:sldLayoutMkLst>
        </pc:sldLayoutChg>
        <pc:sldLayoutChg chg="add del mod replId">
          <pc:chgData name="Bojnowski, Erika" userId="S::bojnowskie@smccd.edu::d4f67781-f541-4e60-877c-84ec38743b39" providerId="AD" clId="Web-{16328D90-DE74-6B39-BCDD-26D5B046424D}" dt="2019-11-25T22:57:40.767" v="8"/>
          <pc:sldLayoutMkLst>
            <pc:docMk/>
            <pc:sldMasterMk cId="1966984561" sldId="2147483830"/>
            <pc:sldLayoutMk cId="518803872" sldId="2147483844"/>
          </pc:sldLayoutMkLst>
        </pc:sldLayoutChg>
        <pc:sldLayoutChg chg="add del mod replId">
          <pc:chgData name="Bojnowski, Erika" userId="S::bojnowskie@smccd.edu::d4f67781-f541-4e60-877c-84ec38743b39" providerId="AD" clId="Web-{16328D90-DE74-6B39-BCDD-26D5B046424D}" dt="2019-11-25T22:57:40.767" v="8"/>
          <pc:sldLayoutMkLst>
            <pc:docMk/>
            <pc:sldMasterMk cId="1966984561" sldId="2147483830"/>
            <pc:sldLayoutMk cId="4124464824" sldId="2147483845"/>
          </pc:sldLayoutMkLst>
        </pc:sldLayoutChg>
        <pc:sldLayoutChg chg="add del mod replId">
          <pc:chgData name="Bojnowski, Erika" userId="S::bojnowskie@smccd.edu::d4f67781-f541-4e60-877c-84ec38743b39" providerId="AD" clId="Web-{16328D90-DE74-6B39-BCDD-26D5B046424D}" dt="2019-11-25T22:57:40.767" v="8"/>
          <pc:sldLayoutMkLst>
            <pc:docMk/>
            <pc:sldMasterMk cId="1966984561" sldId="2147483830"/>
            <pc:sldLayoutMk cId="782784989" sldId="2147483846"/>
          </pc:sldLayoutMkLst>
        </pc:sldLayoutChg>
        <pc:sldLayoutChg chg="add del mod replId">
          <pc:chgData name="Bojnowski, Erika" userId="S::bojnowskie@smccd.edu::d4f67781-f541-4e60-877c-84ec38743b39" providerId="AD" clId="Web-{16328D90-DE74-6B39-BCDD-26D5B046424D}" dt="2019-11-25T22:57:40.767" v="8"/>
          <pc:sldLayoutMkLst>
            <pc:docMk/>
            <pc:sldMasterMk cId="1966984561" sldId="2147483830"/>
            <pc:sldLayoutMk cId="3755199692" sldId="2147483847"/>
          </pc:sldLayoutMkLst>
        </pc:sldLayoutChg>
      </pc:sldMasterChg>
      <pc:sldMasterChg chg="add addSldLayout">
        <pc:chgData name="Bojnowski, Erika" userId="S::bojnowskie@smccd.edu::d4f67781-f541-4e60-877c-84ec38743b39" providerId="AD" clId="Web-{16328D90-DE74-6B39-BCDD-26D5B046424D}" dt="2019-11-25T22:57:40.767" v="8"/>
        <pc:sldMasterMkLst>
          <pc:docMk/>
          <pc:sldMasterMk cId="172078609" sldId="2147483855"/>
        </pc:sldMasterMkLst>
        <pc:sldLayoutChg chg="add">
          <pc:chgData name="Bojnowski, Erika" userId="S::bojnowskie@smccd.edu::d4f67781-f541-4e60-877c-84ec38743b39" providerId="AD" clId="Web-{16328D90-DE74-6B39-BCDD-26D5B046424D}" dt="2019-11-25T22:57:40.767" v="8"/>
          <pc:sldLayoutMkLst>
            <pc:docMk/>
            <pc:sldMasterMk cId="172078609" sldId="2147483855"/>
            <pc:sldLayoutMk cId="2679623284" sldId="2147483848"/>
          </pc:sldLayoutMkLst>
        </pc:sldLayoutChg>
        <pc:sldLayoutChg chg="add">
          <pc:chgData name="Bojnowski, Erika" userId="S::bojnowskie@smccd.edu::d4f67781-f541-4e60-877c-84ec38743b39" providerId="AD" clId="Web-{16328D90-DE74-6B39-BCDD-26D5B046424D}" dt="2019-11-25T22:57:40.767" v="8"/>
          <pc:sldLayoutMkLst>
            <pc:docMk/>
            <pc:sldMasterMk cId="172078609" sldId="2147483855"/>
            <pc:sldLayoutMk cId="2936315440" sldId="2147483849"/>
          </pc:sldLayoutMkLst>
        </pc:sldLayoutChg>
        <pc:sldLayoutChg chg="add">
          <pc:chgData name="Bojnowski, Erika" userId="S::bojnowskie@smccd.edu::d4f67781-f541-4e60-877c-84ec38743b39" providerId="AD" clId="Web-{16328D90-DE74-6B39-BCDD-26D5B046424D}" dt="2019-11-25T22:57:40.767" v="8"/>
          <pc:sldLayoutMkLst>
            <pc:docMk/>
            <pc:sldMasterMk cId="172078609" sldId="2147483855"/>
            <pc:sldLayoutMk cId="2935455114" sldId="2147483850"/>
          </pc:sldLayoutMkLst>
        </pc:sldLayoutChg>
        <pc:sldLayoutChg chg="add">
          <pc:chgData name="Bojnowski, Erika" userId="S::bojnowskie@smccd.edu::d4f67781-f541-4e60-877c-84ec38743b39" providerId="AD" clId="Web-{16328D90-DE74-6B39-BCDD-26D5B046424D}" dt="2019-11-25T22:57:40.767" v="8"/>
          <pc:sldLayoutMkLst>
            <pc:docMk/>
            <pc:sldMasterMk cId="172078609" sldId="2147483855"/>
            <pc:sldLayoutMk cId="1159818145" sldId="2147483851"/>
          </pc:sldLayoutMkLst>
        </pc:sldLayoutChg>
        <pc:sldLayoutChg chg="add">
          <pc:chgData name="Bojnowski, Erika" userId="S::bojnowskie@smccd.edu::d4f67781-f541-4e60-877c-84ec38743b39" providerId="AD" clId="Web-{16328D90-DE74-6B39-BCDD-26D5B046424D}" dt="2019-11-25T22:57:40.767" v="8"/>
          <pc:sldLayoutMkLst>
            <pc:docMk/>
            <pc:sldMasterMk cId="172078609" sldId="2147483855"/>
            <pc:sldLayoutMk cId="2445564242" sldId="2147483852"/>
          </pc:sldLayoutMkLst>
        </pc:sldLayoutChg>
        <pc:sldLayoutChg chg="add">
          <pc:chgData name="Bojnowski, Erika" userId="S::bojnowskie@smccd.edu::d4f67781-f541-4e60-877c-84ec38743b39" providerId="AD" clId="Web-{16328D90-DE74-6B39-BCDD-26D5B046424D}" dt="2019-11-25T22:57:40.767" v="8"/>
          <pc:sldLayoutMkLst>
            <pc:docMk/>
            <pc:sldMasterMk cId="172078609" sldId="2147483855"/>
            <pc:sldLayoutMk cId="2381567084" sldId="2147483853"/>
          </pc:sldLayoutMkLst>
        </pc:sldLayoutChg>
        <pc:sldLayoutChg chg="add">
          <pc:chgData name="Bojnowski, Erika" userId="S::bojnowskie@smccd.edu::d4f67781-f541-4e60-877c-84ec38743b39" providerId="AD" clId="Web-{16328D90-DE74-6B39-BCDD-26D5B046424D}" dt="2019-11-25T22:57:40.767" v="8"/>
          <pc:sldLayoutMkLst>
            <pc:docMk/>
            <pc:sldMasterMk cId="172078609" sldId="2147483855"/>
            <pc:sldLayoutMk cId="3199261595" sldId="2147483854"/>
          </pc:sldLayoutMkLst>
        </pc:sldLayoutChg>
        <pc:sldLayoutChg chg="add replId">
          <pc:chgData name="Bojnowski, Erika" userId="S::bojnowskie@smccd.edu::d4f67781-f541-4e60-877c-84ec38743b39" providerId="AD" clId="Web-{16328D90-DE74-6B39-BCDD-26D5B046424D}" dt="2019-11-25T22:57:40.767" v="8"/>
          <pc:sldLayoutMkLst>
            <pc:docMk/>
            <pc:sldMasterMk cId="172078609" sldId="2147483855"/>
            <pc:sldLayoutMk cId="2195882723" sldId="2147483856"/>
          </pc:sldLayoutMkLst>
        </pc:sldLayoutChg>
        <pc:sldLayoutChg chg="add replId">
          <pc:chgData name="Bojnowski, Erika" userId="S::bojnowskie@smccd.edu::d4f67781-f541-4e60-877c-84ec38743b39" providerId="AD" clId="Web-{16328D90-DE74-6B39-BCDD-26D5B046424D}" dt="2019-11-25T22:57:40.767" v="8"/>
          <pc:sldLayoutMkLst>
            <pc:docMk/>
            <pc:sldMasterMk cId="172078609" sldId="2147483855"/>
            <pc:sldLayoutMk cId="87597766" sldId="2147483857"/>
          </pc:sldLayoutMkLst>
        </pc:sldLayoutChg>
        <pc:sldLayoutChg chg="add replId">
          <pc:chgData name="Bojnowski, Erika" userId="S::bojnowskie@smccd.edu::d4f67781-f541-4e60-877c-84ec38743b39" providerId="AD" clId="Web-{16328D90-DE74-6B39-BCDD-26D5B046424D}" dt="2019-11-25T22:57:40.767" v="8"/>
          <pc:sldLayoutMkLst>
            <pc:docMk/>
            <pc:sldMasterMk cId="172078609" sldId="2147483855"/>
            <pc:sldLayoutMk cId="561829505" sldId="2147483858"/>
          </pc:sldLayoutMkLst>
        </pc:sldLayoutChg>
        <pc:sldLayoutChg chg="add replId">
          <pc:chgData name="Bojnowski, Erika" userId="S::bojnowskie@smccd.edu::d4f67781-f541-4e60-877c-84ec38743b39" providerId="AD" clId="Web-{16328D90-DE74-6B39-BCDD-26D5B046424D}" dt="2019-11-25T22:57:40.767" v="8"/>
          <pc:sldLayoutMkLst>
            <pc:docMk/>
            <pc:sldMasterMk cId="172078609" sldId="2147483855"/>
            <pc:sldLayoutMk cId="2243263103" sldId="2147483859"/>
          </pc:sldLayoutMkLst>
        </pc:sldLayoutChg>
      </pc:sldMasterChg>
    </pc:docChg>
  </pc:docChgLst>
  <pc:docChgLst>
    <pc:chgData name="Bojnowski, Erika" userId="S::bojnowskie@smccd.edu::d4f67781-f541-4e60-877c-84ec38743b39" providerId="AD" clId="Web-{7DB03FF9-78F9-E50E-DA8C-FAAC88793052}"/>
    <pc:docChg chg="addSld delSld modSld sldOrd">
      <pc:chgData name="Bojnowski, Erika" userId="S::bojnowskie@smccd.edu::d4f67781-f541-4e60-877c-84ec38743b39" providerId="AD" clId="Web-{7DB03FF9-78F9-E50E-DA8C-FAAC88793052}" dt="2019-12-01T00:32:31.919" v="1416"/>
      <pc:docMkLst>
        <pc:docMk/>
      </pc:docMkLst>
      <pc:sldChg chg="del">
        <pc:chgData name="Bojnowski, Erika" userId="S::bojnowskie@smccd.edu::d4f67781-f541-4e60-877c-84ec38743b39" providerId="AD" clId="Web-{7DB03FF9-78F9-E50E-DA8C-FAAC88793052}" dt="2019-11-30T22:25:42.469" v="350"/>
        <pc:sldMkLst>
          <pc:docMk/>
          <pc:sldMk cId="3637510870" sldId="261"/>
        </pc:sldMkLst>
      </pc:sldChg>
      <pc:sldChg chg="modSp">
        <pc:chgData name="Bojnowski, Erika" userId="S::bojnowskie@smccd.edu::d4f67781-f541-4e60-877c-84ec38743b39" providerId="AD" clId="Web-{7DB03FF9-78F9-E50E-DA8C-FAAC88793052}" dt="2019-12-01T00:22:54.356" v="1399" actId="20577"/>
        <pc:sldMkLst>
          <pc:docMk/>
          <pc:sldMk cId="3185801715" sldId="263"/>
        </pc:sldMkLst>
        <pc:spChg chg="mod">
          <ac:chgData name="Bojnowski, Erika" userId="S::bojnowskie@smccd.edu::d4f67781-f541-4e60-877c-84ec38743b39" providerId="AD" clId="Web-{7DB03FF9-78F9-E50E-DA8C-FAAC88793052}" dt="2019-12-01T00:22:54.356" v="1399" actId="20577"/>
          <ac:spMkLst>
            <pc:docMk/>
            <pc:sldMk cId="3185801715" sldId="263"/>
            <ac:spMk id="3" creationId="{E92ADF8F-95D1-4CE4-B6AA-1C491782E63C}"/>
          </ac:spMkLst>
        </pc:spChg>
      </pc:sldChg>
      <pc:sldChg chg="modSp">
        <pc:chgData name="Bojnowski, Erika" userId="S::bojnowskie@smccd.edu::d4f67781-f541-4e60-877c-84ec38743b39" providerId="AD" clId="Web-{7DB03FF9-78F9-E50E-DA8C-FAAC88793052}" dt="2019-11-30T22:42:24.571" v="362" actId="20577"/>
        <pc:sldMkLst>
          <pc:docMk/>
          <pc:sldMk cId="1587866009" sldId="265"/>
        </pc:sldMkLst>
        <pc:spChg chg="mod">
          <ac:chgData name="Bojnowski, Erika" userId="S::bojnowskie@smccd.edu::d4f67781-f541-4e60-877c-84ec38743b39" providerId="AD" clId="Web-{7DB03FF9-78F9-E50E-DA8C-FAAC88793052}" dt="2019-11-30T22:42:24.571" v="362" actId="20577"/>
          <ac:spMkLst>
            <pc:docMk/>
            <pc:sldMk cId="1587866009" sldId="265"/>
            <ac:spMk id="2" creationId="{E117E737-6C4F-4D17-B83E-11C70B714D5F}"/>
          </ac:spMkLst>
        </pc:spChg>
      </pc:sldChg>
      <pc:sldChg chg="ord">
        <pc:chgData name="Bojnowski, Erika" userId="S::bojnowskie@smccd.edu::d4f67781-f541-4e60-877c-84ec38743b39" providerId="AD" clId="Web-{7DB03FF9-78F9-E50E-DA8C-FAAC88793052}" dt="2019-11-30T22:52:37.311" v="365"/>
        <pc:sldMkLst>
          <pc:docMk/>
          <pc:sldMk cId="261337830" sldId="272"/>
        </pc:sldMkLst>
      </pc:sldChg>
      <pc:sldChg chg="modSp">
        <pc:chgData name="Bojnowski, Erika" userId="S::bojnowskie@smccd.edu::d4f67781-f541-4e60-877c-84ec38743b39" providerId="AD" clId="Web-{7DB03FF9-78F9-E50E-DA8C-FAAC88793052}" dt="2019-11-30T22:55:32.141" v="370" actId="20577"/>
        <pc:sldMkLst>
          <pc:docMk/>
          <pc:sldMk cId="3841720016" sldId="273"/>
        </pc:sldMkLst>
        <pc:spChg chg="mod">
          <ac:chgData name="Bojnowski, Erika" userId="S::bojnowskie@smccd.edu::d4f67781-f541-4e60-877c-84ec38743b39" providerId="AD" clId="Web-{7DB03FF9-78F9-E50E-DA8C-FAAC88793052}" dt="2019-11-30T22:55:32.141" v="370" actId="20577"/>
          <ac:spMkLst>
            <pc:docMk/>
            <pc:sldMk cId="3841720016" sldId="273"/>
            <ac:spMk id="2" creationId="{E117E737-6C4F-4D17-B83E-11C70B714D5F}"/>
          </ac:spMkLst>
        </pc:spChg>
      </pc:sldChg>
      <pc:sldChg chg="modSp addAnim modAnim">
        <pc:chgData name="Bojnowski, Erika" userId="S::bojnowskie@smccd.edu::d4f67781-f541-4e60-877c-84ec38743b39" providerId="AD" clId="Web-{7DB03FF9-78F9-E50E-DA8C-FAAC88793052}" dt="2019-12-01T00:32:31.919" v="1416"/>
        <pc:sldMkLst>
          <pc:docMk/>
          <pc:sldMk cId="3557700920" sldId="274"/>
        </pc:sldMkLst>
        <pc:spChg chg="mod">
          <ac:chgData name="Bojnowski, Erika" userId="S::bojnowskie@smccd.edu::d4f67781-f541-4e60-877c-84ec38743b39" providerId="AD" clId="Web-{7DB03FF9-78F9-E50E-DA8C-FAAC88793052}" dt="2019-11-30T22:12:39.552" v="6" actId="20577"/>
          <ac:spMkLst>
            <pc:docMk/>
            <pc:sldMk cId="3557700920" sldId="274"/>
            <ac:spMk id="2" creationId="{B7470E9D-FD86-4536-A6B4-64417C8CA7AD}"/>
          </ac:spMkLst>
        </pc:spChg>
      </pc:sldChg>
      <pc:sldChg chg="modSp">
        <pc:chgData name="Bojnowski, Erika" userId="S::bojnowskie@smccd.edu::d4f67781-f541-4e60-877c-84ec38743b39" providerId="AD" clId="Web-{7DB03FF9-78F9-E50E-DA8C-FAAC88793052}" dt="2019-11-30T22:12:34.817" v="2" actId="20577"/>
        <pc:sldMkLst>
          <pc:docMk/>
          <pc:sldMk cId="1830676930" sldId="276"/>
        </pc:sldMkLst>
        <pc:spChg chg="mod">
          <ac:chgData name="Bojnowski, Erika" userId="S::bojnowskie@smccd.edu::d4f67781-f541-4e60-877c-84ec38743b39" providerId="AD" clId="Web-{7DB03FF9-78F9-E50E-DA8C-FAAC88793052}" dt="2019-11-30T22:12:34.817" v="2" actId="20577"/>
          <ac:spMkLst>
            <pc:docMk/>
            <pc:sldMk cId="1830676930" sldId="276"/>
            <ac:spMk id="2" creationId="{CA51F02D-CF07-49B5-97A7-99750479B729}"/>
          </ac:spMkLst>
        </pc:spChg>
      </pc:sldChg>
      <pc:sldChg chg="modSp">
        <pc:chgData name="Bojnowski, Erika" userId="S::bojnowskie@smccd.edu::d4f67781-f541-4e60-877c-84ec38743b39" providerId="AD" clId="Web-{7DB03FF9-78F9-E50E-DA8C-FAAC88793052}" dt="2019-11-30T22:56:39.391" v="374" actId="20577"/>
        <pc:sldMkLst>
          <pc:docMk/>
          <pc:sldMk cId="4015799209" sldId="277"/>
        </pc:sldMkLst>
        <pc:spChg chg="mod">
          <ac:chgData name="Bojnowski, Erika" userId="S::bojnowskie@smccd.edu::d4f67781-f541-4e60-877c-84ec38743b39" providerId="AD" clId="Web-{7DB03FF9-78F9-E50E-DA8C-FAAC88793052}" dt="2019-11-30T22:56:39.391" v="374" actId="20577"/>
          <ac:spMkLst>
            <pc:docMk/>
            <pc:sldMk cId="4015799209" sldId="277"/>
            <ac:spMk id="2" creationId="{971CC39F-37AB-4978-925F-A039434E416D}"/>
          </ac:spMkLst>
        </pc:spChg>
      </pc:sldChg>
      <pc:sldChg chg="addSp delSp modSp">
        <pc:chgData name="Bojnowski, Erika" userId="S::bojnowskie@smccd.edu::d4f67781-f541-4e60-877c-84ec38743b39" providerId="AD" clId="Web-{7DB03FF9-78F9-E50E-DA8C-FAAC88793052}" dt="2019-11-30T22:23:52.655" v="317" actId="20577"/>
        <pc:sldMkLst>
          <pc:docMk/>
          <pc:sldMk cId="4064942568" sldId="279"/>
        </pc:sldMkLst>
        <pc:spChg chg="mod">
          <ac:chgData name="Bojnowski, Erika" userId="S::bojnowskie@smccd.edu::d4f67781-f541-4e60-877c-84ec38743b39" providerId="AD" clId="Web-{7DB03FF9-78F9-E50E-DA8C-FAAC88793052}" dt="2019-11-30T22:20:04.278" v="222" actId="20577"/>
          <ac:spMkLst>
            <pc:docMk/>
            <pc:sldMk cId="4064942568" sldId="279"/>
            <ac:spMk id="2" creationId="{971CC39F-37AB-4978-925F-A039434E416D}"/>
          </ac:spMkLst>
        </pc:spChg>
        <pc:spChg chg="add del mod">
          <ac:chgData name="Bojnowski, Erika" userId="S::bojnowskie@smccd.edu::d4f67781-f541-4e60-877c-84ec38743b39" providerId="AD" clId="Web-{7DB03FF9-78F9-E50E-DA8C-FAAC88793052}" dt="2019-11-30T22:20:29.091" v="236"/>
          <ac:spMkLst>
            <pc:docMk/>
            <pc:sldMk cId="4064942568" sldId="279"/>
            <ac:spMk id="4" creationId="{1B7CC58B-55A9-4AFB-82EC-B45B2FC29C9D}"/>
          </ac:spMkLst>
        </pc:spChg>
        <pc:spChg chg="add mod">
          <ac:chgData name="Bojnowski, Erika" userId="S::bojnowskie@smccd.edu::d4f67781-f541-4e60-877c-84ec38743b39" providerId="AD" clId="Web-{7DB03FF9-78F9-E50E-DA8C-FAAC88793052}" dt="2019-11-30T22:23:52.655" v="317" actId="20577"/>
          <ac:spMkLst>
            <pc:docMk/>
            <pc:sldMk cId="4064942568" sldId="279"/>
            <ac:spMk id="5" creationId="{23B7E910-D246-46B1-8114-EBF5B4BB5B4A}"/>
          </ac:spMkLst>
        </pc:spChg>
        <pc:spChg chg="add mod">
          <ac:chgData name="Bojnowski, Erika" userId="S::bojnowskie@smccd.edu::d4f67781-f541-4e60-877c-84ec38743b39" providerId="AD" clId="Web-{7DB03FF9-78F9-E50E-DA8C-FAAC88793052}" dt="2019-11-30T22:23:17.826" v="284" actId="1076"/>
          <ac:spMkLst>
            <pc:docMk/>
            <pc:sldMk cId="4064942568" sldId="279"/>
            <ac:spMk id="8" creationId="{8E5A69F8-73E1-4564-B4F8-32CEC30F885F}"/>
          </ac:spMkLst>
        </pc:spChg>
        <pc:spChg chg="add mod">
          <ac:chgData name="Bojnowski, Erika" userId="S::bojnowskie@smccd.edu::d4f67781-f541-4e60-877c-84ec38743b39" providerId="AD" clId="Web-{7DB03FF9-78F9-E50E-DA8C-FAAC88793052}" dt="2019-11-30T22:23:28.201" v="288" actId="1076"/>
          <ac:spMkLst>
            <pc:docMk/>
            <pc:sldMk cId="4064942568" sldId="279"/>
            <ac:spMk id="9" creationId="{919F5D8D-A35F-4CC4-8DB4-C5C5BD545E53}"/>
          </ac:spMkLst>
        </pc:spChg>
        <pc:picChg chg="add mod modCrop">
          <ac:chgData name="Bojnowski, Erika" userId="S::bojnowskie@smccd.edu::d4f67781-f541-4e60-877c-84ec38743b39" providerId="AD" clId="Web-{7DB03FF9-78F9-E50E-DA8C-FAAC88793052}" dt="2019-11-30T22:23:04.201" v="282" actId="1076"/>
          <ac:picMkLst>
            <pc:docMk/>
            <pc:sldMk cId="4064942568" sldId="279"/>
            <ac:picMk id="6" creationId="{10AEF940-D645-43F6-8944-CADDEBF3ECF3}"/>
          </ac:picMkLst>
        </pc:picChg>
      </pc:sldChg>
      <pc:sldChg chg="addSp modSp add replId">
        <pc:chgData name="Bojnowski, Erika" userId="S::bojnowskie@smccd.edu::d4f67781-f541-4e60-877c-84ec38743b39" providerId="AD" clId="Web-{7DB03FF9-78F9-E50E-DA8C-FAAC88793052}" dt="2019-11-30T22:18:19.851" v="148" actId="1076"/>
        <pc:sldMkLst>
          <pc:docMk/>
          <pc:sldMk cId="1637370793" sldId="280"/>
        </pc:sldMkLst>
        <pc:spChg chg="mod">
          <ac:chgData name="Bojnowski, Erika" userId="S::bojnowskie@smccd.edu::d4f67781-f541-4e60-877c-84ec38743b39" providerId="AD" clId="Web-{7DB03FF9-78F9-E50E-DA8C-FAAC88793052}" dt="2019-11-30T22:13:23.271" v="31" actId="20577"/>
          <ac:spMkLst>
            <pc:docMk/>
            <pc:sldMk cId="1637370793" sldId="280"/>
            <ac:spMk id="2" creationId="{971CC39F-37AB-4978-925F-A039434E416D}"/>
          </ac:spMkLst>
        </pc:spChg>
        <pc:spChg chg="mod">
          <ac:chgData name="Bojnowski, Erika" userId="S::bojnowskie@smccd.edu::d4f67781-f541-4e60-877c-84ec38743b39" providerId="AD" clId="Web-{7DB03FF9-78F9-E50E-DA8C-FAAC88793052}" dt="2019-11-30T22:16:35.835" v="117" actId="1076"/>
          <ac:spMkLst>
            <pc:docMk/>
            <pc:sldMk cId="1637370793" sldId="280"/>
            <ac:spMk id="3" creationId="{37FA6C41-EDBD-4AAB-A8CC-C316028F9E8C}"/>
          </ac:spMkLst>
        </pc:spChg>
        <pc:spChg chg="add mod">
          <ac:chgData name="Bojnowski, Erika" userId="S::bojnowskie@smccd.edu::d4f67781-f541-4e60-877c-84ec38743b39" providerId="AD" clId="Web-{7DB03FF9-78F9-E50E-DA8C-FAAC88793052}" dt="2019-11-30T22:18:12.789" v="147" actId="1076"/>
          <ac:spMkLst>
            <pc:docMk/>
            <pc:sldMk cId="1637370793" sldId="280"/>
            <ac:spMk id="6" creationId="{9F99065F-6F88-4B59-95E9-A87719B0A4E5}"/>
          </ac:spMkLst>
        </pc:spChg>
        <pc:spChg chg="add mod">
          <ac:chgData name="Bojnowski, Erika" userId="S::bojnowskie@smccd.edu::d4f67781-f541-4e60-877c-84ec38743b39" providerId="AD" clId="Web-{7DB03FF9-78F9-E50E-DA8C-FAAC88793052}" dt="2019-11-30T22:18:19.851" v="148" actId="1076"/>
          <ac:spMkLst>
            <pc:docMk/>
            <pc:sldMk cId="1637370793" sldId="280"/>
            <ac:spMk id="7" creationId="{1621CDBF-E838-4834-866D-963252708AEC}"/>
          </ac:spMkLst>
        </pc:spChg>
        <pc:picChg chg="add mod">
          <ac:chgData name="Bojnowski, Erika" userId="S::bojnowskie@smccd.edu::d4f67781-f541-4e60-877c-84ec38743b39" providerId="AD" clId="Web-{7DB03FF9-78F9-E50E-DA8C-FAAC88793052}" dt="2019-11-30T22:18:08.742" v="146" actId="1076"/>
          <ac:picMkLst>
            <pc:docMk/>
            <pc:sldMk cId="1637370793" sldId="280"/>
            <ac:picMk id="4" creationId="{1CF89C1F-4AA5-4428-B145-B6A21343D3EB}"/>
          </ac:picMkLst>
        </pc:picChg>
      </pc:sldChg>
      <pc:sldChg chg="addSp delSp modSp new">
        <pc:chgData name="Bojnowski, Erika" userId="S::bojnowskie@smccd.edu::d4f67781-f541-4e60-877c-84ec38743b39" providerId="AD" clId="Web-{7DB03FF9-78F9-E50E-DA8C-FAAC88793052}" dt="2019-11-30T22:40:25.102" v="355" actId="14100"/>
        <pc:sldMkLst>
          <pc:docMk/>
          <pc:sldMk cId="1930033403" sldId="281"/>
        </pc:sldMkLst>
        <pc:spChg chg="mod">
          <ac:chgData name="Bojnowski, Erika" userId="S::bojnowskie@smccd.edu::d4f67781-f541-4e60-877c-84ec38743b39" providerId="AD" clId="Web-{7DB03FF9-78F9-E50E-DA8C-FAAC88793052}" dt="2019-11-30T22:25:12.046" v="345" actId="20577"/>
          <ac:spMkLst>
            <pc:docMk/>
            <pc:sldMk cId="1930033403" sldId="281"/>
            <ac:spMk id="2" creationId="{ECAB9BA5-E151-49D0-8E78-99F44A79C1C5}"/>
          </ac:spMkLst>
        </pc:spChg>
        <pc:spChg chg="del">
          <ac:chgData name="Bojnowski, Erika" userId="S::bojnowskie@smccd.edu::d4f67781-f541-4e60-877c-84ec38743b39" providerId="AD" clId="Web-{7DB03FF9-78F9-E50E-DA8C-FAAC88793052}" dt="2019-11-30T22:25:18.624" v="347"/>
          <ac:spMkLst>
            <pc:docMk/>
            <pc:sldMk cId="1930033403" sldId="281"/>
            <ac:spMk id="3" creationId="{D9F59E4B-B33C-4E4E-BDC9-1DF7FB1B2FF1}"/>
          </ac:spMkLst>
        </pc:spChg>
        <pc:spChg chg="del">
          <ac:chgData name="Bojnowski, Erika" userId="S::bojnowskie@smccd.edu::d4f67781-f541-4e60-877c-84ec38743b39" providerId="AD" clId="Web-{7DB03FF9-78F9-E50E-DA8C-FAAC88793052}" dt="2019-11-30T22:25:31.046" v="349"/>
          <ac:spMkLst>
            <pc:docMk/>
            <pc:sldMk cId="1930033403" sldId="281"/>
            <ac:spMk id="4" creationId="{8F04ADE2-8FBF-41EC-BD99-C0A5F0D1BE90}"/>
          </ac:spMkLst>
        </pc:spChg>
        <pc:picChg chg="add mod ord modCrop">
          <ac:chgData name="Bojnowski, Erika" userId="S::bojnowskie@smccd.edu::d4f67781-f541-4e60-877c-84ec38743b39" providerId="AD" clId="Web-{7DB03FF9-78F9-E50E-DA8C-FAAC88793052}" dt="2019-11-30T22:40:25.102" v="355" actId="14100"/>
          <ac:picMkLst>
            <pc:docMk/>
            <pc:sldMk cId="1930033403" sldId="281"/>
            <ac:picMk id="5" creationId="{A943E8F4-3B9F-426A-B95C-9D8CCFEB41C2}"/>
          </ac:picMkLst>
        </pc:picChg>
      </pc:sldChg>
      <pc:sldChg chg="modSp new">
        <pc:chgData name="Bojnowski, Erika" userId="S::bojnowskie@smccd.edu::d4f67781-f541-4e60-877c-84ec38743b39" providerId="AD" clId="Web-{7DB03FF9-78F9-E50E-DA8C-FAAC88793052}" dt="2019-12-01T00:01:37.336" v="1395" actId="20577"/>
        <pc:sldMkLst>
          <pc:docMk/>
          <pc:sldMk cId="892423489" sldId="282"/>
        </pc:sldMkLst>
        <pc:spChg chg="mod">
          <ac:chgData name="Bojnowski, Erika" userId="S::bojnowskie@smccd.edu::d4f67781-f541-4e60-877c-84ec38743b39" providerId="AD" clId="Web-{7DB03FF9-78F9-E50E-DA8C-FAAC88793052}" dt="2019-11-30T22:59:03.424" v="391" actId="20577"/>
          <ac:spMkLst>
            <pc:docMk/>
            <pc:sldMk cId="892423489" sldId="282"/>
            <ac:spMk id="2" creationId="{97465E0B-CDD0-4CCD-ADB4-F09EBF450254}"/>
          </ac:spMkLst>
        </pc:spChg>
        <pc:spChg chg="mod">
          <ac:chgData name="Bojnowski, Erika" userId="S::bojnowskie@smccd.edu::d4f67781-f541-4e60-877c-84ec38743b39" providerId="AD" clId="Web-{7DB03FF9-78F9-E50E-DA8C-FAAC88793052}" dt="2019-12-01T00:01:37.336" v="1395" actId="20577"/>
          <ac:spMkLst>
            <pc:docMk/>
            <pc:sldMk cId="892423489" sldId="282"/>
            <ac:spMk id="3" creationId="{608207B1-9854-4160-8D02-1A0CA8615C96}"/>
          </ac:spMkLst>
        </pc:spChg>
        <pc:spChg chg="mod">
          <ac:chgData name="Bojnowski, Erika" userId="S::bojnowskie@smccd.edu::d4f67781-f541-4e60-877c-84ec38743b39" providerId="AD" clId="Web-{7DB03FF9-78F9-E50E-DA8C-FAAC88793052}" dt="2019-11-30T22:59:12.939" v="421" actId="20577"/>
          <ac:spMkLst>
            <pc:docMk/>
            <pc:sldMk cId="892423489" sldId="282"/>
            <ac:spMk id="4" creationId="{3B024044-EDFE-4A94-A285-6246894AAFE6}"/>
          </ac:spMkLst>
        </pc:spChg>
      </pc:sldChg>
      <pc:sldChg chg="addSp delSp modSp add replId addAnim delAnim modAnim">
        <pc:chgData name="Bojnowski, Erika" userId="S::bojnowskie@smccd.edu::d4f67781-f541-4e60-877c-84ec38743b39" providerId="AD" clId="Web-{7DB03FF9-78F9-E50E-DA8C-FAAC88793052}" dt="2019-11-30T23:38:11.373" v="1239" actId="20577"/>
        <pc:sldMkLst>
          <pc:docMk/>
          <pc:sldMk cId="2595964422" sldId="283"/>
        </pc:sldMkLst>
        <pc:spChg chg="mod">
          <ac:chgData name="Bojnowski, Erika" userId="S::bojnowskie@smccd.edu::d4f67781-f541-4e60-877c-84ec38743b39" providerId="AD" clId="Web-{7DB03FF9-78F9-E50E-DA8C-FAAC88793052}" dt="2019-11-30T23:21:26.407" v="996" actId="20577"/>
          <ac:spMkLst>
            <pc:docMk/>
            <pc:sldMk cId="2595964422" sldId="283"/>
            <ac:spMk id="2" creationId="{97465E0B-CDD0-4CCD-ADB4-F09EBF450254}"/>
          </ac:spMkLst>
        </pc:spChg>
        <pc:spChg chg="mod">
          <ac:chgData name="Bojnowski, Erika" userId="S::bojnowskie@smccd.edu::d4f67781-f541-4e60-877c-84ec38743b39" providerId="AD" clId="Web-{7DB03FF9-78F9-E50E-DA8C-FAAC88793052}" dt="2019-11-30T23:38:11.373" v="1239" actId="20577"/>
          <ac:spMkLst>
            <pc:docMk/>
            <pc:sldMk cId="2595964422" sldId="283"/>
            <ac:spMk id="3" creationId="{608207B1-9854-4160-8D02-1A0CA8615C96}"/>
          </ac:spMkLst>
        </pc:spChg>
        <pc:spChg chg="del mod">
          <ac:chgData name="Bojnowski, Erika" userId="S::bojnowskie@smccd.edu::d4f67781-f541-4e60-877c-84ec38743b39" providerId="AD" clId="Web-{7DB03FF9-78F9-E50E-DA8C-FAAC88793052}" dt="2019-11-30T23:21:32.860" v="1005"/>
          <ac:spMkLst>
            <pc:docMk/>
            <pc:sldMk cId="2595964422" sldId="283"/>
            <ac:spMk id="4" creationId="{3B024044-EDFE-4A94-A285-6246894AAFE6}"/>
          </ac:spMkLst>
        </pc:spChg>
        <pc:spChg chg="add mod">
          <ac:chgData name="Bojnowski, Erika" userId="S::bojnowskie@smccd.edu::d4f67781-f541-4e60-877c-84ec38743b39" providerId="AD" clId="Web-{7DB03FF9-78F9-E50E-DA8C-FAAC88793052}" dt="2019-11-30T23:36:31.154" v="1216" actId="1076"/>
          <ac:spMkLst>
            <pc:docMk/>
            <pc:sldMk cId="2595964422" sldId="283"/>
            <ac:spMk id="5" creationId="{F17C5F05-418B-4A33-9ED6-993C0236E75D}"/>
          </ac:spMkLst>
        </pc:spChg>
      </pc:sldChg>
      <pc:sldChg chg="delSp modSp new mod setBg">
        <pc:chgData name="Bojnowski, Erika" userId="S::bojnowskie@smccd.edu::d4f67781-f541-4e60-877c-84ec38743b39" providerId="AD" clId="Web-{7DB03FF9-78F9-E50E-DA8C-FAAC88793052}" dt="2019-12-01T00:00:15.177" v="1380"/>
        <pc:sldMkLst>
          <pc:docMk/>
          <pc:sldMk cId="1584180204" sldId="284"/>
        </pc:sldMkLst>
        <pc:spChg chg="mod">
          <ac:chgData name="Bojnowski, Erika" userId="S::bojnowskie@smccd.edu::d4f67781-f541-4e60-877c-84ec38743b39" providerId="AD" clId="Web-{7DB03FF9-78F9-E50E-DA8C-FAAC88793052}" dt="2019-11-30T23:58:49.488" v="1254" actId="20577"/>
          <ac:spMkLst>
            <pc:docMk/>
            <pc:sldMk cId="1584180204" sldId="284"/>
            <ac:spMk id="2" creationId="{8A5593E5-5F91-4ED5-98E8-A6D640D5CC36}"/>
          </ac:spMkLst>
        </pc:spChg>
        <pc:spChg chg="mod">
          <ac:chgData name="Bojnowski, Erika" userId="S::bojnowskie@smccd.edu::d4f67781-f541-4e60-877c-84ec38743b39" providerId="AD" clId="Web-{7DB03FF9-78F9-E50E-DA8C-FAAC88793052}" dt="2019-12-01T00:00:10.881" v="1379" actId="14100"/>
          <ac:spMkLst>
            <pc:docMk/>
            <pc:sldMk cId="1584180204" sldId="284"/>
            <ac:spMk id="3" creationId="{C84B26C7-0DB2-41D7-AD9E-3CA721B6BBD7}"/>
          </ac:spMkLst>
        </pc:spChg>
        <pc:spChg chg="del">
          <ac:chgData name="Bojnowski, Erika" userId="S::bojnowskie@smccd.edu::d4f67781-f541-4e60-877c-84ec38743b39" providerId="AD" clId="Web-{7DB03FF9-78F9-E50E-DA8C-FAAC88793052}" dt="2019-12-01T00:00:15.177" v="1380"/>
          <ac:spMkLst>
            <pc:docMk/>
            <pc:sldMk cId="1584180204" sldId="284"/>
            <ac:spMk id="4" creationId="{93DE0DF1-3E34-4F59-A96A-B05AD89C3BFC}"/>
          </ac:spMkLst>
        </pc:spChg>
      </pc:sldChg>
    </pc:docChg>
  </pc:docChgLst>
  <pc:docChgLst>
    <pc:chgData name="Bojnowski, Erika" userId="S::bojnowskie@smccd.edu::d4f67781-f541-4e60-877c-84ec38743b39" providerId="AD" clId="Web-{784E6819-A745-AD56-9531-68329FA17561}"/>
    <pc:docChg chg="modSld">
      <pc:chgData name="Bojnowski, Erika" userId="S::bojnowskie@smccd.edu::d4f67781-f541-4e60-877c-84ec38743b39" providerId="AD" clId="Web-{784E6819-A745-AD56-9531-68329FA17561}" dt="2019-12-03T18:29:42.612" v="5" actId="20577"/>
      <pc:docMkLst>
        <pc:docMk/>
      </pc:docMkLst>
      <pc:sldChg chg="modSp">
        <pc:chgData name="Bojnowski, Erika" userId="S::bojnowskie@smccd.edu::d4f67781-f541-4e60-877c-84ec38743b39" providerId="AD" clId="Web-{784E6819-A745-AD56-9531-68329FA17561}" dt="2019-12-03T18:29:42.612" v="4" actId="20577"/>
        <pc:sldMkLst>
          <pc:docMk/>
          <pc:sldMk cId="892423489" sldId="282"/>
        </pc:sldMkLst>
        <pc:spChg chg="mod">
          <ac:chgData name="Bojnowski, Erika" userId="S::bojnowskie@smccd.edu::d4f67781-f541-4e60-877c-84ec38743b39" providerId="AD" clId="Web-{784E6819-A745-AD56-9531-68329FA17561}" dt="2019-12-03T18:29:42.612" v="4" actId="20577"/>
          <ac:spMkLst>
            <pc:docMk/>
            <pc:sldMk cId="892423489" sldId="282"/>
            <ac:spMk id="3" creationId="{608207B1-9854-4160-8D02-1A0CA8615C96}"/>
          </ac:spMkLst>
        </pc:spChg>
      </pc:sldChg>
    </pc:docChg>
  </pc:docChgLst>
  <pc:docChgLst>
    <pc:chgData name="Bojnowski, Erika" userId="S::bojnowskie@smccd.edu::d4f67781-f541-4e60-877c-84ec38743b39" providerId="AD" clId="Web-{BDE6AF7C-4EF8-E7B4-AFEE-1FBF8F5B9349}"/>
    <pc:docChg chg="modSld sldOrd">
      <pc:chgData name="Bojnowski, Erika" userId="S::bojnowskie@smccd.edu::d4f67781-f541-4e60-877c-84ec38743b39" providerId="AD" clId="Web-{BDE6AF7C-4EF8-E7B4-AFEE-1FBF8F5B9349}" dt="2019-12-03T20:29:12.720" v="27" actId="20577"/>
      <pc:docMkLst>
        <pc:docMk/>
      </pc:docMkLst>
      <pc:sldChg chg="ord">
        <pc:chgData name="Bojnowski, Erika" userId="S::bojnowskie@smccd.edu::d4f67781-f541-4e60-877c-84ec38743b39" providerId="AD" clId="Web-{BDE6AF7C-4EF8-E7B4-AFEE-1FBF8F5B9349}" dt="2019-12-03T20:20:18.076" v="14"/>
        <pc:sldMkLst>
          <pc:docMk/>
          <pc:sldMk cId="4064942568" sldId="279"/>
        </pc:sldMkLst>
      </pc:sldChg>
      <pc:sldChg chg="modSp">
        <pc:chgData name="Bojnowski, Erika" userId="S::bojnowskie@smccd.edu::d4f67781-f541-4e60-877c-84ec38743b39" providerId="AD" clId="Web-{BDE6AF7C-4EF8-E7B4-AFEE-1FBF8F5B9349}" dt="2019-12-03T20:16:21.387" v="11" actId="20577"/>
        <pc:sldMkLst>
          <pc:docMk/>
          <pc:sldMk cId="1637370793" sldId="280"/>
        </pc:sldMkLst>
        <pc:spChg chg="mod">
          <ac:chgData name="Bojnowski, Erika" userId="S::bojnowskie@smccd.edu::d4f67781-f541-4e60-877c-84ec38743b39" providerId="AD" clId="Web-{BDE6AF7C-4EF8-E7B4-AFEE-1FBF8F5B9349}" dt="2019-12-03T20:16:21.387" v="11" actId="20577"/>
          <ac:spMkLst>
            <pc:docMk/>
            <pc:sldMk cId="1637370793" sldId="280"/>
            <ac:spMk id="2" creationId="{971CC39F-37AB-4978-925F-A039434E416D}"/>
          </ac:spMkLst>
        </pc:spChg>
      </pc:sldChg>
      <pc:sldChg chg="modSp">
        <pc:chgData name="Bojnowski, Erika" userId="S::bojnowskie@smccd.edu::d4f67781-f541-4e60-877c-84ec38743b39" providerId="AD" clId="Web-{BDE6AF7C-4EF8-E7B4-AFEE-1FBF8F5B9349}" dt="2019-12-03T20:29:12.595" v="25" actId="20577"/>
        <pc:sldMkLst>
          <pc:docMk/>
          <pc:sldMk cId="2595964422" sldId="283"/>
        </pc:sldMkLst>
        <pc:spChg chg="mod">
          <ac:chgData name="Bojnowski, Erika" userId="S::bojnowskie@smccd.edu::d4f67781-f541-4e60-877c-84ec38743b39" providerId="AD" clId="Web-{BDE6AF7C-4EF8-E7B4-AFEE-1FBF8F5B9349}" dt="2019-12-03T20:29:02.861" v="18" actId="20577"/>
          <ac:spMkLst>
            <pc:docMk/>
            <pc:sldMk cId="2595964422" sldId="283"/>
            <ac:spMk id="2" creationId="{97465E0B-CDD0-4CCD-ADB4-F09EBF450254}"/>
          </ac:spMkLst>
        </pc:spChg>
        <pc:spChg chg="mod">
          <ac:chgData name="Bojnowski, Erika" userId="S::bojnowskie@smccd.edu::d4f67781-f541-4e60-877c-84ec38743b39" providerId="AD" clId="Web-{BDE6AF7C-4EF8-E7B4-AFEE-1FBF8F5B9349}" dt="2019-12-03T20:29:12.595" v="25" actId="20577"/>
          <ac:spMkLst>
            <pc:docMk/>
            <pc:sldMk cId="2595964422" sldId="283"/>
            <ac:spMk id="3" creationId="{608207B1-9854-4160-8D02-1A0CA8615C96}"/>
          </ac:spMkLst>
        </pc:spChg>
      </pc:sldChg>
    </pc:docChg>
  </pc:docChgLst>
  <pc:docChgLst>
    <pc:chgData name="Bojnowski, Erika" userId="S::bojnowskie@smccd.edu::d4f67781-f541-4e60-877c-84ec38743b39" providerId="AD" clId="Web-{C0308BC2-A493-1335-E99D-C2507D0E9E94}"/>
    <pc:docChg chg="addSld delSld modSld sldOrd">
      <pc:chgData name="Bojnowski, Erika" userId="S::bojnowskie@smccd.edu::d4f67781-f541-4e60-877c-84ec38743b39" providerId="AD" clId="Web-{C0308BC2-A493-1335-E99D-C2507D0E9E94}" dt="2019-11-26T23:57:39.349" v="2659" actId="20577"/>
      <pc:docMkLst>
        <pc:docMk/>
      </pc:docMkLst>
      <pc:sldChg chg="modSp">
        <pc:chgData name="Bojnowski, Erika" userId="S::bojnowskie@smccd.edu::d4f67781-f541-4e60-877c-84ec38743b39" providerId="AD" clId="Web-{C0308BC2-A493-1335-E99D-C2507D0E9E94}" dt="2019-11-26T18:37:13.212" v="23" actId="20577"/>
        <pc:sldMkLst>
          <pc:docMk/>
          <pc:sldMk cId="2752117308" sldId="259"/>
        </pc:sldMkLst>
        <pc:spChg chg="mod">
          <ac:chgData name="Bojnowski, Erika" userId="S::bojnowskie@smccd.edu::d4f67781-f541-4e60-877c-84ec38743b39" providerId="AD" clId="Web-{C0308BC2-A493-1335-E99D-C2507D0E9E94}" dt="2019-11-26T18:37:13.212" v="23" actId="20577"/>
          <ac:spMkLst>
            <pc:docMk/>
            <pc:sldMk cId="2752117308" sldId="259"/>
            <ac:spMk id="9" creationId="{0CFBFEDF-6C38-414F-9FFF-C05872F8455C}"/>
          </ac:spMkLst>
        </pc:spChg>
      </pc:sldChg>
      <pc:sldChg chg="modSp ord">
        <pc:chgData name="Bojnowski, Erika" userId="S::bojnowskie@smccd.edu::d4f67781-f541-4e60-877c-84ec38743b39" providerId="AD" clId="Web-{C0308BC2-A493-1335-E99D-C2507D0E9E94}" dt="2019-11-26T22:20:17.186" v="1841" actId="20577"/>
        <pc:sldMkLst>
          <pc:docMk/>
          <pc:sldMk cId="3185801715" sldId="263"/>
        </pc:sldMkLst>
        <pc:spChg chg="mod">
          <ac:chgData name="Bojnowski, Erika" userId="S::bojnowskie@smccd.edu::d4f67781-f541-4e60-877c-84ec38743b39" providerId="AD" clId="Web-{C0308BC2-A493-1335-E99D-C2507D0E9E94}" dt="2019-11-26T22:20:08.108" v="1839" actId="20577"/>
          <ac:spMkLst>
            <pc:docMk/>
            <pc:sldMk cId="3185801715" sldId="263"/>
            <ac:spMk id="2" creationId="{E117E737-6C4F-4D17-B83E-11C70B714D5F}"/>
          </ac:spMkLst>
        </pc:spChg>
        <pc:spChg chg="mod">
          <ac:chgData name="Bojnowski, Erika" userId="S::bojnowskie@smccd.edu::d4f67781-f541-4e60-877c-84ec38743b39" providerId="AD" clId="Web-{C0308BC2-A493-1335-E99D-C2507D0E9E94}" dt="2019-11-26T22:20:17.186" v="1841" actId="20577"/>
          <ac:spMkLst>
            <pc:docMk/>
            <pc:sldMk cId="3185801715" sldId="263"/>
            <ac:spMk id="3" creationId="{E92ADF8F-95D1-4CE4-B6AA-1C491782E63C}"/>
          </ac:spMkLst>
        </pc:spChg>
      </pc:sldChg>
      <pc:sldChg chg="ord">
        <pc:chgData name="Bojnowski, Erika" userId="S::bojnowskie@smccd.edu::d4f67781-f541-4e60-877c-84ec38743b39" providerId="AD" clId="Web-{C0308BC2-A493-1335-E99D-C2507D0E9E94}" dt="2019-11-26T23:39:15.350" v="2647"/>
        <pc:sldMkLst>
          <pc:docMk/>
          <pc:sldMk cId="1062080388" sldId="264"/>
        </pc:sldMkLst>
      </pc:sldChg>
      <pc:sldChg chg="modSp">
        <pc:chgData name="Bojnowski, Erika" userId="S::bojnowskie@smccd.edu::d4f67781-f541-4e60-877c-84ec38743b39" providerId="AD" clId="Web-{C0308BC2-A493-1335-E99D-C2507D0E9E94}" dt="2019-11-26T22:16:00.482" v="1798" actId="20577"/>
        <pc:sldMkLst>
          <pc:docMk/>
          <pc:sldMk cId="1587866009" sldId="265"/>
        </pc:sldMkLst>
        <pc:spChg chg="mod">
          <ac:chgData name="Bojnowski, Erika" userId="S::bojnowskie@smccd.edu::d4f67781-f541-4e60-877c-84ec38743b39" providerId="AD" clId="Web-{C0308BC2-A493-1335-E99D-C2507D0E9E94}" dt="2019-11-26T22:16:00.482" v="1798" actId="20577"/>
          <ac:spMkLst>
            <pc:docMk/>
            <pc:sldMk cId="1587866009" sldId="265"/>
            <ac:spMk id="3" creationId="{E92ADF8F-95D1-4CE4-B6AA-1C491782E63C}"/>
          </ac:spMkLst>
        </pc:spChg>
      </pc:sldChg>
      <pc:sldChg chg="addSp modSp new addAnim delAnim modAnim">
        <pc:chgData name="Bojnowski, Erika" userId="S::bojnowskie@smccd.edu::d4f67781-f541-4e60-877c-84ec38743b39" providerId="AD" clId="Web-{C0308BC2-A493-1335-E99D-C2507D0E9E94}" dt="2019-11-26T19:11:07.855" v="673" actId="1076"/>
        <pc:sldMkLst>
          <pc:docMk/>
          <pc:sldMk cId="923869643" sldId="266"/>
        </pc:sldMkLst>
        <pc:spChg chg="mod">
          <ac:chgData name="Bojnowski, Erika" userId="S::bojnowskie@smccd.edu::d4f67781-f541-4e60-877c-84ec38743b39" providerId="AD" clId="Web-{C0308BC2-A493-1335-E99D-C2507D0E9E94}" dt="2019-11-26T19:10:13.340" v="647" actId="20577"/>
          <ac:spMkLst>
            <pc:docMk/>
            <pc:sldMk cId="923869643" sldId="266"/>
            <ac:spMk id="2" creationId="{2514B038-E23A-4CD6-B380-F4B34ACF7D35}"/>
          </ac:spMkLst>
        </pc:spChg>
        <pc:spChg chg="mod">
          <ac:chgData name="Bojnowski, Erika" userId="S::bojnowskie@smccd.edu::d4f67781-f541-4e60-877c-84ec38743b39" providerId="AD" clId="Web-{C0308BC2-A493-1335-E99D-C2507D0E9E94}" dt="2019-11-26T19:11:04.840" v="670" actId="20577"/>
          <ac:spMkLst>
            <pc:docMk/>
            <pc:sldMk cId="923869643" sldId="266"/>
            <ac:spMk id="3" creationId="{54C2FB23-BF4D-4EA0-9B87-E9856D101569}"/>
          </ac:spMkLst>
        </pc:spChg>
        <pc:spChg chg="mod">
          <ac:chgData name="Bojnowski, Erika" userId="S::bojnowskie@smccd.edu::d4f67781-f541-4e60-877c-84ec38743b39" providerId="AD" clId="Web-{C0308BC2-A493-1335-E99D-C2507D0E9E94}" dt="2019-11-26T19:07:30.997" v="580" actId="1076"/>
          <ac:spMkLst>
            <pc:docMk/>
            <pc:sldMk cId="923869643" sldId="266"/>
            <ac:spMk id="4" creationId="{B0BEE558-B129-44E2-B469-89DC1168B174}"/>
          </ac:spMkLst>
        </pc:spChg>
        <pc:spChg chg="add mod">
          <ac:chgData name="Bojnowski, Erika" userId="S::bojnowskie@smccd.edu::d4f67781-f541-4e60-877c-84ec38743b39" providerId="AD" clId="Web-{C0308BC2-A493-1335-E99D-C2507D0E9E94}" dt="2019-11-26T19:11:07.855" v="673" actId="1076"/>
          <ac:spMkLst>
            <pc:docMk/>
            <pc:sldMk cId="923869643" sldId="266"/>
            <ac:spMk id="5" creationId="{62C26397-6716-4BE2-8ED5-1AD1DCEE094B}"/>
          </ac:spMkLst>
        </pc:spChg>
        <pc:spChg chg="add mod">
          <ac:chgData name="Bojnowski, Erika" userId="S::bojnowskie@smccd.edu::d4f67781-f541-4e60-877c-84ec38743b39" providerId="AD" clId="Web-{C0308BC2-A493-1335-E99D-C2507D0E9E94}" dt="2019-11-26T19:08:18.403" v="590" actId="1076"/>
          <ac:spMkLst>
            <pc:docMk/>
            <pc:sldMk cId="923869643" sldId="266"/>
            <ac:spMk id="9" creationId="{96A96954-44BF-4A9F-90E1-42CE5A011A0D}"/>
          </ac:spMkLst>
        </pc:spChg>
        <pc:spChg chg="add mod">
          <ac:chgData name="Bojnowski, Erika" userId="S::bojnowskie@smccd.edu::d4f67781-f541-4e60-877c-84ec38743b39" providerId="AD" clId="Web-{C0308BC2-A493-1335-E99D-C2507D0E9E94}" dt="2019-11-26T19:07:46.763" v="585" actId="1076"/>
          <ac:spMkLst>
            <pc:docMk/>
            <pc:sldMk cId="923869643" sldId="266"/>
            <ac:spMk id="10" creationId="{C0164B6C-75D5-481C-A0E7-A806601F20C7}"/>
          </ac:spMkLst>
        </pc:spChg>
        <pc:spChg chg="add mod">
          <ac:chgData name="Bojnowski, Erika" userId="S::bojnowskie@smccd.edu::d4f67781-f541-4e60-877c-84ec38743b39" providerId="AD" clId="Web-{C0308BC2-A493-1335-E99D-C2507D0E9E94}" dt="2019-11-26T19:07:50.153" v="586" actId="1076"/>
          <ac:spMkLst>
            <pc:docMk/>
            <pc:sldMk cId="923869643" sldId="266"/>
            <ac:spMk id="11" creationId="{57C737FF-AAA1-4AEB-A127-010B9F1B94E6}"/>
          </ac:spMkLst>
        </pc:spChg>
        <pc:cxnChg chg="add mod">
          <ac:chgData name="Bojnowski, Erika" userId="S::bojnowskie@smccd.edu::d4f67781-f541-4e60-877c-84ec38743b39" providerId="AD" clId="Web-{C0308BC2-A493-1335-E99D-C2507D0E9E94}" dt="2019-11-26T19:07:42.638" v="584" actId="1076"/>
          <ac:cxnSpMkLst>
            <pc:docMk/>
            <pc:sldMk cId="923869643" sldId="266"/>
            <ac:cxnSpMk id="6" creationId="{912DC145-55AB-4611-9B04-FD1E7F249866}"/>
          </ac:cxnSpMkLst>
        </pc:cxnChg>
        <pc:cxnChg chg="add mod">
          <ac:chgData name="Bojnowski, Erika" userId="S::bojnowskie@smccd.edu::d4f67781-f541-4e60-877c-84ec38743b39" providerId="AD" clId="Web-{C0308BC2-A493-1335-E99D-C2507D0E9E94}" dt="2019-11-26T19:07:34.747" v="581" actId="1076"/>
          <ac:cxnSpMkLst>
            <pc:docMk/>
            <pc:sldMk cId="923869643" sldId="266"/>
            <ac:cxnSpMk id="7" creationId="{4879CD7A-197F-4844-B019-62D9BF0218F3}"/>
          </ac:cxnSpMkLst>
        </pc:cxnChg>
        <pc:cxnChg chg="add mod">
          <ac:chgData name="Bojnowski, Erika" userId="S::bojnowskie@smccd.edu::d4f67781-f541-4e60-877c-84ec38743b39" providerId="AD" clId="Web-{C0308BC2-A493-1335-E99D-C2507D0E9E94}" dt="2019-11-26T19:07:38.185" v="582" actId="1076"/>
          <ac:cxnSpMkLst>
            <pc:docMk/>
            <pc:sldMk cId="923869643" sldId="266"/>
            <ac:cxnSpMk id="8" creationId="{55005A79-7198-46FC-A1AB-9BE434AB5362}"/>
          </ac:cxnSpMkLst>
        </pc:cxnChg>
      </pc:sldChg>
      <pc:sldChg chg="addSp delSp modSp add ord replId addAnim delAnim modAnim">
        <pc:chgData name="Bojnowski, Erika" userId="S::bojnowskie@smccd.edu::d4f67781-f541-4e60-877c-84ec38743b39" providerId="AD" clId="Web-{C0308BC2-A493-1335-E99D-C2507D0E9E94}" dt="2019-11-26T22:25:07.546" v="1923"/>
        <pc:sldMkLst>
          <pc:docMk/>
          <pc:sldMk cId="3567080270" sldId="267"/>
        </pc:sldMkLst>
        <pc:spChg chg="mod">
          <ac:chgData name="Bojnowski, Erika" userId="S::bojnowskie@smccd.edu::d4f67781-f541-4e60-877c-84ec38743b39" providerId="AD" clId="Web-{C0308BC2-A493-1335-E99D-C2507D0E9E94}" dt="2019-11-26T19:16:42.400" v="686" actId="20577"/>
          <ac:spMkLst>
            <pc:docMk/>
            <pc:sldMk cId="3567080270" sldId="267"/>
            <ac:spMk id="2" creationId="{2514B038-E23A-4CD6-B380-F4B34ACF7D35}"/>
          </ac:spMkLst>
        </pc:spChg>
        <pc:spChg chg="mod">
          <ac:chgData name="Bojnowski, Erika" userId="S::bojnowskie@smccd.edu::d4f67781-f541-4e60-877c-84ec38743b39" providerId="AD" clId="Web-{C0308BC2-A493-1335-E99D-C2507D0E9E94}" dt="2019-11-26T19:31:34.441" v="1792" actId="20577"/>
          <ac:spMkLst>
            <pc:docMk/>
            <pc:sldMk cId="3567080270" sldId="267"/>
            <ac:spMk id="3" creationId="{54C2FB23-BF4D-4EA0-9B87-E9856D101569}"/>
          </ac:spMkLst>
        </pc:spChg>
        <pc:spChg chg="mod">
          <ac:chgData name="Bojnowski, Erika" userId="S::bojnowskie@smccd.edu::d4f67781-f541-4e60-877c-84ec38743b39" providerId="AD" clId="Web-{C0308BC2-A493-1335-E99D-C2507D0E9E94}" dt="2019-11-26T19:18:00.462" v="835" actId="20577"/>
          <ac:spMkLst>
            <pc:docMk/>
            <pc:sldMk cId="3567080270" sldId="267"/>
            <ac:spMk id="4" creationId="{B0BEE558-B129-44E2-B469-89DC1168B174}"/>
          </ac:spMkLst>
        </pc:spChg>
        <pc:spChg chg="add del">
          <ac:chgData name="Bojnowski, Erika" userId="S::bojnowskie@smccd.edu::d4f67781-f541-4e60-877c-84ec38743b39" providerId="AD" clId="Web-{C0308BC2-A493-1335-E99D-C2507D0E9E94}" dt="2019-11-26T19:17:30.962" v="738"/>
          <ac:spMkLst>
            <pc:docMk/>
            <pc:sldMk cId="3567080270" sldId="267"/>
            <ac:spMk id="5" creationId="{62C26397-6716-4BE2-8ED5-1AD1DCEE094B}"/>
          </ac:spMkLst>
        </pc:spChg>
        <pc:spChg chg="mod">
          <ac:chgData name="Bojnowski, Erika" userId="S::bojnowskie@smccd.edu::d4f67781-f541-4e60-877c-84ec38743b39" providerId="AD" clId="Web-{C0308BC2-A493-1335-E99D-C2507D0E9E94}" dt="2019-11-26T19:19:14.915" v="883" actId="1076"/>
          <ac:spMkLst>
            <pc:docMk/>
            <pc:sldMk cId="3567080270" sldId="267"/>
            <ac:spMk id="9" creationId="{96A96954-44BF-4A9F-90E1-42CE5A011A0D}"/>
          </ac:spMkLst>
        </pc:spChg>
        <pc:spChg chg="mod">
          <ac:chgData name="Bojnowski, Erika" userId="S::bojnowskie@smccd.edu::d4f67781-f541-4e60-877c-84ec38743b39" providerId="AD" clId="Web-{C0308BC2-A493-1335-E99D-C2507D0E9E94}" dt="2019-11-26T19:19:12.727" v="882" actId="1076"/>
          <ac:spMkLst>
            <pc:docMk/>
            <pc:sldMk cId="3567080270" sldId="267"/>
            <ac:spMk id="10" creationId="{C0164B6C-75D5-481C-A0E7-A806601F20C7}"/>
          </ac:spMkLst>
        </pc:spChg>
        <pc:spChg chg="mod">
          <ac:chgData name="Bojnowski, Erika" userId="S::bojnowskie@smccd.edu::d4f67781-f541-4e60-877c-84ec38743b39" providerId="AD" clId="Web-{C0308BC2-A493-1335-E99D-C2507D0E9E94}" dt="2019-11-26T19:19:16.961" v="884" actId="1076"/>
          <ac:spMkLst>
            <pc:docMk/>
            <pc:sldMk cId="3567080270" sldId="267"/>
            <ac:spMk id="11" creationId="{57C737FF-AAA1-4AEB-A127-010B9F1B94E6}"/>
          </ac:spMkLst>
        </pc:spChg>
        <pc:spChg chg="add mod">
          <ac:chgData name="Bojnowski, Erika" userId="S::bojnowskie@smccd.edu::d4f67781-f541-4e60-877c-84ec38743b39" providerId="AD" clId="Web-{C0308BC2-A493-1335-E99D-C2507D0E9E94}" dt="2019-11-26T19:19:27.211" v="888" actId="1076"/>
          <ac:spMkLst>
            <pc:docMk/>
            <pc:sldMk cId="3567080270" sldId="267"/>
            <ac:spMk id="13" creationId="{E010FE45-7751-4C73-9079-6AEE9BABDE34}"/>
          </ac:spMkLst>
        </pc:spChg>
        <pc:cxnChg chg="mod">
          <ac:chgData name="Bojnowski, Erika" userId="S::bojnowskie@smccd.edu::d4f67781-f541-4e60-877c-84ec38743b39" providerId="AD" clId="Web-{C0308BC2-A493-1335-E99D-C2507D0E9E94}" dt="2019-11-26T19:17:53.993" v="826" actId="1076"/>
          <ac:cxnSpMkLst>
            <pc:docMk/>
            <pc:sldMk cId="3567080270" sldId="267"/>
            <ac:cxnSpMk id="8" creationId="{55005A79-7198-46FC-A1AB-9BE434AB5362}"/>
          </ac:cxnSpMkLst>
        </pc:cxnChg>
        <pc:cxnChg chg="add mod">
          <ac:chgData name="Bojnowski, Erika" userId="S::bojnowskie@smccd.edu::d4f67781-f541-4e60-877c-84ec38743b39" providerId="AD" clId="Web-{C0308BC2-A493-1335-E99D-C2507D0E9E94}" dt="2019-11-26T19:18:33.227" v="862" actId="14100"/>
          <ac:cxnSpMkLst>
            <pc:docMk/>
            <pc:sldMk cId="3567080270" sldId="267"/>
            <ac:cxnSpMk id="12" creationId="{7E3ACB69-7A74-4238-A0B5-DF800B880B43}"/>
          </ac:cxnSpMkLst>
        </pc:cxnChg>
      </pc:sldChg>
      <pc:sldChg chg="addSp delSp modSp add del replId delAnim">
        <pc:chgData name="Bojnowski, Erika" userId="S::bojnowskie@smccd.edu::d4f67781-f541-4e60-877c-84ec38743b39" providerId="AD" clId="Web-{C0308BC2-A493-1335-E99D-C2507D0E9E94}" dt="2019-11-26T22:24:31.203" v="1908"/>
        <pc:sldMkLst>
          <pc:docMk/>
          <pc:sldMk cId="1040387636" sldId="268"/>
        </pc:sldMkLst>
        <pc:spChg chg="mod">
          <ac:chgData name="Bojnowski, Erika" userId="S::bojnowskie@smccd.edu::d4f67781-f541-4e60-877c-84ec38743b39" providerId="AD" clId="Web-{C0308BC2-A493-1335-E99D-C2507D0E9E94}" dt="2019-11-26T22:22:02.218" v="1851" actId="20577"/>
          <ac:spMkLst>
            <pc:docMk/>
            <pc:sldMk cId="1040387636" sldId="268"/>
            <ac:spMk id="2" creationId="{2514B038-E23A-4CD6-B380-F4B34ACF7D35}"/>
          </ac:spMkLst>
        </pc:spChg>
        <pc:spChg chg="mod">
          <ac:chgData name="Bojnowski, Erika" userId="S::bojnowskie@smccd.edu::d4f67781-f541-4e60-877c-84ec38743b39" providerId="AD" clId="Web-{C0308BC2-A493-1335-E99D-C2507D0E9E94}" dt="2019-11-26T22:23:55.827" v="1898" actId="20577"/>
          <ac:spMkLst>
            <pc:docMk/>
            <pc:sldMk cId="1040387636" sldId="268"/>
            <ac:spMk id="3" creationId="{54C2FB23-BF4D-4EA0-9B87-E9856D101569}"/>
          </ac:spMkLst>
        </pc:spChg>
        <pc:spChg chg="del">
          <ac:chgData name="Bojnowski, Erika" userId="S::bojnowskie@smccd.edu::d4f67781-f541-4e60-877c-84ec38743b39" providerId="AD" clId="Web-{C0308BC2-A493-1335-E99D-C2507D0E9E94}" dt="2019-11-26T22:24:13.437" v="1907"/>
          <ac:spMkLst>
            <pc:docMk/>
            <pc:sldMk cId="1040387636" sldId="268"/>
            <ac:spMk id="4" creationId="{B0BEE558-B129-44E2-B469-89DC1168B174}"/>
          </ac:spMkLst>
        </pc:spChg>
        <pc:spChg chg="del">
          <ac:chgData name="Bojnowski, Erika" userId="S::bojnowskie@smccd.edu::d4f67781-f541-4e60-877c-84ec38743b39" providerId="AD" clId="Web-{C0308BC2-A493-1335-E99D-C2507D0E9E94}" dt="2019-11-26T22:24:10.437" v="1906"/>
          <ac:spMkLst>
            <pc:docMk/>
            <pc:sldMk cId="1040387636" sldId="268"/>
            <ac:spMk id="9" creationId="{96A96954-44BF-4A9F-90E1-42CE5A011A0D}"/>
          </ac:spMkLst>
        </pc:spChg>
        <pc:spChg chg="del">
          <ac:chgData name="Bojnowski, Erika" userId="S::bojnowskie@smccd.edu::d4f67781-f541-4e60-877c-84ec38743b39" providerId="AD" clId="Web-{C0308BC2-A493-1335-E99D-C2507D0E9E94}" dt="2019-11-26T22:24:06.671" v="1905"/>
          <ac:spMkLst>
            <pc:docMk/>
            <pc:sldMk cId="1040387636" sldId="268"/>
            <ac:spMk id="10" creationId="{C0164B6C-75D5-481C-A0E7-A806601F20C7}"/>
          </ac:spMkLst>
        </pc:spChg>
        <pc:spChg chg="del">
          <ac:chgData name="Bojnowski, Erika" userId="S::bojnowskie@smccd.edu::d4f67781-f541-4e60-877c-84ec38743b39" providerId="AD" clId="Web-{C0308BC2-A493-1335-E99D-C2507D0E9E94}" dt="2019-11-26T22:24:05.296" v="1904"/>
          <ac:spMkLst>
            <pc:docMk/>
            <pc:sldMk cId="1040387636" sldId="268"/>
            <ac:spMk id="11" creationId="{57C737FF-AAA1-4AEB-A127-010B9F1B94E6}"/>
          </ac:spMkLst>
        </pc:spChg>
        <pc:spChg chg="del mod">
          <ac:chgData name="Bojnowski, Erika" userId="S::bojnowskie@smccd.edu::d4f67781-f541-4e60-877c-84ec38743b39" providerId="AD" clId="Web-{C0308BC2-A493-1335-E99D-C2507D0E9E94}" dt="2019-11-26T22:24:02.312" v="1903"/>
          <ac:spMkLst>
            <pc:docMk/>
            <pc:sldMk cId="1040387636" sldId="268"/>
            <ac:spMk id="13" creationId="{E010FE45-7751-4C73-9079-6AEE9BABDE34}"/>
          </ac:spMkLst>
        </pc:spChg>
        <pc:spChg chg="add mod">
          <ac:chgData name="Bojnowski, Erika" userId="S::bojnowskie@smccd.edu::d4f67781-f541-4e60-877c-84ec38743b39" providerId="AD" clId="Web-{C0308BC2-A493-1335-E99D-C2507D0E9E94}" dt="2019-11-26T22:24:13.437" v="1907"/>
          <ac:spMkLst>
            <pc:docMk/>
            <pc:sldMk cId="1040387636" sldId="268"/>
            <ac:spMk id="14" creationId="{7B79932B-BA5A-4FB1-BD3A-4C1FCB54E3BD}"/>
          </ac:spMkLst>
        </pc:spChg>
      </pc:sldChg>
      <pc:sldChg chg="modSp new ord">
        <pc:chgData name="Bojnowski, Erika" userId="S::bojnowskie@smccd.edu::d4f67781-f541-4e60-877c-84ec38743b39" providerId="AD" clId="Web-{C0308BC2-A493-1335-E99D-C2507D0E9E94}" dt="2019-11-26T22:25:05.609" v="1920" actId="20577"/>
        <pc:sldMkLst>
          <pc:docMk/>
          <pc:sldMk cId="2376991399" sldId="268"/>
        </pc:sldMkLst>
        <pc:spChg chg="mod">
          <ac:chgData name="Bojnowski, Erika" userId="S::bojnowskie@smccd.edu::d4f67781-f541-4e60-877c-84ec38743b39" providerId="AD" clId="Web-{C0308BC2-A493-1335-E99D-C2507D0E9E94}" dt="2019-11-26T22:25:05.609" v="1920" actId="20577"/>
          <ac:spMkLst>
            <pc:docMk/>
            <pc:sldMk cId="2376991399" sldId="268"/>
            <ac:spMk id="2" creationId="{D19102FD-35B5-454C-918F-6BF4DD046B4D}"/>
          </ac:spMkLst>
        </pc:spChg>
      </pc:sldChg>
      <pc:sldChg chg="modSp new">
        <pc:chgData name="Bojnowski, Erika" userId="S::bojnowskie@smccd.edu::d4f67781-f541-4e60-877c-84ec38743b39" providerId="AD" clId="Web-{C0308BC2-A493-1335-E99D-C2507D0E9E94}" dt="2019-11-26T22:25:17.281" v="1929" actId="20577"/>
        <pc:sldMkLst>
          <pc:docMk/>
          <pc:sldMk cId="349425968" sldId="269"/>
        </pc:sldMkLst>
        <pc:spChg chg="mod">
          <ac:chgData name="Bojnowski, Erika" userId="S::bojnowskie@smccd.edu::d4f67781-f541-4e60-877c-84ec38743b39" providerId="AD" clId="Web-{C0308BC2-A493-1335-E99D-C2507D0E9E94}" dt="2019-11-26T22:25:17.281" v="1929" actId="20577"/>
          <ac:spMkLst>
            <pc:docMk/>
            <pc:sldMk cId="349425968" sldId="269"/>
            <ac:spMk id="2" creationId="{031FC5F8-17D1-42CB-B8FD-C428EA414692}"/>
          </ac:spMkLst>
        </pc:spChg>
      </pc:sldChg>
      <pc:sldChg chg="modSp add del replId">
        <pc:chgData name="Bojnowski, Erika" userId="S::bojnowskie@smccd.edu::d4f67781-f541-4e60-877c-84ec38743b39" providerId="AD" clId="Web-{C0308BC2-A493-1335-E99D-C2507D0E9E94}" dt="2019-11-26T22:23:31.156" v="1879"/>
        <pc:sldMkLst>
          <pc:docMk/>
          <pc:sldMk cId="3876228526" sldId="269"/>
        </pc:sldMkLst>
        <pc:spChg chg="mod">
          <ac:chgData name="Bojnowski, Erika" userId="S::bojnowskie@smccd.edu::d4f67781-f541-4e60-877c-84ec38743b39" providerId="AD" clId="Web-{C0308BC2-A493-1335-E99D-C2507D0E9E94}" dt="2019-11-26T22:23:28.562" v="1876" actId="20577"/>
          <ac:spMkLst>
            <pc:docMk/>
            <pc:sldMk cId="3876228526" sldId="269"/>
            <ac:spMk id="2" creationId="{2514B038-E23A-4CD6-B380-F4B34ACF7D35}"/>
          </ac:spMkLst>
        </pc:spChg>
      </pc:sldChg>
      <pc:sldChg chg="add del ord replId">
        <pc:chgData name="Bojnowski, Erika" userId="S::bojnowskie@smccd.edu::d4f67781-f541-4e60-877c-84ec38743b39" providerId="AD" clId="Web-{C0308BC2-A493-1335-E99D-C2507D0E9E94}" dt="2019-11-26T22:24:51.765" v="1909"/>
        <pc:sldMkLst>
          <pc:docMk/>
          <pc:sldMk cId="1251384244" sldId="270"/>
        </pc:sldMkLst>
      </pc:sldChg>
      <pc:sldChg chg="addSp delSp modSp new addAnim modAnim">
        <pc:chgData name="Bojnowski, Erika" userId="S::bojnowskie@smccd.edu::d4f67781-f541-4e60-877c-84ec38743b39" providerId="AD" clId="Web-{C0308BC2-A493-1335-E99D-C2507D0E9E94}" dt="2019-11-26T23:57:39.349" v="2658" actId="20577"/>
        <pc:sldMkLst>
          <pc:docMk/>
          <pc:sldMk cId="3629248426" sldId="270"/>
        </pc:sldMkLst>
        <pc:spChg chg="mod">
          <ac:chgData name="Bojnowski, Erika" userId="S::bojnowskie@smccd.edu::d4f67781-f541-4e60-877c-84ec38743b39" providerId="AD" clId="Web-{C0308BC2-A493-1335-E99D-C2507D0E9E94}" dt="2019-11-26T23:21:37.571" v="1965" actId="20577"/>
          <ac:spMkLst>
            <pc:docMk/>
            <pc:sldMk cId="3629248426" sldId="270"/>
            <ac:spMk id="2" creationId="{766D73E1-D611-429B-B6BA-515C5C1B2F8D}"/>
          </ac:spMkLst>
        </pc:spChg>
        <pc:spChg chg="mod">
          <ac:chgData name="Bojnowski, Erika" userId="S::bojnowskie@smccd.edu::d4f67781-f541-4e60-877c-84ec38743b39" providerId="AD" clId="Web-{C0308BC2-A493-1335-E99D-C2507D0E9E94}" dt="2019-11-26T23:57:39.349" v="2658" actId="20577"/>
          <ac:spMkLst>
            <pc:docMk/>
            <pc:sldMk cId="3629248426" sldId="270"/>
            <ac:spMk id="3" creationId="{7516148A-86B2-45FE-BE42-0AAB6295575A}"/>
          </ac:spMkLst>
        </pc:spChg>
        <pc:spChg chg="del mod">
          <ac:chgData name="Bojnowski, Erika" userId="S::bojnowskie@smccd.edu::d4f67781-f541-4e60-877c-84ec38743b39" providerId="AD" clId="Web-{C0308BC2-A493-1335-E99D-C2507D0E9E94}" dt="2019-11-26T23:34:26.873" v="2532"/>
          <ac:spMkLst>
            <pc:docMk/>
            <pc:sldMk cId="3629248426" sldId="270"/>
            <ac:spMk id="4" creationId="{03B8ACFF-E160-4D5D-A053-3C8916BBAFC7}"/>
          </ac:spMkLst>
        </pc:spChg>
        <pc:spChg chg="add mod">
          <ac:chgData name="Bojnowski, Erika" userId="S::bojnowskie@smccd.edu::d4f67781-f541-4e60-877c-84ec38743b39" providerId="AD" clId="Web-{C0308BC2-A493-1335-E99D-C2507D0E9E94}" dt="2019-11-26T23:34:32.139" v="2533" actId="1076"/>
          <ac:spMkLst>
            <pc:docMk/>
            <pc:sldMk cId="3629248426" sldId="270"/>
            <ac:spMk id="5" creationId="{D30818B5-A818-4C04-8314-8CF9BC431682}"/>
          </ac:spMkLst>
        </pc:spChg>
        <pc:spChg chg="add mod">
          <ac:chgData name="Bojnowski, Erika" userId="S::bojnowskie@smccd.edu::d4f67781-f541-4e60-877c-84ec38743b39" providerId="AD" clId="Web-{C0308BC2-A493-1335-E99D-C2507D0E9E94}" dt="2019-11-26T23:37:06.237" v="2613" actId="1076"/>
          <ac:spMkLst>
            <pc:docMk/>
            <pc:sldMk cId="3629248426" sldId="270"/>
            <ac:spMk id="6" creationId="{FDA2CC87-024C-4481-B22B-C2F9D5B97927}"/>
          </ac:spMkLst>
        </pc:spChg>
        <pc:spChg chg="add mod">
          <ac:chgData name="Bojnowski, Erika" userId="S::bojnowskie@smccd.edu::d4f67781-f541-4e60-877c-84ec38743b39" providerId="AD" clId="Web-{C0308BC2-A493-1335-E99D-C2507D0E9E94}" dt="2019-11-26T23:37:22.534" v="2618" actId="1076"/>
          <ac:spMkLst>
            <pc:docMk/>
            <pc:sldMk cId="3629248426" sldId="270"/>
            <ac:spMk id="7" creationId="{38103DCF-A2C3-436F-863B-69F3E00FD1D9}"/>
          </ac:spMkLst>
        </pc:spChg>
        <pc:spChg chg="add mod">
          <ac:chgData name="Bojnowski, Erika" userId="S::bojnowskie@smccd.edu::d4f67781-f541-4e60-877c-84ec38743b39" providerId="AD" clId="Web-{C0308BC2-A493-1335-E99D-C2507D0E9E94}" dt="2019-11-26T23:37:27.972" v="2620" actId="1076"/>
          <ac:spMkLst>
            <pc:docMk/>
            <pc:sldMk cId="3629248426" sldId="270"/>
            <ac:spMk id="8" creationId="{761D7668-9049-4D82-8D8C-177F9A726CD1}"/>
          </ac:spMkLst>
        </pc:spChg>
        <pc:cxnChg chg="add mod">
          <ac:chgData name="Bojnowski, Erika" userId="S::bojnowskie@smccd.edu::d4f67781-f541-4e60-877c-84ec38743b39" providerId="AD" clId="Web-{C0308BC2-A493-1335-E99D-C2507D0E9E94}" dt="2019-11-26T23:37:25.253" v="2619" actId="1076"/>
          <ac:cxnSpMkLst>
            <pc:docMk/>
            <pc:sldMk cId="3629248426" sldId="270"/>
            <ac:cxnSpMk id="9" creationId="{8DE62E06-F545-43A1-9675-BB61E3EF6E9F}"/>
          </ac:cxnSpMkLst>
        </pc:cxnChg>
        <pc:cxnChg chg="add mod">
          <ac:chgData name="Bojnowski, Erika" userId="S::bojnowskie@smccd.edu::d4f67781-f541-4e60-877c-84ec38743b39" providerId="AD" clId="Web-{C0308BC2-A493-1335-E99D-C2507D0E9E94}" dt="2019-11-26T23:37:14.596" v="2616" actId="1076"/>
          <ac:cxnSpMkLst>
            <pc:docMk/>
            <pc:sldMk cId="3629248426" sldId="270"/>
            <ac:cxnSpMk id="10" creationId="{8E616281-4C08-402A-B59B-660686142457}"/>
          </ac:cxnSpMkLst>
        </pc:cxnChg>
        <pc:cxnChg chg="add mod">
          <ac:chgData name="Bojnowski, Erika" userId="S::bojnowskie@smccd.edu::d4f67781-f541-4e60-877c-84ec38743b39" providerId="AD" clId="Web-{C0308BC2-A493-1335-E99D-C2507D0E9E94}" dt="2019-11-26T23:37:19.065" v="2617" actId="14100"/>
          <ac:cxnSpMkLst>
            <pc:docMk/>
            <pc:sldMk cId="3629248426" sldId="270"/>
            <ac:cxnSpMk id="11" creationId="{E570085B-8747-4248-8991-81B4E5506B3E}"/>
          </ac:cxnSpMkLst>
        </pc:cxnChg>
      </pc:sldChg>
      <pc:sldChg chg="modSp new">
        <pc:chgData name="Bojnowski, Erika" userId="S::bojnowskie@smccd.edu::d4f67781-f541-4e60-877c-84ec38743b39" providerId="AD" clId="Web-{C0308BC2-A493-1335-E99D-C2507D0E9E94}" dt="2019-11-26T22:25:48.500" v="1962" actId="20577"/>
        <pc:sldMkLst>
          <pc:docMk/>
          <pc:sldMk cId="1537224146" sldId="271"/>
        </pc:sldMkLst>
        <pc:spChg chg="mod">
          <ac:chgData name="Bojnowski, Erika" userId="S::bojnowskie@smccd.edu::d4f67781-f541-4e60-877c-84ec38743b39" providerId="AD" clId="Web-{C0308BC2-A493-1335-E99D-C2507D0E9E94}" dt="2019-11-26T22:25:48.500" v="1962" actId="20577"/>
          <ac:spMkLst>
            <pc:docMk/>
            <pc:sldMk cId="1537224146" sldId="271"/>
            <ac:spMk id="2" creationId="{6C3DD985-8C2B-471D-AE8A-0817A3EA4F2D}"/>
          </ac:spMkLst>
        </pc:spChg>
      </pc:sldChg>
    </pc:docChg>
  </pc:docChgLst>
  <pc:docChgLst>
    <pc:chgData name="Bojnowski, Erika" userId="S::bojnowskie@smccd.edu::d4f67781-f541-4e60-877c-84ec38743b39" providerId="AD" clId="Web-{E41F5A20-3434-21D2-4893-25B6623F4D1C}"/>
    <pc:docChg chg="addSld modSld">
      <pc:chgData name="Bojnowski, Erika" userId="S::bojnowskie@smccd.edu::d4f67781-f541-4e60-877c-84ec38743b39" providerId="AD" clId="Web-{E41F5A20-3434-21D2-4893-25B6623F4D1C}" dt="2019-11-29T23:50:12.521" v="54" actId="1076"/>
      <pc:docMkLst>
        <pc:docMk/>
      </pc:docMkLst>
      <pc:sldChg chg="addSp delSp modSp">
        <pc:chgData name="Bojnowski, Erika" userId="S::bojnowskie@smccd.edu::d4f67781-f541-4e60-877c-84ec38743b39" providerId="AD" clId="Web-{E41F5A20-3434-21D2-4893-25B6623F4D1C}" dt="2019-11-29T23:49:32.598" v="33" actId="1076"/>
        <pc:sldMkLst>
          <pc:docMk/>
          <pc:sldMk cId="2429584057" sldId="278"/>
        </pc:sldMkLst>
        <pc:spChg chg="add del mod">
          <ac:chgData name="Bojnowski, Erika" userId="S::bojnowskie@smccd.edu::d4f67781-f541-4e60-877c-84ec38743b39" providerId="AD" clId="Web-{E41F5A20-3434-21D2-4893-25B6623F4D1C}" dt="2019-11-29T23:49:32.598" v="33" actId="1076"/>
          <ac:spMkLst>
            <pc:docMk/>
            <pc:sldMk cId="2429584057" sldId="278"/>
            <ac:spMk id="3" creationId="{37FA6C41-EDBD-4AAB-A8CC-C316028F9E8C}"/>
          </ac:spMkLst>
        </pc:spChg>
        <pc:spChg chg="add del mod">
          <ac:chgData name="Bojnowski, Erika" userId="S::bojnowskie@smccd.edu::d4f67781-f541-4e60-877c-84ec38743b39" providerId="AD" clId="Web-{E41F5A20-3434-21D2-4893-25B6623F4D1C}" dt="2019-11-29T23:48:14.520" v="10"/>
          <ac:spMkLst>
            <pc:docMk/>
            <pc:sldMk cId="2429584057" sldId="278"/>
            <ac:spMk id="5" creationId="{420C6CB2-9140-4F03-9E28-09CECBF6875B}"/>
          </ac:spMkLst>
        </pc:spChg>
      </pc:sldChg>
      <pc:sldChg chg="modSp add replId">
        <pc:chgData name="Bojnowski, Erika" userId="S::bojnowskie@smccd.edu::d4f67781-f541-4e60-877c-84ec38743b39" providerId="AD" clId="Web-{E41F5A20-3434-21D2-4893-25B6623F4D1C}" dt="2019-11-29T23:50:12.521" v="54" actId="1076"/>
        <pc:sldMkLst>
          <pc:docMk/>
          <pc:sldMk cId="4064942568" sldId="279"/>
        </pc:sldMkLst>
        <pc:spChg chg="mod">
          <ac:chgData name="Bojnowski, Erika" userId="S::bojnowskie@smccd.edu::d4f67781-f541-4e60-877c-84ec38743b39" providerId="AD" clId="Web-{E41F5A20-3434-21D2-4893-25B6623F4D1C}" dt="2019-11-29T23:50:06.489" v="51" actId="20577"/>
          <ac:spMkLst>
            <pc:docMk/>
            <pc:sldMk cId="4064942568" sldId="279"/>
            <ac:spMk id="2" creationId="{971CC39F-37AB-4978-925F-A039434E416D}"/>
          </ac:spMkLst>
        </pc:spChg>
        <pc:spChg chg="mod">
          <ac:chgData name="Bojnowski, Erika" userId="S::bojnowskie@smccd.edu::d4f67781-f541-4e60-877c-84ec38743b39" providerId="AD" clId="Web-{E41F5A20-3434-21D2-4893-25B6623F4D1C}" dt="2019-11-29T23:50:12.521" v="54" actId="1076"/>
          <ac:spMkLst>
            <pc:docMk/>
            <pc:sldMk cId="4064942568" sldId="279"/>
            <ac:spMk id="3" creationId="{37FA6C41-EDBD-4AAB-A8CC-C316028F9E8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12/3/2019</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43263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45564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12/3/2019</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59818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12/3/2019</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61829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12/3/2019</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7597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95882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99261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79623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36315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12/3/2019</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935455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12/3/2019</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81567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12/3/2019</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2078609"/>
      </p:ext>
    </p:extLst>
  </p:cSld>
  <p:clrMap bg1="lt1" tx1="dk1" bg2="lt2" tx2="dk2" accent1="accent1" accent2="accent2" accent3="accent3" accent4="accent4" accent5="accent5" accent6="accent6" hlink="hlink" folHlink="folHlink"/>
  <p:sldLayoutIdLst>
    <p:sldLayoutId id="2147483859" r:id="rId1"/>
    <p:sldLayoutId id="2147483858" r:id="rId2"/>
    <p:sldLayoutId id="2147483857" r:id="rId3"/>
    <p:sldLayoutId id="2147483856" r:id="rId4"/>
    <p:sldLayoutId id="2147483854" r:id="rId5"/>
    <p:sldLayoutId id="2147483848" r:id="rId6"/>
    <p:sldLayoutId id="2147483849" r:id="rId7"/>
    <p:sldLayoutId id="2147483850" r:id="rId8"/>
    <p:sldLayoutId id="2147483853" r:id="rId9"/>
    <p:sldLayoutId id="2147483852" r:id="rId10"/>
    <p:sldLayoutId id="2147483851" r:id="rId11"/>
  </p:sldLayoutIdLst>
  <p:hf sldNum="0" hdr="0" ftr="0" dt="0"/>
  <p:txStyles>
    <p:titleStyle>
      <a:lvl1pPr algn="l" defTabSz="457200" rtl="0" eaLnBrk="1" latinLnBrk="0" hangingPunct="1">
        <a:lnSpc>
          <a:spcPct val="100000"/>
        </a:lnSpc>
        <a:spcBef>
          <a:spcPct val="0"/>
        </a:spcBef>
        <a:buNone/>
        <a:defRPr sz="2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canadacollege.edu/library/index.php"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anadacollege.edu/learningcenter/writingcenter.php"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hyperlink" Target="http://www.jstor.org/stable/4621184" TargetMode="Externa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9171204-6A50-40E1-B631-84CEDFC93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6C973F6-5187-412F-AACC-6E3FF8A6A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628" y="496959"/>
            <a:ext cx="1106164" cy="585973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D11AE14F-1B7E-41E6-B579-2F71D13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856" y="496958"/>
            <a:ext cx="9961047" cy="36780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117E737-6C4F-4D17-B83E-11C70B714D5F}"/>
              </a:ext>
            </a:extLst>
          </p:cNvPr>
          <p:cNvSpPr>
            <a:spLocks noGrp="1"/>
          </p:cNvSpPr>
          <p:nvPr>
            <p:ph type="ctrTitle"/>
          </p:nvPr>
        </p:nvSpPr>
        <p:spPr>
          <a:xfrm>
            <a:off x="1893715" y="708498"/>
            <a:ext cx="9352507" cy="2454193"/>
          </a:xfrm>
        </p:spPr>
        <p:txBody>
          <a:bodyPr anchor="ctr">
            <a:normAutofit/>
          </a:bodyPr>
          <a:lstStyle/>
          <a:p>
            <a:r>
              <a:rPr lang="en-US" sz="6000" dirty="0">
                <a:solidFill>
                  <a:srgbClr val="FFFFFF"/>
                </a:solidFill>
              </a:rPr>
              <a:t>Surviving your final essay</a:t>
            </a:r>
          </a:p>
        </p:txBody>
      </p:sp>
      <p:sp>
        <p:nvSpPr>
          <p:cNvPr id="25" name="Rectangle 24">
            <a:extLst>
              <a:ext uri="{FF2B5EF4-FFF2-40B4-BE49-F238E27FC236}">
                <a16:creationId xmlns:a16="http://schemas.microsoft.com/office/drawing/2014/main" id="{752BB805-F7B7-4B80-A1C5-385D4DAF7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789" y="4284212"/>
            <a:ext cx="9961115" cy="2072481"/>
          </a:xfrm>
          <a:prstGeom prst="rect">
            <a:avLst/>
          </a:prstGeom>
          <a:solidFill>
            <a:srgbClr val="89929B">
              <a:alpha val="80000"/>
            </a:srgb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87866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9171204-6A50-40E1-B631-84CEDFC93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6C973F6-5187-412F-AACC-6E3FF8A6A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628" y="496959"/>
            <a:ext cx="1106164" cy="585973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D11AE14F-1B7E-41E6-B579-2F71D13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856" y="496958"/>
            <a:ext cx="9961047" cy="36780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117E737-6C4F-4D17-B83E-11C70B714D5F}"/>
              </a:ext>
            </a:extLst>
          </p:cNvPr>
          <p:cNvSpPr>
            <a:spLocks noGrp="1"/>
          </p:cNvSpPr>
          <p:nvPr>
            <p:ph type="ctrTitle"/>
          </p:nvPr>
        </p:nvSpPr>
        <p:spPr>
          <a:xfrm>
            <a:off x="1893715" y="708498"/>
            <a:ext cx="9352507" cy="2454193"/>
          </a:xfrm>
        </p:spPr>
        <p:txBody>
          <a:bodyPr anchor="ctr">
            <a:normAutofit/>
          </a:bodyPr>
          <a:lstStyle/>
          <a:p>
            <a:r>
              <a:rPr lang="en-US" sz="6000" dirty="0">
                <a:solidFill>
                  <a:srgbClr val="FFFFFF"/>
                </a:solidFill>
              </a:rPr>
              <a:t>Tips</a:t>
            </a:r>
          </a:p>
        </p:txBody>
      </p:sp>
      <p:sp>
        <p:nvSpPr>
          <p:cNvPr id="25" name="Rectangle 24">
            <a:extLst>
              <a:ext uri="{FF2B5EF4-FFF2-40B4-BE49-F238E27FC236}">
                <a16:creationId xmlns:a16="http://schemas.microsoft.com/office/drawing/2014/main" id="{752BB805-F7B7-4B80-A1C5-385D4DAF7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789" y="4284212"/>
            <a:ext cx="9961115" cy="2072481"/>
          </a:xfrm>
          <a:prstGeom prst="rect">
            <a:avLst/>
          </a:prstGeom>
          <a:solidFill>
            <a:srgbClr val="89929B">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E92ADF8F-95D1-4CE4-B6AA-1C491782E63C}"/>
              </a:ext>
            </a:extLst>
          </p:cNvPr>
          <p:cNvSpPr>
            <a:spLocks noGrp="1"/>
          </p:cNvSpPr>
          <p:nvPr>
            <p:ph type="subTitle" idx="1"/>
          </p:nvPr>
        </p:nvSpPr>
        <p:spPr>
          <a:xfrm>
            <a:off x="1893715" y="4502576"/>
            <a:ext cx="7574507" cy="1640983"/>
          </a:xfrm>
        </p:spPr>
        <p:txBody>
          <a:bodyPr anchor="t">
            <a:normAutofit fontScale="92500" lnSpcReduction="10000"/>
          </a:bodyPr>
          <a:lstStyle/>
          <a:p>
            <a:r>
              <a:rPr lang="en-US" sz="3200">
                <a:solidFill>
                  <a:srgbClr val="FFFFFF"/>
                </a:solidFill>
              </a:rPr>
              <a:t>Reverse engineer your introduction and thesis</a:t>
            </a:r>
            <a:endParaRPr lang="en-US" sz="3200" dirty="0">
              <a:solidFill>
                <a:srgbClr val="FFFFFF"/>
              </a:solidFill>
            </a:endParaRPr>
          </a:p>
          <a:p>
            <a:r>
              <a:rPr lang="en-US" sz="3200">
                <a:solidFill>
                  <a:srgbClr val="FFFFFF"/>
                </a:solidFill>
              </a:rPr>
              <a:t>Write your body paragraphs first </a:t>
            </a:r>
            <a:endParaRPr lang="en-US" sz="3200" dirty="0">
              <a:solidFill>
                <a:srgbClr val="FFFFFF"/>
              </a:solidFill>
            </a:endParaRPr>
          </a:p>
        </p:txBody>
      </p:sp>
    </p:spTree>
    <p:extLst>
      <p:ext uri="{BB962C8B-B14F-4D97-AF65-F5344CB8AC3E}">
        <p14:creationId xmlns:p14="http://schemas.microsoft.com/office/powerpoint/2010/main" val="1062080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9171204-6A50-40E1-B631-84CEDFC93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6C973F6-5187-412F-AACC-6E3FF8A6A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628" y="496959"/>
            <a:ext cx="1106164" cy="585973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D11AE14F-1B7E-41E6-B579-2F71D13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856" y="496958"/>
            <a:ext cx="9961047" cy="36780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117E737-6C4F-4D17-B83E-11C70B714D5F}"/>
              </a:ext>
            </a:extLst>
          </p:cNvPr>
          <p:cNvSpPr>
            <a:spLocks noGrp="1"/>
          </p:cNvSpPr>
          <p:nvPr>
            <p:ph type="ctrTitle"/>
          </p:nvPr>
        </p:nvSpPr>
        <p:spPr>
          <a:xfrm>
            <a:off x="1893715" y="708498"/>
            <a:ext cx="7574507" cy="3330055"/>
          </a:xfrm>
        </p:spPr>
        <p:txBody>
          <a:bodyPr anchor="ctr">
            <a:normAutofit/>
          </a:bodyPr>
          <a:lstStyle/>
          <a:p>
            <a:r>
              <a:rPr lang="en-US" sz="6000">
                <a:solidFill>
                  <a:srgbClr val="FFFFFF"/>
                </a:solidFill>
              </a:rPr>
              <a:t>Part 2: Outlining</a:t>
            </a:r>
          </a:p>
        </p:txBody>
      </p:sp>
      <p:sp>
        <p:nvSpPr>
          <p:cNvPr id="25" name="Rectangle 24">
            <a:extLst>
              <a:ext uri="{FF2B5EF4-FFF2-40B4-BE49-F238E27FC236}">
                <a16:creationId xmlns:a16="http://schemas.microsoft.com/office/drawing/2014/main" id="{752BB805-F7B7-4B80-A1C5-385D4DAF7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789" y="4284212"/>
            <a:ext cx="9961115" cy="2072481"/>
          </a:xfrm>
          <a:prstGeom prst="rect">
            <a:avLst/>
          </a:prstGeom>
          <a:solidFill>
            <a:srgbClr val="89929B">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E92ADF8F-95D1-4CE4-B6AA-1C491782E63C}"/>
              </a:ext>
            </a:extLst>
          </p:cNvPr>
          <p:cNvSpPr>
            <a:spLocks noGrp="1"/>
          </p:cNvSpPr>
          <p:nvPr>
            <p:ph type="subTitle" idx="1"/>
          </p:nvPr>
        </p:nvSpPr>
        <p:spPr>
          <a:xfrm>
            <a:off x="1893715" y="4502576"/>
            <a:ext cx="7574507" cy="1640983"/>
          </a:xfrm>
        </p:spPr>
        <p:txBody>
          <a:bodyPr anchor="t">
            <a:normAutofit/>
          </a:bodyPr>
          <a:lstStyle/>
          <a:p>
            <a:r>
              <a:rPr lang="en-US" sz="3200" dirty="0">
                <a:solidFill>
                  <a:srgbClr val="FFFFFF"/>
                </a:solidFill>
              </a:rPr>
              <a:t>How to use an outline to write your paper and organize your thoughts </a:t>
            </a:r>
          </a:p>
        </p:txBody>
      </p:sp>
    </p:spTree>
    <p:extLst>
      <p:ext uri="{BB962C8B-B14F-4D97-AF65-F5344CB8AC3E}">
        <p14:creationId xmlns:p14="http://schemas.microsoft.com/office/powerpoint/2010/main" val="2383300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A4308965-434A-4011-8316-8ABEFFED04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screenshot of a cell phone&#10;&#10;Description generated with very high confidence">
            <a:extLst>
              <a:ext uri="{FF2B5EF4-FFF2-40B4-BE49-F238E27FC236}">
                <a16:creationId xmlns:a16="http://schemas.microsoft.com/office/drawing/2014/main" id="{EEE1F9F3-9BA4-41C2-9CFB-B5CD58CB55B8}"/>
              </a:ext>
            </a:extLst>
          </p:cNvPr>
          <p:cNvPicPr>
            <a:picLocks noChangeAspect="1"/>
          </p:cNvPicPr>
          <p:nvPr/>
        </p:nvPicPr>
        <p:blipFill>
          <a:blip r:embed="rId2"/>
          <a:stretch>
            <a:fillRect/>
          </a:stretch>
        </p:blipFill>
        <p:spPr>
          <a:xfrm>
            <a:off x="725844" y="184523"/>
            <a:ext cx="4984629" cy="6548125"/>
          </a:xfrm>
          <a:prstGeom prst="rect">
            <a:avLst/>
          </a:prstGeom>
        </p:spPr>
      </p:pic>
      <p:pic>
        <p:nvPicPr>
          <p:cNvPr id="4" name="Picture 4" descr="A screenshot of a cell phone&#10;&#10;Description generated with high confidence">
            <a:extLst>
              <a:ext uri="{FF2B5EF4-FFF2-40B4-BE49-F238E27FC236}">
                <a16:creationId xmlns:a16="http://schemas.microsoft.com/office/drawing/2014/main" id="{59AC8998-7AC3-4ED0-A87C-C59F07DD6ED2}"/>
              </a:ext>
            </a:extLst>
          </p:cNvPr>
          <p:cNvPicPr>
            <a:picLocks noChangeAspect="1"/>
          </p:cNvPicPr>
          <p:nvPr/>
        </p:nvPicPr>
        <p:blipFill>
          <a:blip r:embed="rId3"/>
          <a:stretch>
            <a:fillRect/>
          </a:stretch>
        </p:blipFill>
        <p:spPr>
          <a:xfrm>
            <a:off x="6252399" y="184523"/>
            <a:ext cx="5031154" cy="6551349"/>
          </a:xfrm>
          <a:prstGeom prst="rect">
            <a:avLst/>
          </a:prstGeom>
        </p:spPr>
      </p:pic>
    </p:spTree>
    <p:extLst>
      <p:ext uri="{BB962C8B-B14F-4D97-AF65-F5344CB8AC3E}">
        <p14:creationId xmlns:p14="http://schemas.microsoft.com/office/powerpoint/2010/main" val="398900711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2" name="Picture 2" descr="A screenshot of a cell phone&#10;&#10;Description generated with very high confidence">
            <a:extLst>
              <a:ext uri="{FF2B5EF4-FFF2-40B4-BE49-F238E27FC236}">
                <a16:creationId xmlns:a16="http://schemas.microsoft.com/office/drawing/2014/main" id="{E97C4FF2-CDEC-4FF0-A993-2CFA02C87FD9}"/>
              </a:ext>
            </a:extLst>
          </p:cNvPr>
          <p:cNvPicPr>
            <a:picLocks noChangeAspect="1"/>
          </p:cNvPicPr>
          <p:nvPr/>
        </p:nvPicPr>
        <p:blipFill rotWithShape="1">
          <a:blip r:embed="rId2"/>
          <a:srcRect l="2870" t="12802" r="2181" b="2174"/>
          <a:stretch/>
        </p:blipFill>
        <p:spPr>
          <a:xfrm>
            <a:off x="79829" y="110688"/>
            <a:ext cx="12032622" cy="6644888"/>
          </a:xfrm>
          <a:prstGeom prst="rect">
            <a:avLst/>
          </a:prstGeom>
        </p:spPr>
      </p:pic>
      <p:sp>
        <p:nvSpPr>
          <p:cNvPr id="4" name="TextBox 3">
            <a:extLst>
              <a:ext uri="{FF2B5EF4-FFF2-40B4-BE49-F238E27FC236}">
                <a16:creationId xmlns:a16="http://schemas.microsoft.com/office/drawing/2014/main" id="{DFB49ED1-8B92-433E-B1C5-897EEA8B3C25}"/>
              </a:ext>
            </a:extLst>
          </p:cNvPr>
          <p:cNvSpPr txBox="1"/>
          <p:nvPr/>
        </p:nvSpPr>
        <p:spPr>
          <a:xfrm>
            <a:off x="336331" y="1641366"/>
            <a:ext cx="1151057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solidFill>
                  <a:schemeClr val="accent1"/>
                </a:solidFill>
              </a:rPr>
              <a:t>Even with the best planning, however, tent camping can be an extremely frustrating experience </a:t>
            </a:r>
            <a:endParaRPr lang="en-US" sz="2200">
              <a:solidFill>
                <a:schemeClr val="accent1"/>
              </a:solidFill>
              <a:ea typeface="+mn-lt"/>
              <a:cs typeface="+mn-lt"/>
            </a:endParaRPr>
          </a:p>
          <a:p>
            <a:pPr algn="l"/>
            <a:endParaRPr lang="en-US" dirty="0"/>
          </a:p>
        </p:txBody>
      </p:sp>
      <p:sp>
        <p:nvSpPr>
          <p:cNvPr id="5" name="TextBox 4">
            <a:extLst>
              <a:ext uri="{FF2B5EF4-FFF2-40B4-BE49-F238E27FC236}">
                <a16:creationId xmlns:a16="http://schemas.microsoft.com/office/drawing/2014/main" id="{C7ACFC7A-0E2A-40D1-9D0D-5C951FBFA75F}"/>
              </a:ext>
            </a:extLst>
          </p:cNvPr>
          <p:cNvSpPr txBox="1"/>
          <p:nvPr/>
        </p:nvSpPr>
        <p:spPr>
          <a:xfrm>
            <a:off x="345090" y="2219434"/>
            <a:ext cx="11712027"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solidFill>
                  <a:schemeClr val="accent1"/>
                </a:solidFill>
                <a:ea typeface="+mn-lt"/>
                <a:cs typeface="+mn-lt"/>
              </a:rPr>
              <a:t>due to uncontrolled factors such as bad weather, wildlife encounters, and equipment failures.</a:t>
            </a:r>
            <a:endParaRPr lang="en-US" sz="2200" dirty="0">
              <a:solidFill>
                <a:schemeClr val="accent1"/>
              </a:solidFill>
            </a:endParaRPr>
          </a:p>
        </p:txBody>
      </p:sp>
      <p:sp>
        <p:nvSpPr>
          <p:cNvPr id="6" name="TextBox 5">
            <a:extLst>
              <a:ext uri="{FF2B5EF4-FFF2-40B4-BE49-F238E27FC236}">
                <a16:creationId xmlns:a16="http://schemas.microsoft.com/office/drawing/2014/main" id="{0B7C2062-D91A-4846-B155-08CB71FBCD1E}"/>
              </a:ext>
            </a:extLst>
          </p:cNvPr>
          <p:cNvSpPr txBox="1"/>
          <p:nvPr/>
        </p:nvSpPr>
        <p:spPr>
          <a:xfrm>
            <a:off x="1939158" y="3673365"/>
            <a:ext cx="782320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dirty="0">
                <a:solidFill>
                  <a:schemeClr val="accent1"/>
                </a:solidFill>
              </a:rPr>
              <a:t>Bad weather can ruin your camping trip. </a:t>
            </a:r>
          </a:p>
        </p:txBody>
      </p:sp>
      <p:sp>
        <p:nvSpPr>
          <p:cNvPr id="8" name="TextBox 7">
            <a:extLst>
              <a:ext uri="{FF2B5EF4-FFF2-40B4-BE49-F238E27FC236}">
                <a16:creationId xmlns:a16="http://schemas.microsoft.com/office/drawing/2014/main" id="{4A800728-5296-47DC-A75B-A3B5B9C06152}"/>
              </a:ext>
            </a:extLst>
          </p:cNvPr>
          <p:cNvSpPr txBox="1"/>
          <p:nvPr/>
        </p:nvSpPr>
        <p:spPr>
          <a:xfrm>
            <a:off x="1906861" y="4788447"/>
            <a:ext cx="8593958"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dirty="0">
                <a:solidFill>
                  <a:schemeClr val="accent1"/>
                </a:solidFill>
              </a:rPr>
              <a:t>Wildlife encounters can range from mildly annoying to very dangerous. </a:t>
            </a:r>
          </a:p>
        </p:txBody>
      </p:sp>
      <p:sp>
        <p:nvSpPr>
          <p:cNvPr id="12" name="TextBox 11">
            <a:extLst>
              <a:ext uri="{FF2B5EF4-FFF2-40B4-BE49-F238E27FC236}">
                <a16:creationId xmlns:a16="http://schemas.microsoft.com/office/drawing/2014/main" id="{EC2DAA71-453D-4BCA-AE7E-DABCE0CD32BC}"/>
              </a:ext>
            </a:extLst>
          </p:cNvPr>
          <p:cNvSpPr txBox="1"/>
          <p:nvPr/>
        </p:nvSpPr>
        <p:spPr>
          <a:xfrm>
            <a:off x="1909598" y="5868495"/>
            <a:ext cx="8751613"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dirty="0">
                <a:solidFill>
                  <a:schemeClr val="accent1"/>
                </a:solidFill>
              </a:rPr>
              <a:t>Equipment failures can ruin your relaxing outdoor vacation.</a:t>
            </a:r>
          </a:p>
        </p:txBody>
      </p:sp>
    </p:spTree>
    <p:extLst>
      <p:ext uri="{BB962C8B-B14F-4D97-AF65-F5344CB8AC3E}">
        <p14:creationId xmlns:p14="http://schemas.microsoft.com/office/powerpoint/2010/main" val="275211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2" name="Picture 2" descr="A screenshot of a cell phone&#10;&#10;Description generated with very high confidence">
            <a:extLst>
              <a:ext uri="{FF2B5EF4-FFF2-40B4-BE49-F238E27FC236}">
                <a16:creationId xmlns:a16="http://schemas.microsoft.com/office/drawing/2014/main" id="{BDE0724A-3251-4B6A-8F1D-2F6F53170AA5}"/>
              </a:ext>
            </a:extLst>
          </p:cNvPr>
          <p:cNvPicPr>
            <a:picLocks noChangeAspect="1"/>
          </p:cNvPicPr>
          <p:nvPr/>
        </p:nvPicPr>
        <p:blipFill rotWithShape="1">
          <a:blip r:embed="rId2"/>
          <a:srcRect l="2167" t="1701" r="1084" b="1020"/>
          <a:stretch/>
        </p:blipFill>
        <p:spPr>
          <a:xfrm>
            <a:off x="79830" y="85847"/>
            <a:ext cx="12050672" cy="6686292"/>
          </a:xfrm>
          <a:prstGeom prst="rect">
            <a:avLst/>
          </a:prstGeom>
        </p:spPr>
      </p:pic>
      <p:sp>
        <p:nvSpPr>
          <p:cNvPr id="4" name="TextBox 3">
            <a:extLst>
              <a:ext uri="{FF2B5EF4-FFF2-40B4-BE49-F238E27FC236}">
                <a16:creationId xmlns:a16="http://schemas.microsoft.com/office/drawing/2014/main" id="{B7F16A27-5098-4552-981E-F8D684C313A6}"/>
              </a:ext>
            </a:extLst>
          </p:cNvPr>
          <p:cNvSpPr txBox="1"/>
          <p:nvPr/>
        </p:nvSpPr>
        <p:spPr>
          <a:xfrm>
            <a:off x="3051503" y="327572"/>
            <a:ext cx="603644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accent1"/>
                </a:solidFill>
                <a:ea typeface="+mn-lt"/>
                <a:cs typeface="+mn-lt"/>
              </a:rPr>
              <a:t>[Main Idea # 1: Bad weather can ruin your camping trip]</a:t>
            </a:r>
            <a:endParaRPr lang="en-US" dirty="0">
              <a:solidFill>
                <a:schemeClr val="accent1"/>
              </a:solidFill>
              <a:ea typeface="+mn-lt"/>
              <a:cs typeface="+mn-lt"/>
            </a:endParaRPr>
          </a:p>
          <a:p>
            <a:pPr algn="l"/>
            <a:endParaRPr lang="en-US" dirty="0"/>
          </a:p>
        </p:txBody>
      </p:sp>
      <p:sp>
        <p:nvSpPr>
          <p:cNvPr id="6" name="TextBox 5">
            <a:extLst>
              <a:ext uri="{FF2B5EF4-FFF2-40B4-BE49-F238E27FC236}">
                <a16:creationId xmlns:a16="http://schemas.microsoft.com/office/drawing/2014/main" id="{ECF623C3-E6C4-4D39-9A95-D7D0BF5D3529}"/>
              </a:ext>
            </a:extLst>
          </p:cNvPr>
          <p:cNvSpPr txBox="1"/>
          <p:nvPr/>
        </p:nvSpPr>
        <p:spPr>
          <a:xfrm>
            <a:off x="2327275" y="1144861"/>
            <a:ext cx="9101957"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dirty="0">
                <a:solidFill>
                  <a:schemeClr val="accent1"/>
                </a:solidFill>
                <a:ea typeface="+mn-lt"/>
                <a:cs typeface="+mn-lt"/>
              </a:rPr>
              <a:t>Nothing can dampen the excited anticipation of camping more than a</a:t>
            </a:r>
            <a:endParaRPr lang="en-US" sz="2200" b="1" dirty="0">
              <a:solidFill>
                <a:schemeClr val="accent1"/>
              </a:solidFill>
            </a:endParaRPr>
          </a:p>
        </p:txBody>
      </p:sp>
      <p:sp>
        <p:nvSpPr>
          <p:cNvPr id="7" name="TextBox 6">
            <a:extLst>
              <a:ext uri="{FF2B5EF4-FFF2-40B4-BE49-F238E27FC236}">
                <a16:creationId xmlns:a16="http://schemas.microsoft.com/office/drawing/2014/main" id="{0252E8DC-9F4D-4BB6-AC38-D948017692C1}"/>
              </a:ext>
            </a:extLst>
          </p:cNvPr>
          <p:cNvSpPr txBox="1"/>
          <p:nvPr/>
        </p:nvSpPr>
        <p:spPr>
          <a:xfrm>
            <a:off x="420632" y="1646839"/>
            <a:ext cx="1135292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dirty="0">
                <a:solidFill>
                  <a:schemeClr val="accent1"/>
                </a:solidFill>
              </a:rPr>
              <a:t>dark, rainy day. </a:t>
            </a:r>
            <a:endParaRPr lang="en-US" sz="2200" b="1">
              <a:solidFill>
                <a:schemeClr val="accent1"/>
              </a:solidFill>
              <a:ea typeface="+mn-lt"/>
              <a:cs typeface="+mn-lt"/>
            </a:endParaRPr>
          </a:p>
          <a:p>
            <a:endParaRPr lang="en-US" dirty="0"/>
          </a:p>
        </p:txBody>
      </p:sp>
      <p:sp>
        <p:nvSpPr>
          <p:cNvPr id="3" name="TextBox 2">
            <a:extLst>
              <a:ext uri="{FF2B5EF4-FFF2-40B4-BE49-F238E27FC236}">
                <a16:creationId xmlns:a16="http://schemas.microsoft.com/office/drawing/2014/main" id="{6B8220D1-6C1B-40E8-BB49-34868DA1E794}"/>
              </a:ext>
            </a:extLst>
          </p:cNvPr>
          <p:cNvSpPr txBox="1"/>
          <p:nvPr/>
        </p:nvSpPr>
        <p:spPr>
          <a:xfrm>
            <a:off x="1343573" y="3699641"/>
            <a:ext cx="493285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chemeClr val="accent1"/>
                </a:solidFill>
              </a:rPr>
              <a:t>campers lose motivation to set up camp if </a:t>
            </a:r>
            <a:r>
              <a:rPr lang="en-US" sz="2000" b="1">
                <a:solidFill>
                  <a:schemeClr val="accent1"/>
                </a:solidFill>
              </a:rPr>
              <a:t>the weather is bad. </a:t>
            </a:r>
          </a:p>
        </p:txBody>
      </p:sp>
      <p:sp>
        <p:nvSpPr>
          <p:cNvPr id="5" name="TextBox 4">
            <a:extLst>
              <a:ext uri="{FF2B5EF4-FFF2-40B4-BE49-F238E27FC236}">
                <a16:creationId xmlns:a16="http://schemas.microsoft.com/office/drawing/2014/main" id="{F02D108D-FD08-4EE7-8E17-23AA5D49A5E7}"/>
              </a:ext>
            </a:extLst>
          </p:cNvPr>
          <p:cNvSpPr txBox="1"/>
          <p:nvPr/>
        </p:nvSpPr>
        <p:spPr>
          <a:xfrm>
            <a:off x="7950310" y="3606033"/>
            <a:ext cx="393437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accent1"/>
                </a:solidFill>
              </a:rPr>
              <a:t>It is a lot of work to set up camp in poor conditions, e.g. keep tent, sleeping bags, and food clean and </a:t>
            </a:r>
            <a:r>
              <a:rPr lang="en-US" sz="2000" b="1" dirty="0">
                <a:solidFill>
                  <a:schemeClr val="accent1"/>
                </a:solidFill>
              </a:rPr>
              <a:t>dry </a:t>
            </a:r>
          </a:p>
        </p:txBody>
      </p:sp>
      <p:sp>
        <p:nvSpPr>
          <p:cNvPr id="8" name="TextBox 7">
            <a:extLst>
              <a:ext uri="{FF2B5EF4-FFF2-40B4-BE49-F238E27FC236}">
                <a16:creationId xmlns:a16="http://schemas.microsoft.com/office/drawing/2014/main" id="{EC312745-DB86-424E-AC99-89D8D5DEA2B8}"/>
              </a:ext>
            </a:extLst>
          </p:cNvPr>
          <p:cNvSpPr txBox="1"/>
          <p:nvPr/>
        </p:nvSpPr>
        <p:spPr>
          <a:xfrm>
            <a:off x="1474952" y="4741917"/>
            <a:ext cx="388182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accent1"/>
                </a:solidFill>
              </a:rPr>
              <a:t>Wind and rain = NO FUN</a:t>
            </a:r>
          </a:p>
        </p:txBody>
      </p:sp>
      <p:sp>
        <p:nvSpPr>
          <p:cNvPr id="9" name="TextBox 8">
            <a:extLst>
              <a:ext uri="{FF2B5EF4-FFF2-40B4-BE49-F238E27FC236}">
                <a16:creationId xmlns:a16="http://schemas.microsoft.com/office/drawing/2014/main" id="{3AF9845B-CC81-465B-8149-777736F4F823}"/>
              </a:ext>
            </a:extLst>
          </p:cNvPr>
          <p:cNvSpPr txBox="1"/>
          <p:nvPr/>
        </p:nvSpPr>
        <p:spPr>
          <a:xfrm>
            <a:off x="7906516" y="4788448"/>
            <a:ext cx="403071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accent1"/>
                </a:solidFill>
              </a:rPr>
              <a:t>Quote: "60% of camping trips are called off due to weather conditions and lack of preparedness." - </a:t>
            </a:r>
            <a:r>
              <a:rPr lang="en-US" b="1">
                <a:solidFill>
                  <a:schemeClr val="accent1"/>
                </a:solidFill>
              </a:rPr>
              <a:t>campingstats.org</a:t>
            </a:r>
            <a:endParaRPr lang="en-US" b="1" dirty="0">
              <a:solidFill>
                <a:schemeClr val="accent1"/>
              </a:solidFill>
            </a:endParaRPr>
          </a:p>
        </p:txBody>
      </p:sp>
      <p:sp>
        <p:nvSpPr>
          <p:cNvPr id="10" name="TextBox 9">
            <a:extLst>
              <a:ext uri="{FF2B5EF4-FFF2-40B4-BE49-F238E27FC236}">
                <a16:creationId xmlns:a16="http://schemas.microsoft.com/office/drawing/2014/main" id="{536A25EB-AF62-4756-8802-83E04D75B616}"/>
              </a:ext>
            </a:extLst>
          </p:cNvPr>
          <p:cNvSpPr txBox="1"/>
          <p:nvPr/>
        </p:nvSpPr>
        <p:spPr>
          <a:xfrm>
            <a:off x="1404882" y="5749159"/>
            <a:ext cx="395188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accent1"/>
                </a:solidFill>
              </a:rPr>
              <a:t>Sleeping bags get wet </a:t>
            </a:r>
            <a:endParaRPr lang="en-US" b="1">
              <a:solidFill>
                <a:schemeClr val="accent1"/>
              </a:solidFill>
            </a:endParaRPr>
          </a:p>
        </p:txBody>
      </p:sp>
      <p:sp>
        <p:nvSpPr>
          <p:cNvPr id="11" name="TextBox 10">
            <a:extLst>
              <a:ext uri="{FF2B5EF4-FFF2-40B4-BE49-F238E27FC236}">
                <a16:creationId xmlns:a16="http://schemas.microsoft.com/office/drawing/2014/main" id="{5489627F-D74B-4596-976E-3FFDB5ABB573}"/>
              </a:ext>
            </a:extLst>
          </p:cNvPr>
          <p:cNvSpPr txBox="1"/>
          <p:nvPr/>
        </p:nvSpPr>
        <p:spPr>
          <a:xfrm>
            <a:off x="7868744" y="5749159"/>
            <a:ext cx="409202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accent1"/>
                </a:solidFill>
              </a:rPr>
              <a:t>Everyone needs warm and dry </a:t>
            </a:r>
            <a:r>
              <a:rPr lang="en-US" sz="2000" b="1" dirty="0">
                <a:solidFill>
                  <a:schemeClr val="accent1"/>
                </a:solidFill>
              </a:rPr>
              <a:t>place to sleep </a:t>
            </a:r>
          </a:p>
        </p:txBody>
      </p:sp>
    </p:spTree>
    <p:extLst>
      <p:ext uri="{BB962C8B-B14F-4D97-AF65-F5344CB8AC3E}">
        <p14:creationId xmlns:p14="http://schemas.microsoft.com/office/powerpoint/2010/main" val="136367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5" grpId="0"/>
      <p:bldP spid="8" grpId="0"/>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9171204-6A50-40E1-B631-84CEDFC93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6C973F6-5187-412F-AACC-6E3FF8A6A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628" y="496959"/>
            <a:ext cx="1106164" cy="585973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D11AE14F-1B7E-41E6-B579-2F71D13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856" y="496958"/>
            <a:ext cx="9961047" cy="36780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117E737-6C4F-4D17-B83E-11C70B714D5F}"/>
              </a:ext>
            </a:extLst>
          </p:cNvPr>
          <p:cNvSpPr>
            <a:spLocks noGrp="1"/>
          </p:cNvSpPr>
          <p:nvPr>
            <p:ph type="ctrTitle"/>
          </p:nvPr>
        </p:nvSpPr>
        <p:spPr>
          <a:xfrm>
            <a:off x="1893715" y="708498"/>
            <a:ext cx="7574507" cy="3330055"/>
          </a:xfrm>
        </p:spPr>
        <p:txBody>
          <a:bodyPr anchor="ctr">
            <a:normAutofit/>
          </a:bodyPr>
          <a:lstStyle/>
          <a:p>
            <a:r>
              <a:rPr lang="en-US" sz="6000" dirty="0">
                <a:solidFill>
                  <a:srgbClr val="FFFFFF"/>
                </a:solidFill>
              </a:rPr>
              <a:t>Try it! </a:t>
            </a:r>
          </a:p>
        </p:txBody>
      </p:sp>
      <p:sp>
        <p:nvSpPr>
          <p:cNvPr id="25" name="Rectangle 24">
            <a:extLst>
              <a:ext uri="{FF2B5EF4-FFF2-40B4-BE49-F238E27FC236}">
                <a16:creationId xmlns:a16="http://schemas.microsoft.com/office/drawing/2014/main" id="{752BB805-F7B7-4B80-A1C5-385D4DAF7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789" y="4284212"/>
            <a:ext cx="9961115" cy="2072481"/>
          </a:xfrm>
          <a:prstGeom prst="rect">
            <a:avLst/>
          </a:prstGeom>
          <a:solidFill>
            <a:srgbClr val="89929B">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E92ADF8F-95D1-4CE4-B6AA-1C491782E63C}"/>
              </a:ext>
            </a:extLst>
          </p:cNvPr>
          <p:cNvSpPr>
            <a:spLocks noGrp="1"/>
          </p:cNvSpPr>
          <p:nvPr>
            <p:ph type="subTitle" idx="1"/>
          </p:nvPr>
        </p:nvSpPr>
        <p:spPr>
          <a:xfrm>
            <a:off x="1788611" y="4397473"/>
            <a:ext cx="7828507" cy="1448294"/>
          </a:xfrm>
        </p:spPr>
        <p:txBody>
          <a:bodyPr anchor="t">
            <a:normAutofit fontScale="92500" lnSpcReduction="20000"/>
          </a:bodyPr>
          <a:lstStyle/>
          <a:p>
            <a:r>
              <a:rPr lang="en-US" sz="3200" dirty="0">
                <a:solidFill>
                  <a:srgbClr val="FFFFFF"/>
                </a:solidFill>
              </a:rPr>
              <a:t>Take out your essay prompt and let's try to fill out some of your outline </a:t>
            </a:r>
            <a:r>
              <a:rPr lang="en-US" sz="3200">
                <a:solidFill>
                  <a:srgbClr val="FFFFFF"/>
                </a:solidFill>
              </a:rPr>
              <a:t>worksheet  </a:t>
            </a:r>
          </a:p>
        </p:txBody>
      </p:sp>
    </p:spTree>
    <p:extLst>
      <p:ext uri="{BB962C8B-B14F-4D97-AF65-F5344CB8AC3E}">
        <p14:creationId xmlns:p14="http://schemas.microsoft.com/office/powerpoint/2010/main" val="62232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9171204-6A50-40E1-B631-84CEDFC93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6C973F6-5187-412F-AACC-6E3FF8A6A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628" y="496959"/>
            <a:ext cx="1106164" cy="585973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D11AE14F-1B7E-41E6-B579-2F71D13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856" y="496958"/>
            <a:ext cx="9961047" cy="36780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117E737-6C4F-4D17-B83E-11C70B714D5F}"/>
              </a:ext>
            </a:extLst>
          </p:cNvPr>
          <p:cNvSpPr>
            <a:spLocks noGrp="1"/>
          </p:cNvSpPr>
          <p:nvPr>
            <p:ph type="ctrTitle"/>
          </p:nvPr>
        </p:nvSpPr>
        <p:spPr>
          <a:xfrm>
            <a:off x="1893715" y="708498"/>
            <a:ext cx="9352507" cy="2454193"/>
          </a:xfrm>
        </p:spPr>
        <p:txBody>
          <a:bodyPr anchor="ctr">
            <a:normAutofit/>
          </a:bodyPr>
          <a:lstStyle/>
          <a:p>
            <a:r>
              <a:rPr lang="en-US" sz="6000" dirty="0">
                <a:solidFill>
                  <a:srgbClr val="FFFFFF"/>
                </a:solidFill>
              </a:rPr>
              <a:t>Part 3: Quoting and citing</a:t>
            </a:r>
          </a:p>
        </p:txBody>
      </p:sp>
      <p:sp>
        <p:nvSpPr>
          <p:cNvPr id="25" name="Rectangle 24">
            <a:extLst>
              <a:ext uri="{FF2B5EF4-FFF2-40B4-BE49-F238E27FC236}">
                <a16:creationId xmlns:a16="http://schemas.microsoft.com/office/drawing/2014/main" id="{752BB805-F7B7-4B80-A1C5-385D4DAF7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789" y="4284212"/>
            <a:ext cx="9961115" cy="2072481"/>
          </a:xfrm>
          <a:prstGeom prst="rect">
            <a:avLst/>
          </a:prstGeom>
          <a:solidFill>
            <a:srgbClr val="89929B">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E92ADF8F-95D1-4CE4-B6AA-1C491782E63C}"/>
              </a:ext>
            </a:extLst>
          </p:cNvPr>
          <p:cNvSpPr>
            <a:spLocks noGrp="1"/>
          </p:cNvSpPr>
          <p:nvPr>
            <p:ph type="subTitle" idx="1"/>
          </p:nvPr>
        </p:nvSpPr>
        <p:spPr>
          <a:xfrm>
            <a:off x="1893715" y="4502576"/>
            <a:ext cx="7574507" cy="1640983"/>
          </a:xfrm>
        </p:spPr>
        <p:txBody>
          <a:bodyPr anchor="t">
            <a:normAutofit fontScale="85000" lnSpcReduction="20000"/>
          </a:bodyPr>
          <a:lstStyle/>
          <a:p>
            <a:r>
              <a:rPr lang="en-US" sz="3200">
                <a:solidFill>
                  <a:srgbClr val="FFFFFF"/>
                </a:solidFill>
              </a:rPr>
              <a:t>In text-citations</a:t>
            </a:r>
          </a:p>
          <a:p>
            <a:r>
              <a:rPr lang="en-US" sz="3200">
                <a:solidFill>
                  <a:srgbClr val="FFFFFF"/>
                </a:solidFill>
              </a:rPr>
              <a:t>Using MLA </a:t>
            </a:r>
            <a:endParaRPr lang="en-US" sz="3200" dirty="0">
              <a:solidFill>
                <a:srgbClr val="FFFFFF"/>
              </a:solidFill>
            </a:endParaRPr>
          </a:p>
          <a:p>
            <a:r>
              <a:rPr lang="en-US" sz="3200">
                <a:solidFill>
                  <a:srgbClr val="FFFFFF"/>
                </a:solidFill>
              </a:rPr>
              <a:t>APA/Chicago resources </a:t>
            </a:r>
          </a:p>
        </p:txBody>
      </p:sp>
    </p:spTree>
    <p:extLst>
      <p:ext uri="{BB962C8B-B14F-4D97-AF65-F5344CB8AC3E}">
        <p14:creationId xmlns:p14="http://schemas.microsoft.com/office/powerpoint/2010/main" val="3841720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70E9D-FD86-4536-A6B4-64417C8CA7AD}"/>
              </a:ext>
            </a:extLst>
          </p:cNvPr>
          <p:cNvSpPr>
            <a:spLocks noGrp="1"/>
          </p:cNvSpPr>
          <p:nvPr>
            <p:ph type="title"/>
          </p:nvPr>
        </p:nvSpPr>
        <p:spPr>
          <a:xfrm>
            <a:off x="767857" y="933450"/>
            <a:ext cx="3119438" cy="1871315"/>
          </a:xfrm>
        </p:spPr>
        <p:txBody>
          <a:bodyPr>
            <a:normAutofit fontScale="90000"/>
          </a:bodyPr>
          <a:lstStyle/>
          <a:p>
            <a:r>
              <a:rPr lang="en-US" dirty="0"/>
              <a:t>Quote "Sandwiching": 3 steps to using quotes effectively </a:t>
            </a:r>
          </a:p>
        </p:txBody>
      </p:sp>
      <p:sp>
        <p:nvSpPr>
          <p:cNvPr id="3" name="Content Placeholder 2">
            <a:extLst>
              <a:ext uri="{FF2B5EF4-FFF2-40B4-BE49-F238E27FC236}">
                <a16:creationId xmlns:a16="http://schemas.microsoft.com/office/drawing/2014/main" id="{6013DC33-E857-4BCD-8EF5-51E351A2745C}"/>
              </a:ext>
            </a:extLst>
          </p:cNvPr>
          <p:cNvSpPr>
            <a:spLocks noGrp="1"/>
          </p:cNvSpPr>
          <p:nvPr>
            <p:ph idx="1"/>
          </p:nvPr>
        </p:nvSpPr>
        <p:spPr>
          <a:xfrm>
            <a:off x="4357894" y="706864"/>
            <a:ext cx="6598440" cy="1794148"/>
          </a:xfrm>
        </p:spPr>
        <p:txBody>
          <a:bodyPr>
            <a:normAutofit fontScale="77500" lnSpcReduction="20000"/>
          </a:bodyPr>
          <a:lstStyle/>
          <a:p>
            <a:pPr marL="0" indent="0">
              <a:buNone/>
            </a:pPr>
            <a:endParaRPr lang="en-US" dirty="0"/>
          </a:p>
          <a:p>
            <a:pPr marL="0" indent="0">
              <a:buNone/>
            </a:pPr>
            <a:r>
              <a:rPr lang="en-US">
                <a:ea typeface="+mn-lt"/>
                <a:cs typeface="+mn-lt"/>
              </a:rPr>
              <a:t>When using quotes as support....</a:t>
            </a:r>
            <a:endParaRPr lang="en-US"/>
          </a:p>
          <a:p>
            <a:pPr marL="305435" indent="-305435"/>
            <a:r>
              <a:rPr lang="en-US">
                <a:solidFill>
                  <a:schemeClr val="accent1"/>
                </a:solidFill>
              </a:rPr>
              <a:t>INTRODUCE</a:t>
            </a:r>
            <a:r>
              <a:rPr lang="en-US"/>
              <a:t> the quote</a:t>
            </a:r>
            <a:endParaRPr lang="en-US" dirty="0"/>
          </a:p>
          <a:p>
            <a:pPr marL="305435" indent="-305435"/>
            <a:r>
              <a:rPr lang="en-US">
                <a:solidFill>
                  <a:schemeClr val="accent1"/>
                </a:solidFill>
              </a:rPr>
              <a:t>QUOTE </a:t>
            </a:r>
            <a:r>
              <a:rPr lang="en-US"/>
              <a:t> (Can be a direct quote, paraphrase, or a summary)</a:t>
            </a:r>
            <a:endParaRPr lang="en-US" dirty="0"/>
          </a:p>
          <a:p>
            <a:pPr marL="305435" indent="-305435"/>
            <a:r>
              <a:rPr lang="en-US"/>
              <a:t>Explain the </a:t>
            </a:r>
            <a:r>
              <a:rPr lang="en-US">
                <a:solidFill>
                  <a:schemeClr val="accent1"/>
                </a:solidFill>
              </a:rPr>
              <a:t>VALUE </a:t>
            </a:r>
            <a:r>
              <a:rPr lang="en-US"/>
              <a:t>of the quote </a:t>
            </a:r>
            <a:endParaRPr lang="en-US" dirty="0"/>
          </a:p>
          <a:p>
            <a:pPr marL="305435" indent="-305435"/>
            <a:endParaRPr lang="en-US"/>
          </a:p>
        </p:txBody>
      </p:sp>
      <p:pic>
        <p:nvPicPr>
          <p:cNvPr id="7" name="Picture 7" descr="A close up of a logo&#10;&#10;Description generated with high confidence">
            <a:extLst>
              <a:ext uri="{FF2B5EF4-FFF2-40B4-BE49-F238E27FC236}">
                <a16:creationId xmlns:a16="http://schemas.microsoft.com/office/drawing/2014/main" id="{3901B859-CD94-4CA4-9A7F-070EBAA0171C}"/>
              </a:ext>
            </a:extLst>
          </p:cNvPr>
          <p:cNvPicPr>
            <a:picLocks noChangeAspect="1"/>
          </p:cNvPicPr>
          <p:nvPr/>
        </p:nvPicPr>
        <p:blipFill rotWithShape="1">
          <a:blip r:embed="rId2"/>
          <a:srcRect l="50664" t="11715" r="3156" b="1255"/>
          <a:stretch/>
        </p:blipFill>
        <p:spPr>
          <a:xfrm>
            <a:off x="5258676" y="2339946"/>
            <a:ext cx="5439918" cy="4086714"/>
          </a:xfrm>
          <a:prstGeom prst="rect">
            <a:avLst/>
          </a:prstGeom>
        </p:spPr>
      </p:pic>
      <p:sp>
        <p:nvSpPr>
          <p:cNvPr id="11" name="TextBox 10">
            <a:extLst>
              <a:ext uri="{FF2B5EF4-FFF2-40B4-BE49-F238E27FC236}">
                <a16:creationId xmlns:a16="http://schemas.microsoft.com/office/drawing/2014/main" id="{8AF26AAA-F15F-4BC2-B67F-A15E42ECB398}"/>
              </a:ext>
            </a:extLst>
          </p:cNvPr>
          <p:cNvSpPr txBox="1"/>
          <p:nvPr/>
        </p:nvSpPr>
        <p:spPr>
          <a:xfrm>
            <a:off x="2473435" y="3086538"/>
            <a:ext cx="123671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solidFill>
                  <a:schemeClr val="bg1"/>
                </a:solidFill>
              </a:rPr>
              <a:t>Introduce</a:t>
            </a:r>
          </a:p>
        </p:txBody>
      </p:sp>
      <p:sp>
        <p:nvSpPr>
          <p:cNvPr id="12" name="TextBox 11">
            <a:extLst>
              <a:ext uri="{FF2B5EF4-FFF2-40B4-BE49-F238E27FC236}">
                <a16:creationId xmlns:a16="http://schemas.microsoft.com/office/drawing/2014/main" id="{26D5C41A-96D1-4488-B9D4-ADAADF09BEDE}"/>
              </a:ext>
            </a:extLst>
          </p:cNvPr>
          <p:cNvSpPr txBox="1"/>
          <p:nvPr/>
        </p:nvSpPr>
        <p:spPr>
          <a:xfrm>
            <a:off x="505482" y="3947620"/>
            <a:ext cx="142940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solidFill>
                  <a:schemeClr val="bg1"/>
                </a:solidFill>
                <a:latin typeface="Franklin Gothic Book"/>
              </a:rPr>
              <a:t>QUOTATIONS</a:t>
            </a:r>
          </a:p>
        </p:txBody>
      </p:sp>
      <p:sp>
        <p:nvSpPr>
          <p:cNvPr id="13" name="TextBox 12">
            <a:extLst>
              <a:ext uri="{FF2B5EF4-FFF2-40B4-BE49-F238E27FC236}">
                <a16:creationId xmlns:a16="http://schemas.microsoft.com/office/drawing/2014/main" id="{AACF61BE-0DB0-46E4-B75C-B6B5FE164D52}"/>
              </a:ext>
            </a:extLst>
          </p:cNvPr>
          <p:cNvSpPr txBox="1"/>
          <p:nvPr/>
        </p:nvSpPr>
        <p:spPr>
          <a:xfrm>
            <a:off x="3112814" y="3997434"/>
            <a:ext cx="851338" cy="338554"/>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solidFill>
                  <a:schemeClr val="bg1"/>
                </a:solidFill>
              </a:rPr>
              <a:t>Quote</a:t>
            </a:r>
          </a:p>
        </p:txBody>
      </p:sp>
      <p:sp>
        <p:nvSpPr>
          <p:cNvPr id="14" name="TextBox 13">
            <a:extLst>
              <a:ext uri="{FF2B5EF4-FFF2-40B4-BE49-F238E27FC236}">
                <a16:creationId xmlns:a16="http://schemas.microsoft.com/office/drawing/2014/main" id="{950DBB1E-175D-4038-B933-80D6FE15CAD6}"/>
              </a:ext>
            </a:extLst>
          </p:cNvPr>
          <p:cNvSpPr txBox="1"/>
          <p:nvPr/>
        </p:nvSpPr>
        <p:spPr>
          <a:xfrm>
            <a:off x="2598792" y="5051206"/>
            <a:ext cx="90389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solidFill>
                  <a:schemeClr val="bg1"/>
                </a:solidFill>
              </a:rPr>
              <a:t>Value</a:t>
            </a:r>
          </a:p>
        </p:txBody>
      </p:sp>
      <p:cxnSp>
        <p:nvCxnSpPr>
          <p:cNvPr id="15" name="Straight Arrow Connector 14">
            <a:extLst>
              <a:ext uri="{FF2B5EF4-FFF2-40B4-BE49-F238E27FC236}">
                <a16:creationId xmlns:a16="http://schemas.microsoft.com/office/drawing/2014/main" id="{4A8ABB21-50A0-463B-93BE-2F0E5EC24A32}"/>
              </a:ext>
            </a:extLst>
          </p:cNvPr>
          <p:cNvCxnSpPr/>
          <p:nvPr/>
        </p:nvCxnSpPr>
        <p:spPr>
          <a:xfrm flipV="1">
            <a:off x="1837559" y="3343167"/>
            <a:ext cx="625365" cy="69718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1E970B0-12D6-4F2F-BBC9-890815291D24}"/>
              </a:ext>
            </a:extLst>
          </p:cNvPr>
          <p:cNvCxnSpPr>
            <a:cxnSpLocks/>
          </p:cNvCxnSpPr>
          <p:nvPr/>
        </p:nvCxnSpPr>
        <p:spPr>
          <a:xfrm>
            <a:off x="1933902" y="4162971"/>
            <a:ext cx="1089572" cy="350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1F77FF7-BD9F-44D9-B6A9-D69B73ADDB19}"/>
              </a:ext>
            </a:extLst>
          </p:cNvPr>
          <p:cNvCxnSpPr>
            <a:cxnSpLocks/>
          </p:cNvCxnSpPr>
          <p:nvPr/>
        </p:nvCxnSpPr>
        <p:spPr>
          <a:xfrm>
            <a:off x="1811282" y="4285592"/>
            <a:ext cx="783020" cy="76550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CED0C25-68B4-4166-8BFB-1AA6DC7C7F87}"/>
              </a:ext>
            </a:extLst>
          </p:cNvPr>
          <p:cNvSpPr txBox="1"/>
          <p:nvPr/>
        </p:nvSpPr>
        <p:spPr>
          <a:xfrm>
            <a:off x="9951656" y="6545788"/>
            <a:ext cx="2475967"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solidFill>
                  <a:schemeClr val="bg2">
                    <a:lumMod val="75000"/>
                  </a:schemeClr>
                </a:solidFill>
                <a:ea typeface="+mn-lt"/>
                <a:cs typeface="+mn-lt"/>
              </a:rPr>
              <a:t>From Margaret Wickham </a:t>
            </a:r>
            <a:endParaRPr lang="en-US" sz="1400" i="1">
              <a:solidFill>
                <a:schemeClr val="bg2">
                  <a:lumMod val="75000"/>
                </a:schemeClr>
              </a:solidFill>
            </a:endParaRPr>
          </a:p>
          <a:p>
            <a:endParaRPr lang="en-US" sz="1200" i="1" dirty="0">
              <a:solidFill>
                <a:schemeClr val="bg2">
                  <a:lumMod val="75000"/>
                </a:schemeClr>
              </a:solidFill>
            </a:endParaRPr>
          </a:p>
        </p:txBody>
      </p:sp>
    </p:spTree>
    <p:extLst>
      <p:ext uri="{BB962C8B-B14F-4D97-AF65-F5344CB8AC3E}">
        <p14:creationId xmlns:p14="http://schemas.microsoft.com/office/powerpoint/2010/main" val="355770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1F02D-CF07-49B5-97A7-99750479B729}"/>
              </a:ext>
            </a:extLst>
          </p:cNvPr>
          <p:cNvSpPr>
            <a:spLocks noGrp="1"/>
          </p:cNvSpPr>
          <p:nvPr>
            <p:ph type="title"/>
          </p:nvPr>
        </p:nvSpPr>
        <p:spPr/>
        <p:txBody>
          <a:bodyPr/>
          <a:lstStyle/>
          <a:p>
            <a:r>
              <a:rPr lang="en-US" dirty="0"/>
              <a:t>Example of A  "quote Sandwich"</a:t>
            </a:r>
          </a:p>
        </p:txBody>
      </p:sp>
      <p:sp>
        <p:nvSpPr>
          <p:cNvPr id="3" name="Content Placeholder 2">
            <a:extLst>
              <a:ext uri="{FF2B5EF4-FFF2-40B4-BE49-F238E27FC236}">
                <a16:creationId xmlns:a16="http://schemas.microsoft.com/office/drawing/2014/main" id="{69CD8698-1BA3-4ECC-AA16-7E71FBCF65FE}"/>
              </a:ext>
            </a:extLst>
          </p:cNvPr>
          <p:cNvSpPr>
            <a:spLocks noGrp="1"/>
          </p:cNvSpPr>
          <p:nvPr>
            <p:ph idx="1"/>
          </p:nvPr>
        </p:nvSpPr>
        <p:spPr>
          <a:xfrm>
            <a:off x="4147688" y="995898"/>
            <a:ext cx="7859679" cy="5104904"/>
          </a:xfrm>
        </p:spPr>
        <p:txBody>
          <a:bodyPr/>
          <a:lstStyle/>
          <a:p>
            <a:pPr marL="0" indent="0">
              <a:buNone/>
            </a:pPr>
            <a:r>
              <a:rPr lang="en-US" sz="2200" dirty="0">
                <a:ea typeface="+mn-lt"/>
                <a:cs typeface="+mn-lt"/>
              </a:rPr>
              <a:t>Combining wind with rain can cause frigid temperatures, causing any outside activities to be delayed. Even inside the tent </a:t>
            </a:r>
            <a:r>
              <a:rPr lang="en-US" sz="2200">
                <a:ea typeface="+mn-lt"/>
                <a:cs typeface="+mn-lt"/>
              </a:rPr>
              <a:t>problems may arise due to heavy winds. In fact,“60% of camping </a:t>
            </a:r>
            <a:r>
              <a:rPr lang="en-US" sz="2200" dirty="0">
                <a:ea typeface="+mn-lt"/>
                <a:cs typeface="+mn-lt"/>
              </a:rPr>
              <a:t>trips are called off due to weather conditions and lack of preparedness” (Campsalot 12). Clearly, many campers are deterred by extreme weather conditions, causing a significant decrease in relaxation and good times. </a:t>
            </a:r>
            <a:endParaRPr lang="en-US" sz="2200" dirty="0"/>
          </a:p>
          <a:p>
            <a:pPr marL="305435" indent="-305435"/>
            <a:endParaRPr lang="en-US" sz="2200" dirty="0"/>
          </a:p>
        </p:txBody>
      </p:sp>
      <p:cxnSp>
        <p:nvCxnSpPr>
          <p:cNvPr id="9" name="Straight Arrow Connector 8">
            <a:extLst>
              <a:ext uri="{FF2B5EF4-FFF2-40B4-BE49-F238E27FC236}">
                <a16:creationId xmlns:a16="http://schemas.microsoft.com/office/drawing/2014/main" id="{1239DD06-B0F6-495B-B4A6-E9E472D35E51}"/>
              </a:ext>
            </a:extLst>
          </p:cNvPr>
          <p:cNvCxnSpPr>
            <a:cxnSpLocks/>
          </p:cNvCxnSpPr>
          <p:nvPr/>
        </p:nvCxnSpPr>
        <p:spPr>
          <a:xfrm>
            <a:off x="4325007" y="3094419"/>
            <a:ext cx="5491651" cy="1"/>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1239DD06-B0F6-495B-B4A6-E9E472D35E51}"/>
              </a:ext>
            </a:extLst>
          </p:cNvPr>
          <p:cNvCxnSpPr>
            <a:cxnSpLocks/>
          </p:cNvCxnSpPr>
          <p:nvPr/>
        </p:nvCxnSpPr>
        <p:spPr>
          <a:xfrm>
            <a:off x="9933260" y="3097156"/>
            <a:ext cx="1944410" cy="1"/>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1239DD06-B0F6-495B-B4A6-E9E472D35E51}"/>
              </a:ext>
            </a:extLst>
          </p:cNvPr>
          <p:cNvCxnSpPr>
            <a:cxnSpLocks/>
          </p:cNvCxnSpPr>
          <p:nvPr/>
        </p:nvCxnSpPr>
        <p:spPr>
          <a:xfrm flipV="1">
            <a:off x="4269170" y="3458998"/>
            <a:ext cx="6525168" cy="17515"/>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1239DD06-B0F6-495B-B4A6-E9E472D35E51}"/>
              </a:ext>
            </a:extLst>
          </p:cNvPr>
          <p:cNvCxnSpPr>
            <a:cxnSpLocks/>
          </p:cNvCxnSpPr>
          <p:nvPr/>
        </p:nvCxnSpPr>
        <p:spPr>
          <a:xfrm flipV="1">
            <a:off x="4271907" y="3847113"/>
            <a:ext cx="3617306" cy="8758"/>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1239DD06-B0F6-495B-B4A6-E9E472D35E51}"/>
              </a:ext>
            </a:extLst>
          </p:cNvPr>
          <p:cNvCxnSpPr>
            <a:cxnSpLocks/>
          </p:cNvCxnSpPr>
          <p:nvPr/>
        </p:nvCxnSpPr>
        <p:spPr>
          <a:xfrm flipV="1">
            <a:off x="8040850" y="3849852"/>
            <a:ext cx="3188134" cy="8756"/>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1239DD06-B0F6-495B-B4A6-E9E472D35E51}"/>
              </a:ext>
            </a:extLst>
          </p:cNvPr>
          <p:cNvCxnSpPr>
            <a:cxnSpLocks/>
          </p:cNvCxnSpPr>
          <p:nvPr/>
        </p:nvCxnSpPr>
        <p:spPr>
          <a:xfrm>
            <a:off x="4242347" y="4229208"/>
            <a:ext cx="7129513" cy="17518"/>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1239DD06-B0F6-495B-B4A6-E9E472D35E51}"/>
              </a:ext>
            </a:extLst>
          </p:cNvPr>
          <p:cNvCxnSpPr>
            <a:cxnSpLocks/>
          </p:cNvCxnSpPr>
          <p:nvPr/>
        </p:nvCxnSpPr>
        <p:spPr>
          <a:xfrm>
            <a:off x="4271359" y="4617324"/>
            <a:ext cx="4440616" cy="1"/>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47CB4C69-284B-4F93-AB9E-173475316BEE}"/>
              </a:ext>
            </a:extLst>
          </p:cNvPr>
          <p:cNvCxnSpPr>
            <a:cxnSpLocks/>
          </p:cNvCxnSpPr>
          <p:nvPr/>
        </p:nvCxnSpPr>
        <p:spPr>
          <a:xfrm>
            <a:off x="8485351" y="2700280"/>
            <a:ext cx="2356065" cy="8760"/>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18" name="Arrow: Right 17">
            <a:extLst>
              <a:ext uri="{FF2B5EF4-FFF2-40B4-BE49-F238E27FC236}">
                <a16:creationId xmlns:a16="http://schemas.microsoft.com/office/drawing/2014/main" id="{A7DD20DA-9F8F-45F2-A951-D9AD24DDDCEB}"/>
              </a:ext>
            </a:extLst>
          </p:cNvPr>
          <p:cNvSpPr/>
          <p:nvPr/>
        </p:nvSpPr>
        <p:spPr>
          <a:xfrm>
            <a:off x="7101235" y="2325055"/>
            <a:ext cx="1278758" cy="4904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Introduce</a:t>
            </a:r>
            <a:endParaRPr lang="en-US" dirty="0"/>
          </a:p>
        </p:txBody>
      </p:sp>
      <p:sp>
        <p:nvSpPr>
          <p:cNvPr id="19" name="Arrow: Right 18">
            <a:extLst>
              <a:ext uri="{FF2B5EF4-FFF2-40B4-BE49-F238E27FC236}">
                <a16:creationId xmlns:a16="http://schemas.microsoft.com/office/drawing/2014/main" id="{BBA35001-D914-4A35-8AEB-90083A9ECE7F}"/>
              </a:ext>
            </a:extLst>
          </p:cNvPr>
          <p:cNvSpPr/>
          <p:nvPr/>
        </p:nvSpPr>
        <p:spPr>
          <a:xfrm>
            <a:off x="8776868" y="2704412"/>
            <a:ext cx="980965" cy="481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Quote</a:t>
            </a:r>
          </a:p>
        </p:txBody>
      </p:sp>
      <p:sp>
        <p:nvSpPr>
          <p:cNvPr id="20" name="Arrow: Right 19">
            <a:extLst>
              <a:ext uri="{FF2B5EF4-FFF2-40B4-BE49-F238E27FC236}">
                <a16:creationId xmlns:a16="http://schemas.microsoft.com/office/drawing/2014/main" id="{40E4F5BF-09C2-4A01-8CDF-A48EA9DD8707}"/>
              </a:ext>
            </a:extLst>
          </p:cNvPr>
          <p:cNvSpPr/>
          <p:nvPr/>
        </p:nvSpPr>
        <p:spPr>
          <a:xfrm>
            <a:off x="6984088" y="3425356"/>
            <a:ext cx="980965" cy="481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Value</a:t>
            </a:r>
          </a:p>
        </p:txBody>
      </p:sp>
    </p:spTree>
    <p:extLst>
      <p:ext uri="{BB962C8B-B14F-4D97-AF65-F5344CB8AC3E}">
        <p14:creationId xmlns:p14="http://schemas.microsoft.com/office/powerpoint/2010/main" val="183067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CC39F-37AB-4978-925F-A039434E416D}"/>
              </a:ext>
            </a:extLst>
          </p:cNvPr>
          <p:cNvSpPr>
            <a:spLocks noGrp="1"/>
          </p:cNvSpPr>
          <p:nvPr>
            <p:ph type="title"/>
          </p:nvPr>
        </p:nvSpPr>
        <p:spPr/>
        <p:txBody>
          <a:bodyPr/>
          <a:lstStyle/>
          <a:p>
            <a:r>
              <a:rPr lang="en-US" dirty="0"/>
              <a:t>Using In-text citations</a:t>
            </a:r>
          </a:p>
        </p:txBody>
      </p:sp>
      <p:sp>
        <p:nvSpPr>
          <p:cNvPr id="3" name="Content Placeholder 2">
            <a:extLst>
              <a:ext uri="{FF2B5EF4-FFF2-40B4-BE49-F238E27FC236}">
                <a16:creationId xmlns:a16="http://schemas.microsoft.com/office/drawing/2014/main" id="{37FA6C41-EDBD-4AAB-A8CC-C316028F9E8C}"/>
              </a:ext>
            </a:extLst>
          </p:cNvPr>
          <p:cNvSpPr>
            <a:spLocks noGrp="1"/>
          </p:cNvSpPr>
          <p:nvPr>
            <p:ph idx="1"/>
          </p:nvPr>
        </p:nvSpPr>
        <p:spPr>
          <a:xfrm>
            <a:off x="4340376" y="680588"/>
            <a:ext cx="7693266" cy="5980767"/>
          </a:xfrm>
        </p:spPr>
        <p:txBody>
          <a:bodyPr/>
          <a:lstStyle/>
          <a:p>
            <a:pPr marL="0" indent="0">
              <a:lnSpc>
                <a:spcPct val="200000"/>
              </a:lnSpc>
              <a:buNone/>
            </a:pPr>
            <a:r>
              <a:rPr lang="en-US" b="1">
                <a:ea typeface="+mn-lt"/>
                <a:cs typeface="+mn-lt"/>
              </a:rPr>
              <a:t>YOU MUST INCLUDE an In-TEXT CITATION WHEN:</a:t>
            </a:r>
            <a:endParaRPr lang="en-US" b="1"/>
          </a:p>
          <a:p>
            <a:pPr marL="305435" indent="-305435">
              <a:lnSpc>
                <a:spcPct val="200000"/>
              </a:lnSpc>
            </a:pPr>
            <a:r>
              <a:rPr lang="en-US">
                <a:ea typeface="+mn-lt"/>
                <a:cs typeface="+mn-lt"/>
              </a:rPr>
              <a:t>Using a direct quote</a:t>
            </a:r>
            <a:endParaRPr lang="en-US"/>
          </a:p>
          <a:p>
            <a:pPr marL="305435" indent="-305435">
              <a:lnSpc>
                <a:spcPct val="200000"/>
              </a:lnSpc>
            </a:pPr>
            <a:r>
              <a:rPr lang="en-US">
                <a:ea typeface="+mn-lt"/>
                <a:cs typeface="+mn-lt"/>
              </a:rPr>
              <a:t>Paraphrasing an article, idea, or concept </a:t>
            </a:r>
            <a:endParaRPr lang="en-US"/>
          </a:p>
          <a:p>
            <a:pPr marL="305435" indent="-305435">
              <a:lnSpc>
                <a:spcPct val="200000"/>
              </a:lnSpc>
            </a:pPr>
            <a:r>
              <a:rPr lang="en-US">
                <a:ea typeface="+mn-lt"/>
                <a:cs typeface="+mn-lt"/>
              </a:rPr>
              <a:t>Providing a statistic or fact</a:t>
            </a:r>
            <a:endParaRPr lang="en-US"/>
          </a:p>
          <a:p>
            <a:pPr marL="305435" indent="-305435">
              <a:lnSpc>
                <a:spcPct val="200000"/>
              </a:lnSpc>
            </a:pPr>
            <a:r>
              <a:rPr lang="en-US">
                <a:ea typeface="+mn-lt"/>
                <a:cs typeface="+mn-lt"/>
              </a:rPr>
              <a:t>Making a general statement or claim that requires evidence</a:t>
            </a:r>
            <a:endParaRPr lang="en-US"/>
          </a:p>
          <a:p>
            <a:pPr marL="305435" indent="-305435"/>
            <a:endParaRPr lang="en-US" dirty="0"/>
          </a:p>
        </p:txBody>
      </p:sp>
    </p:spTree>
    <p:extLst>
      <p:ext uri="{BB962C8B-B14F-4D97-AF65-F5344CB8AC3E}">
        <p14:creationId xmlns:p14="http://schemas.microsoft.com/office/powerpoint/2010/main" val="4015799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9171204-6A50-40E1-B631-84CEDFC93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6C973F6-5187-412F-AACC-6E3FF8A6A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628" y="496959"/>
            <a:ext cx="1106164" cy="585973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D11AE14F-1B7E-41E6-B579-2F71D13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856" y="496958"/>
            <a:ext cx="9961047" cy="36780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117E737-6C4F-4D17-B83E-11C70B714D5F}"/>
              </a:ext>
            </a:extLst>
          </p:cNvPr>
          <p:cNvSpPr>
            <a:spLocks noGrp="1"/>
          </p:cNvSpPr>
          <p:nvPr>
            <p:ph type="ctrTitle"/>
          </p:nvPr>
        </p:nvSpPr>
        <p:spPr>
          <a:xfrm>
            <a:off x="1893715" y="980015"/>
            <a:ext cx="9352507" cy="2454193"/>
          </a:xfrm>
        </p:spPr>
        <p:txBody>
          <a:bodyPr anchor="ctr">
            <a:normAutofit fontScale="90000"/>
          </a:bodyPr>
          <a:lstStyle/>
          <a:p>
            <a:r>
              <a:rPr lang="en-US" sz="6000" dirty="0">
                <a:solidFill>
                  <a:srgbClr val="FFFFFF"/>
                </a:solidFill>
              </a:rPr>
              <a:t>Part 1: </a:t>
            </a:r>
            <a:r>
              <a:rPr lang="en-US" sz="6000">
                <a:solidFill>
                  <a:srgbClr val="FFFFFF"/>
                </a:solidFill>
              </a:rPr>
              <a:t>Improving Essay Content and structure</a:t>
            </a:r>
            <a:endParaRPr lang="en-US" sz="6000" dirty="0">
              <a:solidFill>
                <a:srgbClr val="FFFFFF"/>
              </a:solidFill>
            </a:endParaRPr>
          </a:p>
        </p:txBody>
      </p:sp>
      <p:sp>
        <p:nvSpPr>
          <p:cNvPr id="25" name="Rectangle 24">
            <a:extLst>
              <a:ext uri="{FF2B5EF4-FFF2-40B4-BE49-F238E27FC236}">
                <a16:creationId xmlns:a16="http://schemas.microsoft.com/office/drawing/2014/main" id="{752BB805-F7B7-4B80-A1C5-385D4DAF7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789" y="4284212"/>
            <a:ext cx="9961115" cy="2072481"/>
          </a:xfrm>
          <a:prstGeom prst="rect">
            <a:avLst/>
          </a:prstGeom>
          <a:solidFill>
            <a:srgbClr val="89929B">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E92ADF8F-95D1-4CE4-B6AA-1C491782E63C}"/>
              </a:ext>
            </a:extLst>
          </p:cNvPr>
          <p:cNvSpPr>
            <a:spLocks noGrp="1"/>
          </p:cNvSpPr>
          <p:nvPr>
            <p:ph type="subTitle" idx="1"/>
          </p:nvPr>
        </p:nvSpPr>
        <p:spPr>
          <a:xfrm>
            <a:off x="1893715" y="4502576"/>
            <a:ext cx="7574507" cy="1640983"/>
          </a:xfrm>
        </p:spPr>
        <p:txBody>
          <a:bodyPr anchor="t">
            <a:normAutofit fontScale="85000" lnSpcReduction="20000"/>
          </a:bodyPr>
          <a:lstStyle/>
          <a:p>
            <a:r>
              <a:rPr lang="en-US" sz="3200">
                <a:solidFill>
                  <a:srgbClr val="FFFFFF"/>
                </a:solidFill>
              </a:rPr>
              <a:t>Introductions</a:t>
            </a:r>
            <a:r>
              <a:rPr lang="en-US" sz="3200" dirty="0">
                <a:solidFill>
                  <a:srgbClr val="FFFFFF"/>
                </a:solidFill>
              </a:rPr>
              <a:t> </a:t>
            </a:r>
            <a:endParaRPr lang="en-US" dirty="0">
              <a:solidFill>
                <a:srgbClr val="ED8428"/>
              </a:solidFill>
            </a:endParaRPr>
          </a:p>
          <a:p>
            <a:r>
              <a:rPr lang="en-US" sz="3200" dirty="0">
                <a:solidFill>
                  <a:srgbClr val="FFFFFF"/>
                </a:solidFill>
              </a:rPr>
              <a:t>Body paragraphs</a:t>
            </a:r>
          </a:p>
          <a:p>
            <a:r>
              <a:rPr lang="en-US" sz="3200" dirty="0">
                <a:solidFill>
                  <a:srgbClr val="FFFFFF"/>
                </a:solidFill>
              </a:rPr>
              <a:t>Conclusions </a:t>
            </a:r>
            <a:endParaRPr lang="en-US" sz="3200" dirty="0">
              <a:solidFill>
                <a:srgbClr val="FFFFFF"/>
              </a:solidFill>
              <a:highlight>
                <a:srgbClr val="00FF00"/>
              </a:highlight>
            </a:endParaRPr>
          </a:p>
        </p:txBody>
      </p:sp>
    </p:spTree>
    <p:extLst>
      <p:ext uri="{BB962C8B-B14F-4D97-AF65-F5344CB8AC3E}">
        <p14:creationId xmlns:p14="http://schemas.microsoft.com/office/powerpoint/2010/main" val="3185801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CC39F-37AB-4978-925F-A039434E416D}"/>
              </a:ext>
            </a:extLst>
          </p:cNvPr>
          <p:cNvSpPr>
            <a:spLocks noGrp="1"/>
          </p:cNvSpPr>
          <p:nvPr>
            <p:ph type="title"/>
          </p:nvPr>
        </p:nvSpPr>
        <p:spPr/>
        <p:txBody>
          <a:bodyPr/>
          <a:lstStyle/>
          <a:p>
            <a:r>
              <a:rPr lang="en-US" dirty="0"/>
              <a:t>Library resources for MLA , APA, and chicago</a:t>
            </a:r>
          </a:p>
        </p:txBody>
      </p:sp>
      <p:sp>
        <p:nvSpPr>
          <p:cNvPr id="3" name="Content Placeholder 2">
            <a:extLst>
              <a:ext uri="{FF2B5EF4-FFF2-40B4-BE49-F238E27FC236}">
                <a16:creationId xmlns:a16="http://schemas.microsoft.com/office/drawing/2014/main" id="{37FA6C41-EDBD-4AAB-A8CC-C316028F9E8C}"/>
              </a:ext>
            </a:extLst>
          </p:cNvPr>
          <p:cNvSpPr>
            <a:spLocks noGrp="1"/>
          </p:cNvSpPr>
          <p:nvPr>
            <p:ph idx="1"/>
          </p:nvPr>
        </p:nvSpPr>
        <p:spPr>
          <a:xfrm>
            <a:off x="4403876" y="1217367"/>
            <a:ext cx="6822409" cy="1435983"/>
          </a:xfrm>
        </p:spPr>
        <p:txBody>
          <a:bodyPr>
            <a:normAutofit fontScale="92500" lnSpcReduction="10000"/>
          </a:bodyPr>
          <a:lstStyle/>
          <a:p>
            <a:pPr marL="0" indent="0">
              <a:lnSpc>
                <a:spcPct val="200000"/>
              </a:lnSpc>
              <a:buNone/>
            </a:pPr>
            <a:r>
              <a:rPr lang="en-US" b="1" dirty="0">
                <a:solidFill>
                  <a:schemeClr val="accent1"/>
                </a:solidFill>
                <a:ea typeface="+mn-lt"/>
                <a:cs typeface="+mn-lt"/>
              </a:rPr>
              <a:t>To Access : </a:t>
            </a:r>
            <a:endParaRPr lang="en-US" b="1">
              <a:solidFill>
                <a:schemeClr val="accent1"/>
              </a:solidFill>
            </a:endParaRPr>
          </a:p>
          <a:p>
            <a:pPr marL="305435" indent="-305435">
              <a:lnSpc>
                <a:spcPct val="200000"/>
              </a:lnSpc>
            </a:pPr>
            <a:r>
              <a:rPr lang="en-US" dirty="0">
                <a:ea typeface="+mn-lt"/>
                <a:cs typeface="+mn-lt"/>
                <a:hlinkClick r:id="rId2"/>
              </a:rPr>
              <a:t>https://canadacollege.edu/library/index.php</a:t>
            </a:r>
            <a:endParaRPr lang="en-US" dirty="0"/>
          </a:p>
          <a:p>
            <a:pPr marL="0" indent="0">
              <a:lnSpc>
                <a:spcPct val="200000"/>
              </a:lnSpc>
              <a:buNone/>
            </a:pPr>
            <a:endParaRPr lang="en-US" dirty="0"/>
          </a:p>
          <a:p>
            <a:pPr marL="0" indent="0">
              <a:lnSpc>
                <a:spcPct val="200000"/>
              </a:lnSpc>
              <a:buNone/>
            </a:pPr>
            <a:endParaRPr lang="en-US" dirty="0"/>
          </a:p>
          <a:p>
            <a:pPr marL="305435" indent="-305435"/>
            <a:endParaRPr lang="en-US" dirty="0"/>
          </a:p>
        </p:txBody>
      </p:sp>
      <p:pic>
        <p:nvPicPr>
          <p:cNvPr id="4" name="Picture 4" descr="A screenshot of a cell phone&#10;&#10;Description generated with very high confidence">
            <a:extLst>
              <a:ext uri="{FF2B5EF4-FFF2-40B4-BE49-F238E27FC236}">
                <a16:creationId xmlns:a16="http://schemas.microsoft.com/office/drawing/2014/main" id="{1CF89C1F-4AA5-4428-B145-B6A21343D3EB}"/>
              </a:ext>
            </a:extLst>
          </p:cNvPr>
          <p:cNvPicPr>
            <a:picLocks noChangeAspect="1"/>
          </p:cNvPicPr>
          <p:nvPr/>
        </p:nvPicPr>
        <p:blipFill>
          <a:blip r:embed="rId3"/>
          <a:stretch>
            <a:fillRect/>
          </a:stretch>
        </p:blipFill>
        <p:spPr>
          <a:xfrm>
            <a:off x="4456638" y="2002460"/>
            <a:ext cx="7487558" cy="3525615"/>
          </a:xfrm>
          <a:prstGeom prst="rect">
            <a:avLst/>
          </a:prstGeom>
        </p:spPr>
      </p:pic>
      <p:sp>
        <p:nvSpPr>
          <p:cNvPr id="6" name="Arrow: Right 5">
            <a:extLst>
              <a:ext uri="{FF2B5EF4-FFF2-40B4-BE49-F238E27FC236}">
                <a16:creationId xmlns:a16="http://schemas.microsoft.com/office/drawing/2014/main" id="{9F99065F-6F88-4B59-95E9-A87719B0A4E5}"/>
              </a:ext>
            </a:extLst>
          </p:cNvPr>
          <p:cNvSpPr/>
          <p:nvPr/>
        </p:nvSpPr>
        <p:spPr>
          <a:xfrm rot="3060000">
            <a:off x="7904476" y="2651478"/>
            <a:ext cx="1610334" cy="489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Citation Help</a:t>
            </a:r>
          </a:p>
        </p:txBody>
      </p:sp>
      <p:sp>
        <p:nvSpPr>
          <p:cNvPr id="7" name="Arrow: Left 6">
            <a:extLst>
              <a:ext uri="{FF2B5EF4-FFF2-40B4-BE49-F238E27FC236}">
                <a16:creationId xmlns:a16="http://schemas.microsoft.com/office/drawing/2014/main" id="{1621CDBF-E838-4834-866D-963252708AEC}"/>
              </a:ext>
            </a:extLst>
          </p:cNvPr>
          <p:cNvSpPr/>
          <p:nvPr/>
        </p:nvSpPr>
        <p:spPr>
          <a:xfrm>
            <a:off x="8710084" y="4301766"/>
            <a:ext cx="1672896" cy="4904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Quick Guides!</a:t>
            </a:r>
          </a:p>
        </p:txBody>
      </p:sp>
    </p:spTree>
    <p:extLst>
      <p:ext uri="{BB962C8B-B14F-4D97-AF65-F5344CB8AC3E}">
        <p14:creationId xmlns:p14="http://schemas.microsoft.com/office/powerpoint/2010/main" val="1637370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CC39F-37AB-4978-925F-A039434E416D}"/>
              </a:ext>
            </a:extLst>
          </p:cNvPr>
          <p:cNvSpPr>
            <a:spLocks noGrp="1"/>
          </p:cNvSpPr>
          <p:nvPr>
            <p:ph type="title"/>
          </p:nvPr>
        </p:nvSpPr>
        <p:spPr/>
        <p:txBody>
          <a:bodyPr>
            <a:normAutofit fontScale="90000"/>
          </a:bodyPr>
          <a:lstStyle/>
          <a:p>
            <a:r>
              <a:rPr lang="en-US" dirty="0"/>
              <a:t>Writing center MLA Formatting and works cited page guide</a:t>
            </a:r>
          </a:p>
        </p:txBody>
      </p:sp>
      <p:sp>
        <p:nvSpPr>
          <p:cNvPr id="3" name="Content Placeholder 2">
            <a:extLst>
              <a:ext uri="{FF2B5EF4-FFF2-40B4-BE49-F238E27FC236}">
                <a16:creationId xmlns:a16="http://schemas.microsoft.com/office/drawing/2014/main" id="{37FA6C41-EDBD-4AAB-A8CC-C316028F9E8C}"/>
              </a:ext>
            </a:extLst>
          </p:cNvPr>
          <p:cNvSpPr>
            <a:spLocks noGrp="1"/>
          </p:cNvSpPr>
          <p:nvPr>
            <p:ph idx="1"/>
          </p:nvPr>
        </p:nvSpPr>
        <p:spPr>
          <a:xfrm>
            <a:off x="4226514" y="680589"/>
            <a:ext cx="7693266" cy="5980767"/>
          </a:xfrm>
        </p:spPr>
        <p:txBody>
          <a:bodyPr>
            <a:noAutofit/>
          </a:bodyPr>
          <a:lstStyle/>
          <a:p>
            <a:pPr marL="0" indent="0">
              <a:lnSpc>
                <a:spcPct val="100000"/>
              </a:lnSpc>
              <a:buNone/>
            </a:pPr>
            <a:endParaRPr lang="en-US" sz="1600" b="1" dirty="0"/>
          </a:p>
          <a:p>
            <a:pPr marL="305435" indent="-305435">
              <a:lnSpc>
                <a:spcPct val="100000"/>
              </a:lnSpc>
            </a:pPr>
            <a:endParaRPr lang="en-US" sz="1600" dirty="0">
              <a:solidFill>
                <a:srgbClr val="3D3D3D"/>
              </a:solidFill>
            </a:endParaRPr>
          </a:p>
          <a:p>
            <a:pPr marL="305435" indent="-305435">
              <a:lnSpc>
                <a:spcPct val="120000"/>
              </a:lnSpc>
            </a:pPr>
            <a:endParaRPr lang="en-US" dirty="0"/>
          </a:p>
          <a:p>
            <a:pPr marL="0" indent="0">
              <a:lnSpc>
                <a:spcPct val="200000"/>
              </a:lnSpc>
              <a:buNone/>
            </a:pPr>
            <a:endParaRPr lang="en-US" dirty="0">
              <a:solidFill>
                <a:srgbClr val="C00000"/>
              </a:solidFill>
              <a:ea typeface="+mn-lt"/>
              <a:cs typeface="+mn-lt"/>
            </a:endParaRPr>
          </a:p>
          <a:p>
            <a:pPr marL="0" indent="0">
              <a:lnSpc>
                <a:spcPct val="200000"/>
              </a:lnSpc>
              <a:buNone/>
            </a:pPr>
            <a:endParaRPr lang="en-US" dirty="0">
              <a:solidFill>
                <a:srgbClr val="C00000"/>
              </a:solidFill>
              <a:ea typeface="+mn-lt"/>
              <a:cs typeface="+mn-lt"/>
            </a:endParaRPr>
          </a:p>
          <a:p>
            <a:pPr marL="0" indent="0">
              <a:lnSpc>
                <a:spcPct val="200000"/>
              </a:lnSpc>
              <a:buNone/>
            </a:pPr>
            <a:endParaRPr lang="en-US" dirty="0">
              <a:solidFill>
                <a:srgbClr val="C00000"/>
              </a:solidFill>
            </a:endParaRPr>
          </a:p>
          <a:p>
            <a:pPr marL="305435" indent="-305435">
              <a:lnSpc>
                <a:spcPct val="200000"/>
              </a:lnSpc>
            </a:pPr>
            <a:endParaRPr lang="en-US" dirty="0">
              <a:solidFill>
                <a:srgbClr val="3D3D3D"/>
              </a:solidFill>
            </a:endParaRPr>
          </a:p>
          <a:p>
            <a:pPr marL="0" indent="0">
              <a:lnSpc>
                <a:spcPct val="200000"/>
              </a:lnSpc>
              <a:buNone/>
            </a:pPr>
            <a:endParaRPr lang="en-US" dirty="0">
              <a:solidFill>
                <a:srgbClr val="ED8428"/>
              </a:solidFill>
            </a:endParaRPr>
          </a:p>
          <a:p>
            <a:pPr marL="0" indent="0">
              <a:lnSpc>
                <a:spcPct val="200000"/>
              </a:lnSpc>
              <a:buNone/>
            </a:pPr>
            <a:endParaRPr lang="en-US" dirty="0">
              <a:solidFill>
                <a:srgbClr val="3D3D3D"/>
              </a:solidFill>
            </a:endParaRPr>
          </a:p>
          <a:p>
            <a:pPr marL="305435" indent="-305435">
              <a:lnSpc>
                <a:spcPct val="200000"/>
              </a:lnSpc>
            </a:pPr>
            <a:endParaRPr lang="en-US" dirty="0"/>
          </a:p>
          <a:p>
            <a:pPr marL="305435" indent="-305435"/>
            <a:endParaRPr lang="en-US" dirty="0"/>
          </a:p>
        </p:txBody>
      </p:sp>
      <p:sp>
        <p:nvSpPr>
          <p:cNvPr id="5" name="TextBox 4">
            <a:extLst>
              <a:ext uri="{FF2B5EF4-FFF2-40B4-BE49-F238E27FC236}">
                <a16:creationId xmlns:a16="http://schemas.microsoft.com/office/drawing/2014/main" id="{23B7E910-D246-46B1-8114-EBF5B4BB5B4A}"/>
              </a:ext>
            </a:extLst>
          </p:cNvPr>
          <p:cNvSpPr txBox="1"/>
          <p:nvPr/>
        </p:nvSpPr>
        <p:spPr>
          <a:xfrm>
            <a:off x="4295228" y="677917"/>
            <a:ext cx="699113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ED8428"/>
                </a:solidFill>
              </a:rPr>
              <a:t>To Access : </a:t>
            </a:r>
            <a:r>
              <a:rPr lang="en-US" dirty="0"/>
              <a:t>​</a:t>
            </a:r>
          </a:p>
          <a:p>
            <a:pPr marL="285750" indent="-285750">
              <a:buFont typeface="Wingdings"/>
              <a:buChar char="§"/>
            </a:pPr>
            <a:r>
              <a:rPr lang="en-US" dirty="0">
                <a:solidFill>
                  <a:schemeClr val="accent1"/>
                </a:solidFill>
                <a:ea typeface="+mn-lt"/>
                <a:cs typeface="+mn-lt"/>
                <a:hlinkClick r:id="rId2"/>
              </a:rPr>
              <a:t>https://canadacollege.edu/learningcenter/writingcenter.php</a:t>
            </a:r>
          </a:p>
          <a:p>
            <a:pPr marL="285750" indent="-285750">
              <a:buFont typeface="Wingdings"/>
              <a:buChar char="§"/>
            </a:pPr>
            <a:r>
              <a:rPr lang="en-US" dirty="0">
                <a:solidFill>
                  <a:schemeClr val="accent1"/>
                </a:solidFill>
              </a:rPr>
              <a:t>(scroll to bottom of the page)</a:t>
            </a:r>
          </a:p>
          <a:p>
            <a:endParaRPr lang="en-US"/>
          </a:p>
        </p:txBody>
      </p:sp>
      <p:pic>
        <p:nvPicPr>
          <p:cNvPr id="6" name="Picture 6" descr="A screenshot of a cell phone&#10;&#10;Description generated with very high confidence">
            <a:extLst>
              <a:ext uri="{FF2B5EF4-FFF2-40B4-BE49-F238E27FC236}">
                <a16:creationId xmlns:a16="http://schemas.microsoft.com/office/drawing/2014/main" id="{10AEF940-D645-43F6-8944-CADDEBF3ECF3}"/>
              </a:ext>
            </a:extLst>
          </p:cNvPr>
          <p:cNvPicPr>
            <a:picLocks noChangeAspect="1"/>
          </p:cNvPicPr>
          <p:nvPr/>
        </p:nvPicPr>
        <p:blipFill rotWithShape="1">
          <a:blip r:embed="rId3"/>
          <a:srcRect l="11200" t="-734" r="18200" b="489"/>
          <a:stretch/>
        </p:blipFill>
        <p:spPr>
          <a:xfrm>
            <a:off x="4298042" y="1712060"/>
            <a:ext cx="7870158" cy="4574040"/>
          </a:xfrm>
          <a:prstGeom prst="rect">
            <a:avLst/>
          </a:prstGeom>
        </p:spPr>
      </p:pic>
      <p:sp>
        <p:nvSpPr>
          <p:cNvPr id="8" name="Arrow: Right 7">
            <a:extLst>
              <a:ext uri="{FF2B5EF4-FFF2-40B4-BE49-F238E27FC236}">
                <a16:creationId xmlns:a16="http://schemas.microsoft.com/office/drawing/2014/main" id="{8E5A69F8-73E1-4564-B4F8-32CEC30F885F}"/>
              </a:ext>
            </a:extLst>
          </p:cNvPr>
          <p:cNvSpPr/>
          <p:nvPr/>
        </p:nvSpPr>
        <p:spPr>
          <a:xfrm>
            <a:off x="3732451" y="4001235"/>
            <a:ext cx="979714" cy="4807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919F5D8D-A35F-4CC4-8DB4-C5C5BD545E53}"/>
              </a:ext>
            </a:extLst>
          </p:cNvPr>
          <p:cNvSpPr/>
          <p:nvPr/>
        </p:nvSpPr>
        <p:spPr>
          <a:xfrm rot="9600000">
            <a:off x="10371485" y="2976475"/>
            <a:ext cx="979714" cy="4807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4942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CC39F-37AB-4978-925F-A039434E416D}"/>
              </a:ext>
            </a:extLst>
          </p:cNvPr>
          <p:cNvSpPr>
            <a:spLocks noGrp="1"/>
          </p:cNvSpPr>
          <p:nvPr>
            <p:ph type="title"/>
          </p:nvPr>
        </p:nvSpPr>
        <p:spPr/>
        <p:txBody>
          <a:bodyPr/>
          <a:lstStyle/>
          <a:p>
            <a:r>
              <a:rPr lang="en-US"/>
              <a:t>In-text citations (MLA)</a:t>
            </a:r>
          </a:p>
        </p:txBody>
      </p:sp>
      <p:sp>
        <p:nvSpPr>
          <p:cNvPr id="3" name="Content Placeholder 2">
            <a:extLst>
              <a:ext uri="{FF2B5EF4-FFF2-40B4-BE49-F238E27FC236}">
                <a16:creationId xmlns:a16="http://schemas.microsoft.com/office/drawing/2014/main" id="{37FA6C41-EDBD-4AAB-A8CC-C316028F9E8C}"/>
              </a:ext>
            </a:extLst>
          </p:cNvPr>
          <p:cNvSpPr>
            <a:spLocks noGrp="1"/>
          </p:cNvSpPr>
          <p:nvPr>
            <p:ph idx="1"/>
          </p:nvPr>
        </p:nvSpPr>
        <p:spPr>
          <a:xfrm>
            <a:off x="4462997" y="3588451"/>
            <a:ext cx="7693266" cy="5980767"/>
          </a:xfrm>
        </p:spPr>
        <p:txBody>
          <a:bodyPr>
            <a:noAutofit/>
          </a:bodyPr>
          <a:lstStyle/>
          <a:p>
            <a:pPr marL="0" indent="0">
              <a:lnSpc>
                <a:spcPct val="100000"/>
              </a:lnSpc>
              <a:buNone/>
            </a:pPr>
            <a:endParaRPr lang="en-US" sz="1600" b="1" dirty="0"/>
          </a:p>
          <a:p>
            <a:pPr marL="305435" indent="-305435">
              <a:lnSpc>
                <a:spcPct val="100000"/>
              </a:lnSpc>
            </a:pPr>
            <a:r>
              <a:rPr lang="en-US" sz="1600" dirty="0">
                <a:ea typeface="+mn-lt"/>
                <a:cs typeface="+mn-lt"/>
              </a:rPr>
              <a:t>How to cite a source from a book or journal :</a:t>
            </a:r>
          </a:p>
          <a:p>
            <a:pPr marL="0" indent="0">
              <a:lnSpc>
                <a:spcPct val="100000"/>
              </a:lnSpc>
              <a:buNone/>
            </a:pPr>
            <a:r>
              <a:rPr lang="en-US" sz="1600" dirty="0">
                <a:solidFill>
                  <a:srgbClr val="C00000"/>
                </a:solidFill>
                <a:ea typeface="+mn-lt"/>
                <a:cs typeface="+mn-lt"/>
              </a:rPr>
              <a:t>(author's last name page#).</a:t>
            </a:r>
          </a:p>
          <a:p>
            <a:pPr marL="0" indent="0">
              <a:lnSpc>
                <a:spcPct val="100000"/>
              </a:lnSpc>
              <a:buNone/>
            </a:pPr>
            <a:endParaRPr lang="en-US" sz="1600" dirty="0">
              <a:solidFill>
                <a:srgbClr val="C00000"/>
              </a:solidFill>
              <a:ea typeface="+mn-lt"/>
              <a:cs typeface="+mn-lt"/>
            </a:endParaRPr>
          </a:p>
          <a:p>
            <a:pPr marL="0" indent="0">
              <a:lnSpc>
                <a:spcPct val="100000"/>
              </a:lnSpc>
              <a:buNone/>
            </a:pPr>
            <a:r>
              <a:rPr lang="en-US" sz="1600" dirty="0">
                <a:solidFill>
                  <a:schemeClr val="accent1"/>
                </a:solidFill>
                <a:ea typeface="+mn-lt"/>
                <a:cs typeface="+mn-lt"/>
              </a:rPr>
              <a:t>Even inside the tent problems may arise due to heavy winds. In fact,“60% of camping trips are called off due to weather conditions and lack of preparedness” </a:t>
            </a:r>
            <a:r>
              <a:rPr lang="en-US" sz="1600" dirty="0">
                <a:solidFill>
                  <a:srgbClr val="C00000"/>
                </a:solidFill>
                <a:ea typeface="+mn-lt"/>
                <a:cs typeface="+mn-lt"/>
              </a:rPr>
              <a:t>(</a:t>
            </a:r>
            <a:r>
              <a:rPr lang="en-US" sz="1600" dirty="0" err="1">
                <a:solidFill>
                  <a:srgbClr val="C00000"/>
                </a:solidFill>
                <a:ea typeface="+mn-lt"/>
                <a:cs typeface="+mn-lt"/>
              </a:rPr>
              <a:t>Campsalot</a:t>
            </a:r>
            <a:r>
              <a:rPr lang="en-US" sz="1600" dirty="0">
                <a:solidFill>
                  <a:srgbClr val="C00000"/>
                </a:solidFill>
                <a:ea typeface="+mn-lt"/>
                <a:cs typeface="+mn-lt"/>
              </a:rPr>
              <a:t> 12).</a:t>
            </a:r>
            <a:endParaRPr lang="en-US" sz="1600" dirty="0">
              <a:solidFill>
                <a:srgbClr val="C00000"/>
              </a:solidFill>
            </a:endParaRPr>
          </a:p>
          <a:p>
            <a:pPr marL="0" indent="0">
              <a:lnSpc>
                <a:spcPct val="100000"/>
              </a:lnSpc>
              <a:buNone/>
            </a:pPr>
            <a:endParaRPr lang="en-US" sz="1600" dirty="0">
              <a:solidFill>
                <a:srgbClr val="C00000"/>
              </a:solidFill>
            </a:endParaRPr>
          </a:p>
          <a:p>
            <a:pPr marL="305435" indent="-305435">
              <a:lnSpc>
                <a:spcPct val="100000"/>
              </a:lnSpc>
            </a:pPr>
            <a:r>
              <a:rPr lang="en-US" sz="1600" dirty="0"/>
              <a:t>How to cite a source with two authors:</a:t>
            </a:r>
          </a:p>
          <a:p>
            <a:pPr marL="0" indent="0">
              <a:lnSpc>
                <a:spcPct val="100000"/>
              </a:lnSpc>
              <a:buNone/>
            </a:pPr>
            <a:endParaRPr lang="en-US" sz="1600" dirty="0">
              <a:solidFill>
                <a:srgbClr val="3D3D3D"/>
              </a:solidFill>
            </a:endParaRPr>
          </a:p>
          <a:p>
            <a:pPr marL="0" indent="0">
              <a:lnSpc>
                <a:spcPct val="100000"/>
              </a:lnSpc>
              <a:buNone/>
            </a:pPr>
            <a:r>
              <a:rPr lang="en-US" sz="1600" dirty="0">
                <a:solidFill>
                  <a:srgbClr val="C00000"/>
                </a:solidFill>
              </a:rPr>
              <a:t>(first author's last name and second author's last name page #).</a:t>
            </a:r>
            <a:endParaRPr lang="en-US" sz="1600" dirty="0">
              <a:ea typeface="+mn-lt"/>
              <a:cs typeface="+mn-lt"/>
            </a:endParaRPr>
          </a:p>
          <a:p>
            <a:pPr marL="0" indent="0">
              <a:lnSpc>
                <a:spcPct val="100000"/>
              </a:lnSpc>
              <a:buNone/>
            </a:pPr>
            <a:r>
              <a:rPr lang="en-US" sz="1600" dirty="0">
                <a:solidFill>
                  <a:srgbClr val="C00000"/>
                </a:solidFill>
              </a:rPr>
              <a:t>(</a:t>
            </a:r>
            <a:r>
              <a:rPr lang="en-US" sz="1600" dirty="0" err="1">
                <a:solidFill>
                  <a:srgbClr val="C00000"/>
                </a:solidFill>
              </a:rPr>
              <a:t>Campsalot</a:t>
            </a:r>
            <a:r>
              <a:rPr lang="en-US" sz="1600" dirty="0">
                <a:solidFill>
                  <a:srgbClr val="C00000"/>
                </a:solidFill>
              </a:rPr>
              <a:t> and </a:t>
            </a:r>
            <a:r>
              <a:rPr lang="en-US" sz="1600" dirty="0" err="1">
                <a:solidFill>
                  <a:srgbClr val="C00000"/>
                </a:solidFill>
              </a:rPr>
              <a:t>Hapeecamp</a:t>
            </a:r>
            <a:r>
              <a:rPr lang="en-US" sz="1600" dirty="0">
                <a:solidFill>
                  <a:srgbClr val="C00000"/>
                </a:solidFill>
              </a:rPr>
              <a:t> 12). </a:t>
            </a:r>
          </a:p>
          <a:p>
            <a:pPr marL="0" indent="0">
              <a:lnSpc>
                <a:spcPct val="100000"/>
              </a:lnSpc>
              <a:buNone/>
            </a:pPr>
            <a:endParaRPr lang="en-US" sz="1600" dirty="0">
              <a:solidFill>
                <a:srgbClr val="C00000"/>
              </a:solidFill>
            </a:endParaRPr>
          </a:p>
          <a:p>
            <a:pPr marL="305435" indent="-305435">
              <a:lnSpc>
                <a:spcPct val="100000"/>
              </a:lnSpc>
            </a:pPr>
            <a:r>
              <a:rPr lang="en-US" sz="1600" dirty="0"/>
              <a:t>Three + authors:</a:t>
            </a:r>
          </a:p>
          <a:p>
            <a:pPr marL="0" indent="0">
              <a:lnSpc>
                <a:spcPct val="100000"/>
              </a:lnSpc>
              <a:buNone/>
            </a:pPr>
            <a:endParaRPr lang="en-US" sz="1600" dirty="0">
              <a:solidFill>
                <a:srgbClr val="3D3D3D"/>
              </a:solidFill>
              <a:ea typeface="+mn-lt"/>
              <a:cs typeface="+mn-lt"/>
            </a:endParaRPr>
          </a:p>
          <a:p>
            <a:pPr marL="0" indent="0">
              <a:lnSpc>
                <a:spcPct val="100000"/>
              </a:lnSpc>
              <a:buNone/>
            </a:pPr>
            <a:r>
              <a:rPr lang="en-US" sz="1600" dirty="0">
                <a:solidFill>
                  <a:srgbClr val="C00000"/>
                </a:solidFill>
                <a:ea typeface="+mn-lt"/>
                <a:cs typeface="+mn-lt"/>
              </a:rPr>
              <a:t>(first author's last name et al. Page #).</a:t>
            </a:r>
          </a:p>
          <a:p>
            <a:pPr marL="0" indent="0">
              <a:lnSpc>
                <a:spcPct val="100000"/>
              </a:lnSpc>
              <a:buNone/>
            </a:pPr>
            <a:r>
              <a:rPr lang="en-US" sz="1600" dirty="0">
                <a:solidFill>
                  <a:srgbClr val="C00000"/>
                </a:solidFill>
                <a:ea typeface="+mn-lt"/>
                <a:cs typeface="+mn-lt"/>
              </a:rPr>
              <a:t>(</a:t>
            </a:r>
            <a:r>
              <a:rPr lang="en-US" sz="1600" dirty="0" err="1">
                <a:solidFill>
                  <a:srgbClr val="C00000"/>
                </a:solidFill>
              </a:rPr>
              <a:t>Campsalot</a:t>
            </a:r>
            <a:r>
              <a:rPr lang="en-US" sz="1600" dirty="0">
                <a:solidFill>
                  <a:srgbClr val="C00000"/>
                </a:solidFill>
              </a:rPr>
              <a:t> et al. 12). </a:t>
            </a:r>
            <a:br>
              <a:rPr lang="en-US" sz="1800" dirty="0"/>
            </a:br>
            <a:endParaRPr lang="en-US" sz="1800" dirty="0">
              <a:solidFill>
                <a:srgbClr val="C00000"/>
              </a:solidFill>
            </a:endParaRPr>
          </a:p>
          <a:p>
            <a:pPr marL="305435" indent="-305435">
              <a:lnSpc>
                <a:spcPct val="120000"/>
              </a:lnSpc>
            </a:pPr>
            <a:endParaRPr lang="en-US" dirty="0"/>
          </a:p>
          <a:p>
            <a:pPr marL="0" indent="0">
              <a:lnSpc>
                <a:spcPct val="200000"/>
              </a:lnSpc>
              <a:buNone/>
            </a:pPr>
            <a:endParaRPr lang="en-US" dirty="0">
              <a:solidFill>
                <a:srgbClr val="C00000"/>
              </a:solidFill>
              <a:ea typeface="+mn-lt"/>
              <a:cs typeface="+mn-lt"/>
            </a:endParaRPr>
          </a:p>
          <a:p>
            <a:pPr marL="0" indent="0">
              <a:lnSpc>
                <a:spcPct val="200000"/>
              </a:lnSpc>
              <a:buNone/>
            </a:pPr>
            <a:endParaRPr lang="en-US" dirty="0">
              <a:solidFill>
                <a:srgbClr val="C00000"/>
              </a:solidFill>
              <a:ea typeface="+mn-lt"/>
              <a:cs typeface="+mn-lt"/>
            </a:endParaRPr>
          </a:p>
          <a:p>
            <a:pPr marL="0" indent="0">
              <a:lnSpc>
                <a:spcPct val="200000"/>
              </a:lnSpc>
              <a:buNone/>
            </a:pPr>
            <a:endParaRPr lang="en-US" dirty="0">
              <a:solidFill>
                <a:srgbClr val="C00000"/>
              </a:solidFill>
            </a:endParaRPr>
          </a:p>
          <a:p>
            <a:pPr marL="305435" indent="-305435">
              <a:lnSpc>
                <a:spcPct val="200000"/>
              </a:lnSpc>
            </a:pPr>
            <a:endParaRPr lang="en-US" dirty="0">
              <a:solidFill>
                <a:srgbClr val="3D3D3D"/>
              </a:solidFill>
            </a:endParaRPr>
          </a:p>
          <a:p>
            <a:pPr marL="0" indent="0">
              <a:lnSpc>
                <a:spcPct val="200000"/>
              </a:lnSpc>
              <a:buNone/>
            </a:pPr>
            <a:endParaRPr lang="en-US" dirty="0">
              <a:solidFill>
                <a:srgbClr val="ED8428"/>
              </a:solidFill>
            </a:endParaRPr>
          </a:p>
          <a:p>
            <a:pPr marL="0" indent="0">
              <a:lnSpc>
                <a:spcPct val="200000"/>
              </a:lnSpc>
              <a:buNone/>
            </a:pPr>
            <a:endParaRPr lang="en-US" dirty="0">
              <a:solidFill>
                <a:srgbClr val="3D3D3D"/>
              </a:solidFill>
            </a:endParaRPr>
          </a:p>
          <a:p>
            <a:pPr marL="305435" indent="-305435">
              <a:lnSpc>
                <a:spcPct val="200000"/>
              </a:lnSpc>
            </a:pPr>
            <a:endParaRPr lang="en-US" dirty="0"/>
          </a:p>
          <a:p>
            <a:pPr marL="305435" indent="-305435"/>
            <a:endParaRPr lang="en-US" dirty="0"/>
          </a:p>
        </p:txBody>
      </p:sp>
    </p:spTree>
    <p:extLst>
      <p:ext uri="{BB962C8B-B14F-4D97-AF65-F5344CB8AC3E}">
        <p14:creationId xmlns:p14="http://schemas.microsoft.com/office/powerpoint/2010/main" val="2429584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B9BA5-E151-49D0-8E78-99F44A79C1C5}"/>
              </a:ext>
            </a:extLst>
          </p:cNvPr>
          <p:cNvSpPr>
            <a:spLocks noGrp="1"/>
          </p:cNvSpPr>
          <p:nvPr>
            <p:ph type="title"/>
          </p:nvPr>
        </p:nvSpPr>
        <p:spPr/>
        <p:txBody>
          <a:bodyPr/>
          <a:lstStyle/>
          <a:p>
            <a:r>
              <a:rPr lang="en-US" dirty="0"/>
              <a:t>MLA Works Cited page template </a:t>
            </a:r>
          </a:p>
        </p:txBody>
      </p:sp>
      <p:pic>
        <p:nvPicPr>
          <p:cNvPr id="5" name="Picture 5" descr="A screenshot of a cell phone&#10;&#10;Description generated with very high confidence">
            <a:extLst>
              <a:ext uri="{FF2B5EF4-FFF2-40B4-BE49-F238E27FC236}">
                <a16:creationId xmlns:a16="http://schemas.microsoft.com/office/drawing/2014/main" id="{A943E8F4-3B9F-426A-B95C-9D8CCFEB41C2}"/>
              </a:ext>
            </a:extLst>
          </p:cNvPr>
          <p:cNvPicPr>
            <a:picLocks noGrp="1" noChangeAspect="1"/>
          </p:cNvPicPr>
          <p:nvPr>
            <p:ph idx="1"/>
          </p:nvPr>
        </p:nvPicPr>
        <p:blipFill rotWithShape="1">
          <a:blip r:embed="rId2"/>
          <a:srcRect l="1316" r="132"/>
          <a:stretch/>
        </p:blipFill>
        <p:spPr>
          <a:xfrm>
            <a:off x="4746400" y="1185653"/>
            <a:ext cx="7010186" cy="4851145"/>
          </a:xfrm>
        </p:spPr>
      </p:pic>
    </p:spTree>
    <p:extLst>
      <p:ext uri="{BB962C8B-B14F-4D97-AF65-F5344CB8AC3E}">
        <p14:creationId xmlns:p14="http://schemas.microsoft.com/office/powerpoint/2010/main" val="1930033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65E0B-CDD0-4CCD-ADB4-F09EBF450254}"/>
              </a:ext>
            </a:extLst>
          </p:cNvPr>
          <p:cNvSpPr>
            <a:spLocks noGrp="1"/>
          </p:cNvSpPr>
          <p:nvPr>
            <p:ph type="title"/>
          </p:nvPr>
        </p:nvSpPr>
        <p:spPr/>
        <p:txBody>
          <a:bodyPr/>
          <a:lstStyle/>
          <a:p>
            <a:r>
              <a:rPr lang="en-US" dirty="0"/>
              <a:t>Cite it! </a:t>
            </a:r>
          </a:p>
        </p:txBody>
      </p:sp>
      <p:sp>
        <p:nvSpPr>
          <p:cNvPr id="3" name="Content Placeholder 2">
            <a:extLst>
              <a:ext uri="{FF2B5EF4-FFF2-40B4-BE49-F238E27FC236}">
                <a16:creationId xmlns:a16="http://schemas.microsoft.com/office/drawing/2014/main" id="{608207B1-9854-4160-8D02-1A0CA8615C96}"/>
              </a:ext>
            </a:extLst>
          </p:cNvPr>
          <p:cNvSpPr>
            <a:spLocks noGrp="1"/>
          </p:cNvSpPr>
          <p:nvPr>
            <p:ph idx="1"/>
          </p:nvPr>
        </p:nvSpPr>
        <p:spPr>
          <a:xfrm>
            <a:off x="4646928" y="724381"/>
            <a:ext cx="7115197" cy="5805595"/>
          </a:xfrm>
        </p:spPr>
        <p:txBody>
          <a:bodyPr>
            <a:normAutofit lnSpcReduction="10000"/>
          </a:bodyPr>
          <a:lstStyle/>
          <a:p>
            <a:pPr marL="305435" indent="-305435"/>
            <a:r>
              <a:rPr lang="en-US" sz="1600" dirty="0">
                <a:solidFill>
                  <a:schemeClr val="accent1"/>
                </a:solidFill>
              </a:rPr>
              <a:t>Book : </a:t>
            </a:r>
          </a:p>
          <a:p>
            <a:pPr marL="0" indent="0">
              <a:buNone/>
            </a:pPr>
            <a:r>
              <a:rPr lang="en-US" sz="1600" dirty="0">
                <a:solidFill>
                  <a:schemeClr val="tx1"/>
                </a:solidFill>
              </a:rPr>
              <a:t>Traditional Irish Fairy Tales by James Stephens published in 1996 Dover Publications </a:t>
            </a:r>
          </a:p>
          <a:p>
            <a:pPr marL="0" indent="0">
              <a:buNone/>
            </a:pPr>
            <a:endParaRPr lang="en-US" sz="1600" dirty="0">
              <a:solidFill>
                <a:schemeClr val="tx1"/>
              </a:solidFill>
            </a:endParaRPr>
          </a:p>
          <a:p>
            <a:pPr marL="305435" indent="-305435"/>
            <a:r>
              <a:rPr lang="en-US" sz="1600" dirty="0">
                <a:solidFill>
                  <a:schemeClr val="accent1"/>
                </a:solidFill>
              </a:rPr>
              <a:t>Journal Article (without </a:t>
            </a:r>
            <a:r>
              <a:rPr lang="en-US" sz="1600" err="1">
                <a:solidFill>
                  <a:schemeClr val="accent1"/>
                </a:solidFill>
              </a:rPr>
              <a:t>doi</a:t>
            </a:r>
            <a:r>
              <a:rPr lang="en-US" sz="1600" dirty="0">
                <a:solidFill>
                  <a:schemeClr val="accent1"/>
                </a:solidFill>
              </a:rPr>
              <a:t>) : </a:t>
            </a:r>
          </a:p>
          <a:p>
            <a:pPr marL="0" indent="0">
              <a:buNone/>
            </a:pPr>
            <a:endParaRPr lang="en-US" sz="1600" dirty="0">
              <a:solidFill>
                <a:schemeClr val="tx1"/>
              </a:solidFill>
            </a:endParaRPr>
          </a:p>
          <a:p>
            <a:pPr marL="0" indent="0">
              <a:buNone/>
            </a:pPr>
            <a:r>
              <a:rPr lang="en-US" sz="1600" dirty="0">
                <a:solidFill>
                  <a:schemeClr val="tx1"/>
                </a:solidFill>
              </a:rPr>
              <a:t>Experimental Transmission of a </a:t>
            </a:r>
            <a:r>
              <a:rPr lang="en-US" sz="1600" dirty="0" err="1">
                <a:solidFill>
                  <a:schemeClr val="tx1"/>
                </a:solidFill>
              </a:rPr>
              <a:t>Ranavirus</a:t>
            </a:r>
            <a:r>
              <a:rPr lang="en-US" sz="1600">
                <a:solidFill>
                  <a:schemeClr val="tx1"/>
                </a:solidFill>
              </a:rPr>
              <a:t> Disease of Common Toads</a:t>
            </a:r>
            <a:r>
              <a:rPr lang="en-US" sz="1600" dirty="0">
                <a:solidFill>
                  <a:schemeClr val="tx1"/>
                </a:solidFill>
              </a:rPr>
              <a:t> to Common Frogs  by </a:t>
            </a:r>
            <a:r>
              <a:rPr lang="en-US" sz="1600" dirty="0">
                <a:solidFill>
                  <a:schemeClr val="tx1"/>
                </a:solidFill>
                <a:ea typeface="+mn-lt"/>
                <a:cs typeface="+mn-lt"/>
              </a:rPr>
              <a:t>A. A. Cunningham, A. D. Hyatt, P. Russell and P. M. Bennett </a:t>
            </a:r>
            <a:r>
              <a:rPr lang="en-US" sz="1600" i="1" dirty="0">
                <a:solidFill>
                  <a:schemeClr val="tx1"/>
                </a:solidFill>
                <a:ea typeface="+mn-lt"/>
                <a:cs typeface="+mn-lt"/>
              </a:rPr>
              <a:t>Epidemiology and Infection</a:t>
            </a:r>
          </a:p>
          <a:p>
            <a:pPr marL="305435" indent="-305435">
              <a:buNone/>
            </a:pPr>
            <a:r>
              <a:rPr lang="en-US" sz="1600" dirty="0">
                <a:solidFill>
                  <a:schemeClr val="tx1"/>
                </a:solidFill>
                <a:ea typeface="+mn-lt"/>
                <a:cs typeface="+mn-lt"/>
              </a:rPr>
              <a:t>Vol. 135, No. 7 (Oct., 2007), pp. 1213-1216 </a:t>
            </a:r>
          </a:p>
          <a:p>
            <a:pPr marL="305435" indent="-305435">
              <a:buNone/>
            </a:pPr>
            <a:r>
              <a:rPr lang="en-US" sz="1600" dirty="0">
                <a:solidFill>
                  <a:schemeClr val="tx1"/>
                </a:solidFill>
              </a:rPr>
              <a:t>Database : </a:t>
            </a:r>
            <a:r>
              <a:rPr lang="en-US" sz="1600" dirty="0">
                <a:solidFill>
                  <a:schemeClr val="tx1"/>
                </a:solidFill>
                <a:ea typeface="+mn-lt"/>
                <a:cs typeface="+mn-lt"/>
              </a:rPr>
              <a:t>JSTOR  URL: https://www.jstor.org/stable/4621184 </a:t>
            </a:r>
          </a:p>
          <a:p>
            <a:pPr marL="305435" indent="-305435"/>
            <a:endParaRPr lang="en-US" sz="1600" dirty="0">
              <a:solidFill>
                <a:schemeClr val="tx1"/>
              </a:solidFill>
              <a:ea typeface="+mn-lt"/>
              <a:cs typeface="+mn-lt"/>
            </a:endParaRPr>
          </a:p>
          <a:p>
            <a:pPr marL="305435" indent="-305435"/>
            <a:r>
              <a:rPr lang="en-US" sz="1600" dirty="0">
                <a:solidFill>
                  <a:schemeClr val="accent1"/>
                </a:solidFill>
              </a:rPr>
              <a:t>Article or Chapter in an edited book/anthology: </a:t>
            </a:r>
          </a:p>
          <a:p>
            <a:pPr marL="0" indent="0">
              <a:buNone/>
            </a:pPr>
            <a:endParaRPr lang="en-US" sz="1600" dirty="0">
              <a:solidFill>
                <a:schemeClr val="tx1"/>
              </a:solidFill>
            </a:endParaRPr>
          </a:p>
          <a:p>
            <a:pPr marL="0" indent="0">
              <a:buNone/>
            </a:pPr>
            <a:r>
              <a:rPr lang="en-US" sz="1600" dirty="0">
                <a:solidFill>
                  <a:schemeClr val="tx1"/>
                </a:solidFill>
              </a:rPr>
              <a:t>The Story and Its Writer: An Introduction to Short Fiction edited by Ann Charters  published in 2015 Bedford/</a:t>
            </a:r>
            <a:r>
              <a:rPr lang="en-US" sz="1600" err="1">
                <a:solidFill>
                  <a:schemeClr val="tx1"/>
                </a:solidFill>
              </a:rPr>
              <a:t>St.Martin's</a:t>
            </a:r>
            <a:endParaRPr lang="en-US" sz="1600" dirty="0">
              <a:solidFill>
                <a:schemeClr val="tx1"/>
              </a:solidFill>
            </a:endParaRPr>
          </a:p>
          <a:p>
            <a:pPr marL="0" indent="0">
              <a:buNone/>
            </a:pPr>
            <a:r>
              <a:rPr lang="en-US" sz="1600" dirty="0">
                <a:solidFill>
                  <a:schemeClr val="tx1"/>
                </a:solidFill>
              </a:rPr>
              <a:t>Story to cite: Brownies by ZZ Packer pp. 1081-1095</a:t>
            </a:r>
          </a:p>
        </p:txBody>
      </p:sp>
      <p:sp>
        <p:nvSpPr>
          <p:cNvPr id="4" name="Text Placeholder 3">
            <a:extLst>
              <a:ext uri="{FF2B5EF4-FFF2-40B4-BE49-F238E27FC236}">
                <a16:creationId xmlns:a16="http://schemas.microsoft.com/office/drawing/2014/main" id="{3B024044-EDFE-4A94-A285-6246894AAFE6}"/>
              </a:ext>
            </a:extLst>
          </p:cNvPr>
          <p:cNvSpPr>
            <a:spLocks noGrp="1"/>
          </p:cNvSpPr>
          <p:nvPr>
            <p:ph type="body" sz="half" idx="2"/>
          </p:nvPr>
        </p:nvSpPr>
        <p:spPr/>
        <p:txBody>
          <a:bodyPr/>
          <a:lstStyle/>
          <a:p>
            <a:r>
              <a:rPr lang="en-US" dirty="0"/>
              <a:t>Use your template to cite the following </a:t>
            </a:r>
          </a:p>
        </p:txBody>
      </p:sp>
    </p:spTree>
    <p:extLst>
      <p:ext uri="{BB962C8B-B14F-4D97-AF65-F5344CB8AC3E}">
        <p14:creationId xmlns:p14="http://schemas.microsoft.com/office/powerpoint/2010/main" val="892423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65E0B-CDD0-4CCD-ADB4-F09EBF450254}"/>
              </a:ext>
            </a:extLst>
          </p:cNvPr>
          <p:cNvSpPr>
            <a:spLocks noGrp="1"/>
          </p:cNvSpPr>
          <p:nvPr>
            <p:ph type="title"/>
          </p:nvPr>
        </p:nvSpPr>
        <p:spPr/>
        <p:txBody>
          <a:bodyPr/>
          <a:lstStyle/>
          <a:p>
            <a:r>
              <a:rPr lang="en-US" dirty="0"/>
              <a:t>HOw Did you do? </a:t>
            </a:r>
          </a:p>
        </p:txBody>
      </p:sp>
      <p:sp>
        <p:nvSpPr>
          <p:cNvPr id="3" name="Content Placeholder 2">
            <a:extLst>
              <a:ext uri="{FF2B5EF4-FFF2-40B4-BE49-F238E27FC236}">
                <a16:creationId xmlns:a16="http://schemas.microsoft.com/office/drawing/2014/main" id="{608207B1-9854-4160-8D02-1A0CA8615C96}"/>
              </a:ext>
            </a:extLst>
          </p:cNvPr>
          <p:cNvSpPr>
            <a:spLocks noGrp="1"/>
          </p:cNvSpPr>
          <p:nvPr>
            <p:ph idx="1"/>
          </p:nvPr>
        </p:nvSpPr>
        <p:spPr>
          <a:xfrm>
            <a:off x="4200238" y="820725"/>
            <a:ext cx="7991059" cy="5875664"/>
          </a:xfrm>
        </p:spPr>
        <p:txBody>
          <a:bodyPr>
            <a:normAutofit fontScale="92500"/>
          </a:bodyPr>
          <a:lstStyle/>
          <a:p>
            <a:pPr marL="342900" indent="-342900"/>
            <a:r>
              <a:rPr lang="en-US" dirty="0">
                <a:solidFill>
                  <a:schemeClr val="accent1"/>
                </a:solidFill>
                <a:ea typeface="+mn-lt"/>
                <a:cs typeface="+mn-lt"/>
              </a:rPr>
              <a:t>Book : </a:t>
            </a:r>
            <a:endParaRPr lang="en-US" dirty="0">
              <a:solidFill>
                <a:schemeClr val="accent1"/>
              </a:solidFill>
            </a:endParaRPr>
          </a:p>
          <a:p>
            <a:pPr marL="0" indent="0">
              <a:buNone/>
            </a:pPr>
            <a:r>
              <a:rPr lang="en-US" dirty="0">
                <a:ea typeface="+mn-lt"/>
                <a:cs typeface="+mn-lt"/>
              </a:rPr>
              <a:t>Stephens, James. </a:t>
            </a:r>
            <a:r>
              <a:rPr lang="en-US" i="1" dirty="0">
                <a:ea typeface="+mn-lt"/>
                <a:cs typeface="+mn-lt"/>
              </a:rPr>
              <a:t>Traditional Irish Fairy Tales. </a:t>
            </a:r>
            <a:r>
              <a:rPr lang="en-US" dirty="0">
                <a:ea typeface="+mn-lt"/>
                <a:cs typeface="+mn-lt"/>
              </a:rPr>
              <a:t>Dove Publications, 1996.</a:t>
            </a:r>
            <a:endParaRPr lang="en-US" dirty="0"/>
          </a:p>
          <a:p>
            <a:pPr marL="0" indent="0">
              <a:buNone/>
            </a:pPr>
            <a:endParaRPr lang="en-US" dirty="0">
              <a:ea typeface="+mn-lt"/>
              <a:cs typeface="+mn-lt"/>
            </a:endParaRPr>
          </a:p>
          <a:p>
            <a:pPr marL="342900" indent="-342900"/>
            <a:r>
              <a:rPr lang="en-US" dirty="0">
                <a:solidFill>
                  <a:schemeClr val="accent1"/>
                </a:solidFill>
                <a:ea typeface="+mn-lt"/>
                <a:cs typeface="+mn-lt"/>
              </a:rPr>
              <a:t>Journal Article (without </a:t>
            </a:r>
            <a:r>
              <a:rPr lang="en-US" dirty="0" err="1">
                <a:solidFill>
                  <a:schemeClr val="accent1"/>
                </a:solidFill>
                <a:ea typeface="+mn-lt"/>
                <a:cs typeface="+mn-lt"/>
              </a:rPr>
              <a:t>doi</a:t>
            </a:r>
            <a:r>
              <a:rPr lang="en-US" dirty="0">
                <a:solidFill>
                  <a:schemeClr val="accent1"/>
                </a:solidFill>
                <a:ea typeface="+mn-lt"/>
                <a:cs typeface="+mn-lt"/>
              </a:rPr>
              <a:t>): </a:t>
            </a:r>
            <a:endParaRPr lang="en-US">
              <a:solidFill>
                <a:schemeClr val="accent1"/>
              </a:solidFill>
            </a:endParaRPr>
          </a:p>
          <a:p>
            <a:pPr marL="0" indent="0">
              <a:buNone/>
            </a:pPr>
            <a:endParaRPr lang="en-US"/>
          </a:p>
          <a:p>
            <a:pPr marL="0" indent="-457200">
              <a:buNone/>
            </a:pPr>
            <a:r>
              <a:rPr lang="en-US" dirty="0">
                <a:ea typeface="+mn-lt"/>
                <a:cs typeface="+mn-lt"/>
              </a:rPr>
              <a:t>Cunningham, Hyatt, Russell, and P.M. Bennett. “Experimental Transmission of a Ranavirus Disease of Common Toads (Bufo) to Common Frogs (Rana temporaria).” </a:t>
            </a:r>
            <a:r>
              <a:rPr lang="en-US" i="1" dirty="0">
                <a:ea typeface="+mn-lt"/>
                <a:cs typeface="+mn-lt"/>
              </a:rPr>
              <a:t>Epidemiology and Infection, </a:t>
            </a:r>
            <a:r>
              <a:rPr lang="en-US" dirty="0">
                <a:ea typeface="+mn-lt"/>
                <a:cs typeface="+mn-lt"/>
              </a:rPr>
              <a:t>Vol. 135, No. 7, 2007, pp. 1213-1216. </a:t>
            </a:r>
            <a:r>
              <a:rPr lang="en-US" i="1" dirty="0">
                <a:ea typeface="+mn-lt"/>
                <a:cs typeface="+mn-lt"/>
              </a:rPr>
              <a:t>JSTOR, </a:t>
            </a:r>
            <a:r>
              <a:rPr lang="en-US" dirty="0">
                <a:ea typeface="+mn-lt"/>
                <a:cs typeface="+mn-lt"/>
                <a:hlinkClick r:id="rId2"/>
              </a:rPr>
              <a:t>www.jstor.org/stable/4621184</a:t>
            </a:r>
            <a:r>
              <a:rPr lang="en-US" dirty="0">
                <a:ea typeface="+mn-lt"/>
                <a:cs typeface="+mn-lt"/>
              </a:rPr>
              <a:t>.</a:t>
            </a:r>
            <a:endParaRPr lang="en-US" dirty="0"/>
          </a:p>
          <a:p>
            <a:pPr marL="342900" indent="-457200"/>
            <a:endParaRPr lang="en-US" dirty="0">
              <a:solidFill>
                <a:schemeClr val="accent1"/>
              </a:solidFill>
            </a:endParaRPr>
          </a:p>
          <a:p>
            <a:pPr marL="342900" indent="-342900"/>
            <a:r>
              <a:rPr lang="en-US" dirty="0">
                <a:solidFill>
                  <a:schemeClr val="accent1"/>
                </a:solidFill>
                <a:ea typeface="+mn-lt"/>
                <a:cs typeface="+mn-lt"/>
              </a:rPr>
              <a:t>Article or Chapter in an edited book/anthology: </a:t>
            </a:r>
            <a:endParaRPr lang="en-US" dirty="0">
              <a:solidFill>
                <a:schemeClr val="accent1"/>
              </a:solidFill>
            </a:endParaRPr>
          </a:p>
          <a:p>
            <a:pPr marL="0" indent="0">
              <a:buNone/>
            </a:pPr>
            <a:endParaRPr lang="en-US"/>
          </a:p>
          <a:p>
            <a:pPr marL="0" indent="0">
              <a:buNone/>
            </a:pPr>
            <a:r>
              <a:rPr lang="en-US" dirty="0">
                <a:ea typeface="+mn-lt"/>
                <a:cs typeface="+mn-lt"/>
              </a:rPr>
              <a:t>Packer, ZZ. “Brownies.” </a:t>
            </a:r>
            <a:r>
              <a:rPr lang="en-US" i="1" dirty="0">
                <a:ea typeface="+mn-lt"/>
                <a:cs typeface="+mn-lt"/>
              </a:rPr>
              <a:t>The Story and Its Writer: An Introduction to Short Fiction,</a:t>
            </a:r>
            <a:r>
              <a:rPr lang="en-US" dirty="0">
                <a:ea typeface="+mn-lt"/>
                <a:cs typeface="+mn-lt"/>
              </a:rPr>
              <a:t> edited by Ann Charters, Bedford/St. Martin’s, 2015, pp. 1081-1095. </a:t>
            </a:r>
            <a:endParaRPr lang="en-US" dirty="0"/>
          </a:p>
          <a:p>
            <a:pPr marL="305435" indent="-305435"/>
            <a:endParaRPr lang="en-US"/>
          </a:p>
          <a:p>
            <a:pPr marL="305435" indent="-305435"/>
            <a:endParaRPr lang="en-US" dirty="0">
              <a:solidFill>
                <a:srgbClr val="3D3D3D"/>
              </a:solidFill>
            </a:endParaRPr>
          </a:p>
        </p:txBody>
      </p:sp>
      <p:sp>
        <p:nvSpPr>
          <p:cNvPr id="5" name="TextBox 4">
            <a:extLst>
              <a:ext uri="{FF2B5EF4-FFF2-40B4-BE49-F238E27FC236}">
                <a16:creationId xmlns:a16="http://schemas.microsoft.com/office/drawing/2014/main" id="{F17C5F05-418B-4A33-9ED6-993C0236E75D}"/>
              </a:ext>
            </a:extLst>
          </p:cNvPr>
          <p:cNvSpPr txBox="1"/>
          <p:nvPr/>
        </p:nvSpPr>
        <p:spPr>
          <a:xfrm>
            <a:off x="669158" y="4829503"/>
            <a:ext cx="27432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chemeClr val="bg1"/>
                </a:solidFill>
                <a:latin typeface="Century Schoolbook"/>
              </a:rPr>
              <a:t>DON'T FORGET: You will need to do a hanging indent for each entry!</a:t>
            </a:r>
          </a:p>
        </p:txBody>
      </p:sp>
    </p:spTree>
    <p:extLst>
      <p:ext uri="{BB962C8B-B14F-4D97-AF65-F5344CB8AC3E}">
        <p14:creationId xmlns:p14="http://schemas.microsoft.com/office/powerpoint/2010/main" val="2595964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593E5-5F91-4ED5-98E8-A6D640D5CC36}"/>
              </a:ext>
            </a:extLst>
          </p:cNvPr>
          <p:cNvSpPr>
            <a:spLocks noGrp="1"/>
          </p:cNvSpPr>
          <p:nvPr>
            <p:ph type="title"/>
          </p:nvPr>
        </p:nvSpPr>
        <p:spPr/>
        <p:txBody>
          <a:bodyPr/>
          <a:lstStyle/>
          <a:p>
            <a:r>
              <a:rPr lang="en-US"/>
              <a:t>Editing tips</a:t>
            </a:r>
          </a:p>
        </p:txBody>
      </p:sp>
      <p:sp>
        <p:nvSpPr>
          <p:cNvPr id="3" name="Content Placeholder 2">
            <a:extLst>
              <a:ext uri="{FF2B5EF4-FFF2-40B4-BE49-F238E27FC236}">
                <a16:creationId xmlns:a16="http://schemas.microsoft.com/office/drawing/2014/main" id="{C84B26C7-0DB2-41D7-AD9E-3CA721B6BBD7}"/>
              </a:ext>
            </a:extLst>
          </p:cNvPr>
          <p:cNvSpPr>
            <a:spLocks noGrp="1"/>
          </p:cNvSpPr>
          <p:nvPr>
            <p:ph idx="1"/>
          </p:nvPr>
        </p:nvSpPr>
        <p:spPr>
          <a:xfrm>
            <a:off x="4874652" y="864519"/>
            <a:ext cx="6650991" cy="5761802"/>
          </a:xfrm>
        </p:spPr>
        <p:txBody>
          <a:bodyPr>
            <a:normAutofit/>
          </a:bodyPr>
          <a:lstStyle/>
          <a:p>
            <a:pPr marL="305435" indent="-305435">
              <a:lnSpc>
                <a:spcPct val="200000"/>
              </a:lnSpc>
            </a:pPr>
            <a:r>
              <a:rPr lang="en-US">
                <a:ea typeface="+mn-lt"/>
                <a:cs typeface="+mn-lt"/>
              </a:rPr>
              <a:t>Print out your paper and read out-loud</a:t>
            </a:r>
            <a:endParaRPr lang="en-US" dirty="0">
              <a:ea typeface="+mn-lt"/>
              <a:cs typeface="+mn-lt"/>
            </a:endParaRPr>
          </a:p>
          <a:p>
            <a:pPr marL="305435" indent="-305435">
              <a:lnSpc>
                <a:spcPct val="200000"/>
              </a:lnSpc>
            </a:pPr>
            <a:r>
              <a:rPr lang="en-US">
                <a:ea typeface="+mn-lt"/>
                <a:cs typeface="+mn-lt"/>
              </a:rPr>
              <a:t>Give yourself 24 hours before revising</a:t>
            </a:r>
            <a:endParaRPr lang="en-US" dirty="0">
              <a:ea typeface="+mn-lt"/>
              <a:cs typeface="+mn-lt"/>
            </a:endParaRPr>
          </a:p>
          <a:p>
            <a:pPr marL="305435" indent="-305435">
              <a:lnSpc>
                <a:spcPct val="200000"/>
              </a:lnSpc>
            </a:pPr>
            <a:r>
              <a:rPr lang="en-US">
                <a:ea typeface="+mn-lt"/>
                <a:cs typeface="+mn-lt"/>
              </a:rPr>
              <a:t>Re-write your thesis and intro AFTER you finish your paper</a:t>
            </a:r>
            <a:endParaRPr lang="en-US" dirty="0">
              <a:ea typeface="+mn-lt"/>
              <a:cs typeface="+mn-lt"/>
            </a:endParaRPr>
          </a:p>
          <a:p>
            <a:pPr marL="305435" indent="-305435">
              <a:lnSpc>
                <a:spcPct val="200000"/>
              </a:lnSpc>
            </a:pPr>
            <a:r>
              <a:rPr lang="en-US">
                <a:ea typeface="+mn-lt"/>
                <a:cs typeface="+mn-lt"/>
              </a:rPr>
              <a:t>Make yourself a schedule and stick to it</a:t>
            </a:r>
          </a:p>
          <a:p>
            <a:pPr marL="305435" indent="-305435">
              <a:lnSpc>
                <a:spcPct val="200000"/>
              </a:lnSpc>
            </a:pPr>
            <a:r>
              <a:rPr lang="en-US">
                <a:ea typeface="+mn-lt"/>
                <a:cs typeface="+mn-lt"/>
              </a:rPr>
              <a:t>Give yourself rewards after each writing session</a:t>
            </a:r>
          </a:p>
          <a:p>
            <a:pPr marL="305435" indent="-305435">
              <a:lnSpc>
                <a:spcPct val="200000"/>
              </a:lnSpc>
            </a:pPr>
            <a:r>
              <a:rPr lang="en-US">
                <a:ea typeface="+mn-lt"/>
                <a:cs typeface="+mn-lt"/>
              </a:rPr>
              <a:t>Bring your drafts to the Writing Center!</a:t>
            </a:r>
            <a:br>
              <a:rPr lang="en-US" dirty="0">
                <a:ea typeface="+mn-lt"/>
                <a:cs typeface="+mn-lt"/>
              </a:rPr>
            </a:br>
            <a:endParaRPr lang="en-US">
              <a:ea typeface="+mn-lt"/>
              <a:cs typeface="+mn-lt"/>
            </a:endParaRPr>
          </a:p>
          <a:p>
            <a:pPr marL="305435" indent="-305435"/>
            <a:endParaRPr lang="en-US" dirty="0"/>
          </a:p>
        </p:txBody>
      </p:sp>
    </p:spTree>
    <p:extLst>
      <p:ext uri="{BB962C8B-B14F-4D97-AF65-F5344CB8AC3E}">
        <p14:creationId xmlns:p14="http://schemas.microsoft.com/office/powerpoint/2010/main" val="1584180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4B038-E23A-4CD6-B380-F4B34ACF7D35}"/>
              </a:ext>
            </a:extLst>
          </p:cNvPr>
          <p:cNvSpPr>
            <a:spLocks noGrp="1"/>
          </p:cNvSpPr>
          <p:nvPr>
            <p:ph type="title"/>
          </p:nvPr>
        </p:nvSpPr>
        <p:spPr/>
        <p:txBody>
          <a:bodyPr/>
          <a:lstStyle/>
          <a:p>
            <a:r>
              <a:rPr lang="en-US" dirty="0"/>
              <a:t>3 steps to a great INTRODUCTION </a:t>
            </a:r>
          </a:p>
        </p:txBody>
      </p:sp>
      <p:sp>
        <p:nvSpPr>
          <p:cNvPr id="3" name="Content Placeholder 2">
            <a:extLst>
              <a:ext uri="{FF2B5EF4-FFF2-40B4-BE49-F238E27FC236}">
                <a16:creationId xmlns:a16="http://schemas.microsoft.com/office/drawing/2014/main" id="{54C2FB23-BF4D-4EA0-9B87-E9856D101569}"/>
              </a:ext>
            </a:extLst>
          </p:cNvPr>
          <p:cNvSpPr>
            <a:spLocks noGrp="1"/>
          </p:cNvSpPr>
          <p:nvPr>
            <p:ph idx="1"/>
          </p:nvPr>
        </p:nvSpPr>
        <p:spPr/>
        <p:txBody>
          <a:bodyPr>
            <a:normAutofit fontScale="92500" lnSpcReduction="20000"/>
          </a:bodyPr>
          <a:lstStyle/>
          <a:p>
            <a:pPr marL="0" indent="0">
              <a:buNone/>
            </a:pPr>
            <a:endParaRPr lang="en-US" dirty="0"/>
          </a:p>
          <a:p>
            <a:pPr marL="0" indent="0">
              <a:buNone/>
            </a:pPr>
            <a:endParaRPr lang="en-US" dirty="0">
              <a:solidFill>
                <a:srgbClr val="3D3D3D"/>
              </a:solidFill>
            </a:endParaRPr>
          </a:p>
          <a:p>
            <a:pPr marL="305435" indent="-305435"/>
            <a:r>
              <a:rPr lang="en-US" dirty="0">
                <a:solidFill>
                  <a:schemeClr val="accent1"/>
                </a:solidFill>
              </a:rPr>
              <a:t>Opening Sentence/Hook</a:t>
            </a:r>
            <a:r>
              <a:rPr lang="en-US" dirty="0"/>
              <a:t>: Usually the first sentence, get our attention, peak the reader's interest. (A quote, an analogy, a question, etc.)</a:t>
            </a:r>
          </a:p>
          <a:p>
            <a:pPr marL="0" indent="0">
              <a:buNone/>
            </a:pPr>
            <a:endParaRPr lang="en-US" dirty="0"/>
          </a:p>
          <a:p>
            <a:pPr marL="305435" indent="-305435"/>
            <a:r>
              <a:rPr lang="en-US" dirty="0"/>
              <a:t>Background information on your topic</a:t>
            </a:r>
          </a:p>
          <a:p>
            <a:pPr marL="0" indent="0">
              <a:buNone/>
            </a:pPr>
            <a:endParaRPr lang="en-US" dirty="0"/>
          </a:p>
          <a:p>
            <a:pPr marL="305435" indent="-305435"/>
            <a:r>
              <a:rPr lang="en-US" dirty="0"/>
              <a:t>Ideas: general            specific  </a:t>
            </a:r>
            <a:r>
              <a:rPr lang="en-US" dirty="0">
                <a:solidFill>
                  <a:schemeClr val="accent1"/>
                </a:solidFill>
              </a:rPr>
              <a:t>AKA: Context</a:t>
            </a:r>
          </a:p>
          <a:p>
            <a:pPr marL="0" indent="0">
              <a:buNone/>
            </a:pPr>
            <a:endParaRPr lang="en-US" dirty="0">
              <a:solidFill>
                <a:schemeClr val="accent1"/>
              </a:solidFill>
            </a:endParaRPr>
          </a:p>
          <a:p>
            <a:pPr marL="305435" indent="-305435"/>
            <a:r>
              <a:rPr lang="en-US" dirty="0">
                <a:solidFill>
                  <a:schemeClr val="accent1"/>
                </a:solidFill>
              </a:rPr>
              <a:t>Thesis statement</a:t>
            </a:r>
            <a:r>
              <a:rPr lang="en-US" dirty="0"/>
              <a:t>: A single statement that explains the main </a:t>
            </a:r>
            <a:r>
              <a:rPr lang="en-US"/>
              <a:t>purpose and approach of your essay. (Usually includes the main ideas for each body paragraph). </a:t>
            </a:r>
            <a:endParaRPr lang="en-US" dirty="0"/>
          </a:p>
          <a:p>
            <a:pPr marL="305435" indent="-305435"/>
            <a:endParaRPr lang="en-US" dirty="0"/>
          </a:p>
          <a:p>
            <a:pPr marL="305435" indent="-305435"/>
            <a:endParaRPr lang="en-US" dirty="0"/>
          </a:p>
          <a:p>
            <a:pPr marL="305435" indent="-305435"/>
            <a:endParaRPr lang="en-US" dirty="0"/>
          </a:p>
        </p:txBody>
      </p:sp>
      <p:sp>
        <p:nvSpPr>
          <p:cNvPr id="4" name="Text Placeholder 3">
            <a:extLst>
              <a:ext uri="{FF2B5EF4-FFF2-40B4-BE49-F238E27FC236}">
                <a16:creationId xmlns:a16="http://schemas.microsoft.com/office/drawing/2014/main" id="{B0BEE558-B129-44E2-B469-89DC1168B174}"/>
              </a:ext>
            </a:extLst>
          </p:cNvPr>
          <p:cNvSpPr>
            <a:spLocks noGrp="1"/>
          </p:cNvSpPr>
          <p:nvPr>
            <p:ph type="body" sz="half" idx="2"/>
          </p:nvPr>
        </p:nvSpPr>
        <p:spPr>
          <a:xfrm>
            <a:off x="519041" y="3769715"/>
            <a:ext cx="1259036" cy="342168"/>
          </a:xfrm>
        </p:spPr>
        <p:txBody>
          <a:bodyPr>
            <a:normAutofit/>
          </a:bodyPr>
          <a:lstStyle/>
          <a:p>
            <a:r>
              <a:rPr lang="en-US" dirty="0"/>
              <a:t>INTRO</a:t>
            </a:r>
          </a:p>
        </p:txBody>
      </p:sp>
      <p:sp>
        <p:nvSpPr>
          <p:cNvPr id="5" name="Arrow: Right 4">
            <a:extLst>
              <a:ext uri="{FF2B5EF4-FFF2-40B4-BE49-F238E27FC236}">
                <a16:creationId xmlns:a16="http://schemas.microsoft.com/office/drawing/2014/main" id="{62C26397-6716-4BE2-8ED5-1AD1DCEE094B}"/>
              </a:ext>
            </a:extLst>
          </p:cNvPr>
          <p:cNvSpPr/>
          <p:nvPr/>
        </p:nvSpPr>
        <p:spPr>
          <a:xfrm>
            <a:off x="6846855" y="3595557"/>
            <a:ext cx="516977" cy="2421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912DC145-55AB-4611-9B04-FD1E7F249866}"/>
              </a:ext>
            </a:extLst>
          </p:cNvPr>
          <p:cNvCxnSpPr/>
          <p:nvPr/>
        </p:nvCxnSpPr>
        <p:spPr>
          <a:xfrm>
            <a:off x="1178572" y="4055511"/>
            <a:ext cx="626707" cy="642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879CD7A-197F-4844-B019-62D9BF0218F3}"/>
              </a:ext>
            </a:extLst>
          </p:cNvPr>
          <p:cNvCxnSpPr/>
          <p:nvPr/>
        </p:nvCxnSpPr>
        <p:spPr>
          <a:xfrm flipV="1">
            <a:off x="1235918" y="3487708"/>
            <a:ext cx="704461" cy="3607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5005A79-7198-46FC-A1AB-9BE434AB5362}"/>
              </a:ext>
            </a:extLst>
          </p:cNvPr>
          <p:cNvCxnSpPr/>
          <p:nvPr/>
        </p:nvCxnSpPr>
        <p:spPr>
          <a:xfrm flipV="1">
            <a:off x="1246609" y="3957152"/>
            <a:ext cx="688911" cy="31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6A96954-44BF-4A9F-90E1-42CE5A011A0D}"/>
              </a:ext>
            </a:extLst>
          </p:cNvPr>
          <p:cNvSpPr txBox="1"/>
          <p:nvPr/>
        </p:nvSpPr>
        <p:spPr>
          <a:xfrm>
            <a:off x="1890228" y="3258716"/>
            <a:ext cx="289870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bg1"/>
                </a:solidFill>
              </a:rPr>
              <a:t>Opening Sentence/Hook </a:t>
            </a:r>
          </a:p>
        </p:txBody>
      </p:sp>
      <p:sp>
        <p:nvSpPr>
          <p:cNvPr id="10" name="TextBox 9">
            <a:extLst>
              <a:ext uri="{FF2B5EF4-FFF2-40B4-BE49-F238E27FC236}">
                <a16:creationId xmlns:a16="http://schemas.microsoft.com/office/drawing/2014/main" id="{C0164B6C-75D5-481C-A0E7-A806601F20C7}"/>
              </a:ext>
            </a:extLst>
          </p:cNvPr>
          <p:cNvSpPr txBox="1"/>
          <p:nvPr/>
        </p:nvSpPr>
        <p:spPr>
          <a:xfrm>
            <a:off x="1893142" y="3782591"/>
            <a:ext cx="27431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bg1"/>
                </a:solidFill>
              </a:rPr>
              <a:t>Context </a:t>
            </a:r>
          </a:p>
        </p:txBody>
      </p:sp>
      <p:sp>
        <p:nvSpPr>
          <p:cNvPr id="11" name="TextBox 10">
            <a:extLst>
              <a:ext uri="{FF2B5EF4-FFF2-40B4-BE49-F238E27FC236}">
                <a16:creationId xmlns:a16="http://schemas.microsoft.com/office/drawing/2014/main" id="{57C737FF-AAA1-4AEB-A127-010B9F1B94E6}"/>
              </a:ext>
            </a:extLst>
          </p:cNvPr>
          <p:cNvSpPr txBox="1"/>
          <p:nvPr/>
        </p:nvSpPr>
        <p:spPr>
          <a:xfrm>
            <a:off x="1826079" y="4524180"/>
            <a:ext cx="27431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bg1"/>
                </a:solidFill>
              </a:rPr>
              <a:t>Thesis Statement</a:t>
            </a:r>
          </a:p>
        </p:txBody>
      </p:sp>
    </p:spTree>
    <p:extLst>
      <p:ext uri="{BB962C8B-B14F-4D97-AF65-F5344CB8AC3E}">
        <p14:creationId xmlns:p14="http://schemas.microsoft.com/office/powerpoint/2010/main" val="92386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70E9D-FD86-4536-A6B4-64417C8CA7AD}"/>
              </a:ext>
            </a:extLst>
          </p:cNvPr>
          <p:cNvSpPr>
            <a:spLocks noGrp="1"/>
          </p:cNvSpPr>
          <p:nvPr>
            <p:ph type="title"/>
          </p:nvPr>
        </p:nvSpPr>
        <p:spPr/>
        <p:txBody>
          <a:bodyPr/>
          <a:lstStyle/>
          <a:p>
            <a:r>
              <a:rPr lang="en-US"/>
              <a:t>A note on </a:t>
            </a:r>
            <a:r>
              <a:rPr lang="en-US" dirty="0"/>
              <a:t>Thesis statements</a:t>
            </a:r>
          </a:p>
        </p:txBody>
      </p:sp>
      <p:sp>
        <p:nvSpPr>
          <p:cNvPr id="3" name="Content Placeholder 2">
            <a:extLst>
              <a:ext uri="{FF2B5EF4-FFF2-40B4-BE49-F238E27FC236}">
                <a16:creationId xmlns:a16="http://schemas.microsoft.com/office/drawing/2014/main" id="{6013DC33-E857-4BCD-8EF5-51E351A2745C}"/>
              </a:ext>
            </a:extLst>
          </p:cNvPr>
          <p:cNvSpPr>
            <a:spLocks noGrp="1"/>
          </p:cNvSpPr>
          <p:nvPr>
            <p:ph idx="1"/>
          </p:nvPr>
        </p:nvSpPr>
        <p:spPr/>
        <p:txBody>
          <a:bodyPr/>
          <a:lstStyle/>
          <a:p>
            <a:pPr marL="0" indent="0">
              <a:buNone/>
            </a:pPr>
            <a:endParaRPr lang="en-US" dirty="0"/>
          </a:p>
          <a:p>
            <a:pPr marL="305435" indent="-305435"/>
            <a:r>
              <a:rPr lang="en-US">
                <a:ea typeface="+mn-lt"/>
                <a:cs typeface="+mn-lt"/>
              </a:rPr>
              <a:t>Something you can prove to be true (or be persuasive)</a:t>
            </a:r>
            <a:endParaRPr lang="en-US"/>
          </a:p>
          <a:p>
            <a:pPr marL="0" indent="0">
              <a:buNone/>
            </a:pPr>
            <a:endParaRPr lang="en-US" dirty="0">
              <a:ea typeface="+mn-lt"/>
              <a:cs typeface="+mn-lt"/>
            </a:endParaRPr>
          </a:p>
          <a:p>
            <a:pPr marL="305435" indent="-305435"/>
            <a:r>
              <a:rPr lang="en-US">
                <a:ea typeface="+mn-lt"/>
                <a:cs typeface="+mn-lt"/>
              </a:rPr>
              <a:t>A controversial argument </a:t>
            </a:r>
            <a:endParaRPr lang="en-US"/>
          </a:p>
          <a:p>
            <a:pPr marL="0" indent="0">
              <a:buNone/>
            </a:pPr>
            <a:endParaRPr lang="en-US" dirty="0">
              <a:ea typeface="+mn-lt"/>
              <a:cs typeface="+mn-lt"/>
            </a:endParaRPr>
          </a:p>
          <a:p>
            <a:pPr marL="305435" indent="-305435"/>
            <a:r>
              <a:rPr lang="en-US">
                <a:ea typeface="+mn-lt"/>
                <a:cs typeface="+mn-lt"/>
              </a:rPr>
              <a:t>A unique perspective </a:t>
            </a:r>
            <a:endParaRPr lang="en-US"/>
          </a:p>
          <a:p>
            <a:pPr marL="0" indent="0">
              <a:buNone/>
            </a:pPr>
            <a:endParaRPr lang="en-US" dirty="0">
              <a:ea typeface="+mn-lt"/>
              <a:cs typeface="+mn-lt"/>
            </a:endParaRPr>
          </a:p>
          <a:p>
            <a:pPr marL="305435" indent="-305435"/>
            <a:r>
              <a:rPr lang="en-US">
                <a:ea typeface="+mn-lt"/>
                <a:cs typeface="+mn-lt"/>
              </a:rPr>
              <a:t>A stance complex enough to REQUIRE the full length of your essay to explain and show it!</a:t>
            </a:r>
            <a:endParaRPr lang="en-US"/>
          </a:p>
        </p:txBody>
      </p:sp>
      <p:sp>
        <p:nvSpPr>
          <p:cNvPr id="4" name="Text Placeholder 3">
            <a:extLst>
              <a:ext uri="{FF2B5EF4-FFF2-40B4-BE49-F238E27FC236}">
                <a16:creationId xmlns:a16="http://schemas.microsoft.com/office/drawing/2014/main" id="{BAC0958A-83D0-43E5-A75E-0FE258A8C6D8}"/>
              </a:ext>
            </a:extLst>
          </p:cNvPr>
          <p:cNvSpPr>
            <a:spLocks noGrp="1"/>
          </p:cNvSpPr>
          <p:nvPr>
            <p:ph type="body" sz="half" idx="2"/>
          </p:nvPr>
        </p:nvSpPr>
        <p:spPr>
          <a:xfrm>
            <a:off x="767857" y="3664915"/>
            <a:ext cx="3031852" cy="3001392"/>
          </a:xfrm>
        </p:spPr>
        <p:txBody>
          <a:bodyPr>
            <a:normAutofit/>
          </a:bodyPr>
          <a:lstStyle/>
          <a:p>
            <a:r>
              <a:rPr lang="en-US" sz="1800">
                <a:ea typeface="+mn-lt"/>
                <a:cs typeface="+mn-lt"/>
              </a:rPr>
              <a:t>A great thesis statement should be ...</a:t>
            </a:r>
            <a:endParaRPr lang="en-US" sz="1800"/>
          </a:p>
        </p:txBody>
      </p:sp>
    </p:spTree>
    <p:extLst>
      <p:ext uri="{BB962C8B-B14F-4D97-AF65-F5344CB8AC3E}">
        <p14:creationId xmlns:p14="http://schemas.microsoft.com/office/powerpoint/2010/main" val="261337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102FD-35B5-454C-918F-6BF4DD046B4D}"/>
              </a:ext>
            </a:extLst>
          </p:cNvPr>
          <p:cNvSpPr>
            <a:spLocks noGrp="1"/>
          </p:cNvSpPr>
          <p:nvPr>
            <p:ph type="title"/>
          </p:nvPr>
        </p:nvSpPr>
        <p:spPr/>
        <p:txBody>
          <a:bodyPr/>
          <a:lstStyle/>
          <a:p>
            <a:r>
              <a:rPr lang="en-US"/>
              <a:t>Intro Example</a:t>
            </a:r>
          </a:p>
        </p:txBody>
      </p:sp>
      <p:sp>
        <p:nvSpPr>
          <p:cNvPr id="7" name="TextBox 6">
            <a:extLst>
              <a:ext uri="{FF2B5EF4-FFF2-40B4-BE49-F238E27FC236}">
                <a16:creationId xmlns:a16="http://schemas.microsoft.com/office/drawing/2014/main" id="{F35828A4-5C7E-404F-9D60-DB6679E506FD}"/>
              </a:ext>
            </a:extLst>
          </p:cNvPr>
          <p:cNvSpPr txBox="1"/>
          <p:nvPr/>
        </p:nvSpPr>
        <p:spPr>
          <a:xfrm>
            <a:off x="8492987" y="6264965"/>
            <a:ext cx="514515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sp>
        <p:nvSpPr>
          <p:cNvPr id="9" name="Content Placeholder 8">
            <a:extLst>
              <a:ext uri="{FF2B5EF4-FFF2-40B4-BE49-F238E27FC236}">
                <a16:creationId xmlns:a16="http://schemas.microsoft.com/office/drawing/2014/main" id="{39E98B5C-3691-46EB-835C-AA109A368D82}"/>
              </a:ext>
            </a:extLst>
          </p:cNvPr>
          <p:cNvSpPr>
            <a:spLocks noGrp="1"/>
          </p:cNvSpPr>
          <p:nvPr>
            <p:ph idx="1"/>
          </p:nvPr>
        </p:nvSpPr>
        <p:spPr>
          <a:xfrm>
            <a:off x="4271450" y="732569"/>
            <a:ext cx="7876816" cy="5718389"/>
          </a:xfrm>
        </p:spPr>
        <p:txBody>
          <a:bodyPr>
            <a:noAutofit/>
          </a:bodyPr>
          <a:lstStyle/>
          <a:p>
            <a:pPr marL="0" indent="0">
              <a:buNone/>
            </a:pPr>
            <a:r>
              <a:rPr lang="en-US" sz="2800">
                <a:ea typeface="+mn-lt"/>
                <a:cs typeface="+mn-lt"/>
              </a:rPr>
              <a:t>Each year, thousands of people throughout the United States choose to spend their vacations camping in the great outdoors. Depending on an individual's sense of adventure, there are various types of camping to choose from, including log cabin camping, recreational vehicle camping, and tent camping. Of these, tent camping involves "roughing it" the most, and with proper planning the experience can be gratifying. Even with the best planning, however, tent camping can be an extremely frustrating experience due to uncontrolled factors such as bad weather, wildlife encounters, and equipment failures.</a:t>
            </a:r>
            <a:endParaRPr lang="en-US" sz="2800"/>
          </a:p>
        </p:txBody>
      </p:sp>
      <p:sp>
        <p:nvSpPr>
          <p:cNvPr id="10" name="TextBox 9">
            <a:extLst>
              <a:ext uri="{FF2B5EF4-FFF2-40B4-BE49-F238E27FC236}">
                <a16:creationId xmlns:a16="http://schemas.microsoft.com/office/drawing/2014/main" id="{E936D388-68EE-46BE-BD97-101C5902696E}"/>
              </a:ext>
            </a:extLst>
          </p:cNvPr>
          <p:cNvSpPr txBox="1"/>
          <p:nvPr/>
        </p:nvSpPr>
        <p:spPr>
          <a:xfrm>
            <a:off x="9058276" y="6598340"/>
            <a:ext cx="571665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a:solidFill>
                  <a:schemeClr val="bg2">
                    <a:lumMod val="75000"/>
                  </a:schemeClr>
                </a:solidFill>
              </a:rPr>
              <a:t>From Jackson State Community College </a:t>
            </a:r>
          </a:p>
        </p:txBody>
      </p:sp>
      <p:cxnSp>
        <p:nvCxnSpPr>
          <p:cNvPr id="11" name="Straight Arrow Connector 10">
            <a:extLst>
              <a:ext uri="{FF2B5EF4-FFF2-40B4-BE49-F238E27FC236}">
                <a16:creationId xmlns:a16="http://schemas.microsoft.com/office/drawing/2014/main" id="{B87D734F-F9E3-4230-9230-48FD06824A85}"/>
              </a:ext>
            </a:extLst>
          </p:cNvPr>
          <p:cNvCxnSpPr/>
          <p:nvPr/>
        </p:nvCxnSpPr>
        <p:spPr>
          <a:xfrm>
            <a:off x="4354996" y="975692"/>
            <a:ext cx="6882845" cy="8281"/>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E8564B50-D279-4574-A885-76BC9895E0C6}"/>
              </a:ext>
            </a:extLst>
          </p:cNvPr>
          <p:cNvCxnSpPr>
            <a:cxnSpLocks/>
          </p:cNvCxnSpPr>
          <p:nvPr/>
        </p:nvCxnSpPr>
        <p:spPr>
          <a:xfrm>
            <a:off x="4371561" y="1406387"/>
            <a:ext cx="6857999" cy="16564"/>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D3F87F8D-0D0A-4C10-BE69-49D0603A5410}"/>
              </a:ext>
            </a:extLst>
          </p:cNvPr>
          <p:cNvCxnSpPr>
            <a:cxnSpLocks/>
          </p:cNvCxnSpPr>
          <p:nvPr/>
        </p:nvCxnSpPr>
        <p:spPr>
          <a:xfrm>
            <a:off x="4404691" y="1919908"/>
            <a:ext cx="4414630" cy="8282"/>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14" name="Arrow: Right 13">
            <a:extLst>
              <a:ext uri="{FF2B5EF4-FFF2-40B4-BE49-F238E27FC236}">
                <a16:creationId xmlns:a16="http://schemas.microsoft.com/office/drawing/2014/main" id="{3F84F0C4-EB01-41E3-9675-362C9BF1452D}"/>
              </a:ext>
            </a:extLst>
          </p:cNvPr>
          <p:cNvSpPr/>
          <p:nvPr/>
        </p:nvSpPr>
        <p:spPr>
          <a:xfrm>
            <a:off x="3339431" y="538319"/>
            <a:ext cx="977347" cy="4886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Hook</a:t>
            </a:r>
          </a:p>
        </p:txBody>
      </p:sp>
      <p:cxnSp>
        <p:nvCxnSpPr>
          <p:cNvPr id="15" name="Straight Arrow Connector 14">
            <a:extLst>
              <a:ext uri="{FF2B5EF4-FFF2-40B4-BE49-F238E27FC236}">
                <a16:creationId xmlns:a16="http://schemas.microsoft.com/office/drawing/2014/main" id="{4F216847-6ECC-455C-B278-2E576D86E35F}"/>
              </a:ext>
            </a:extLst>
          </p:cNvPr>
          <p:cNvCxnSpPr/>
          <p:nvPr/>
        </p:nvCxnSpPr>
        <p:spPr>
          <a:xfrm>
            <a:off x="9059517" y="1919909"/>
            <a:ext cx="2584172" cy="8282"/>
          </a:xfrm>
          <a:prstGeom prst="straightConnector1">
            <a:avLst/>
          </a:prstGeom>
        </p:spPr>
        <p:style>
          <a:lnRef idx="2">
            <a:schemeClr val="accent3"/>
          </a:lnRef>
          <a:fillRef idx="0">
            <a:schemeClr val="accent3"/>
          </a:fillRef>
          <a:effectRef idx="1">
            <a:schemeClr val="accent3"/>
          </a:effectRef>
          <a:fontRef idx="minor">
            <a:schemeClr val="tx1"/>
          </a:fontRef>
        </p:style>
      </p:cxnSp>
      <p:cxnSp>
        <p:nvCxnSpPr>
          <p:cNvPr id="16" name="Straight Arrow Connector 15">
            <a:extLst>
              <a:ext uri="{FF2B5EF4-FFF2-40B4-BE49-F238E27FC236}">
                <a16:creationId xmlns:a16="http://schemas.microsoft.com/office/drawing/2014/main" id="{D34CC61C-D9A5-4369-95BE-F0548FDC7329}"/>
              </a:ext>
            </a:extLst>
          </p:cNvPr>
          <p:cNvCxnSpPr>
            <a:cxnSpLocks/>
          </p:cNvCxnSpPr>
          <p:nvPr/>
        </p:nvCxnSpPr>
        <p:spPr>
          <a:xfrm flipV="1">
            <a:off x="4396408" y="2375451"/>
            <a:ext cx="7305258" cy="1"/>
          </a:xfrm>
          <a:prstGeom prst="straightConnector1">
            <a:avLst/>
          </a:prstGeom>
        </p:spPr>
        <p:style>
          <a:lnRef idx="2">
            <a:schemeClr val="accent3"/>
          </a:lnRef>
          <a:fillRef idx="0">
            <a:schemeClr val="accent3"/>
          </a:fillRef>
          <a:effectRef idx="1">
            <a:schemeClr val="accent3"/>
          </a:effectRef>
          <a:fontRef idx="minor">
            <a:schemeClr val="tx1"/>
          </a:fontRef>
        </p:style>
      </p:cxnSp>
      <p:cxnSp>
        <p:nvCxnSpPr>
          <p:cNvPr id="17" name="Straight Arrow Connector 16">
            <a:extLst>
              <a:ext uri="{FF2B5EF4-FFF2-40B4-BE49-F238E27FC236}">
                <a16:creationId xmlns:a16="http://schemas.microsoft.com/office/drawing/2014/main" id="{98EA91CC-3EAE-42EA-BA48-8B233075CCA9}"/>
              </a:ext>
            </a:extLst>
          </p:cNvPr>
          <p:cNvCxnSpPr>
            <a:cxnSpLocks/>
          </p:cNvCxnSpPr>
          <p:nvPr/>
        </p:nvCxnSpPr>
        <p:spPr>
          <a:xfrm flipV="1">
            <a:off x="4396408" y="2880690"/>
            <a:ext cx="6882846" cy="8283"/>
          </a:xfrm>
          <a:prstGeom prst="straightConnector1">
            <a:avLst/>
          </a:prstGeom>
        </p:spPr>
        <p:style>
          <a:lnRef idx="2">
            <a:schemeClr val="accent3"/>
          </a:lnRef>
          <a:fillRef idx="0">
            <a:schemeClr val="accent3"/>
          </a:fillRef>
          <a:effectRef idx="1">
            <a:schemeClr val="accent3"/>
          </a:effectRef>
          <a:fontRef idx="minor">
            <a:schemeClr val="tx1"/>
          </a:fontRef>
        </p:style>
      </p:cxnSp>
      <p:cxnSp>
        <p:nvCxnSpPr>
          <p:cNvPr id="18" name="Straight Arrow Connector 17">
            <a:extLst>
              <a:ext uri="{FF2B5EF4-FFF2-40B4-BE49-F238E27FC236}">
                <a16:creationId xmlns:a16="http://schemas.microsoft.com/office/drawing/2014/main" id="{D885CE4B-50AE-4B8E-8BBA-333B45898BD6}"/>
              </a:ext>
            </a:extLst>
          </p:cNvPr>
          <p:cNvCxnSpPr>
            <a:cxnSpLocks/>
          </p:cNvCxnSpPr>
          <p:nvPr/>
        </p:nvCxnSpPr>
        <p:spPr>
          <a:xfrm>
            <a:off x="4371561" y="3327953"/>
            <a:ext cx="7396367" cy="0"/>
          </a:xfrm>
          <a:prstGeom prst="straightConnector1">
            <a:avLst/>
          </a:prstGeom>
        </p:spPr>
        <p:style>
          <a:lnRef idx="2">
            <a:schemeClr val="accent3"/>
          </a:lnRef>
          <a:fillRef idx="0">
            <a:schemeClr val="accent3"/>
          </a:fillRef>
          <a:effectRef idx="1">
            <a:schemeClr val="accent3"/>
          </a:effectRef>
          <a:fontRef idx="minor">
            <a:schemeClr val="tx1"/>
          </a:fontRef>
        </p:style>
      </p:cxnSp>
      <p:cxnSp>
        <p:nvCxnSpPr>
          <p:cNvPr id="19" name="Straight Arrow Connector 18">
            <a:extLst>
              <a:ext uri="{FF2B5EF4-FFF2-40B4-BE49-F238E27FC236}">
                <a16:creationId xmlns:a16="http://schemas.microsoft.com/office/drawing/2014/main" id="{2CD3D873-EFBE-4B63-BCFA-7ADA9D2BCB6F}"/>
              </a:ext>
            </a:extLst>
          </p:cNvPr>
          <p:cNvCxnSpPr>
            <a:cxnSpLocks/>
          </p:cNvCxnSpPr>
          <p:nvPr/>
        </p:nvCxnSpPr>
        <p:spPr>
          <a:xfrm>
            <a:off x="4371560" y="3816625"/>
            <a:ext cx="2012672" cy="0"/>
          </a:xfrm>
          <a:prstGeom prst="straightConnector1">
            <a:avLst/>
          </a:prstGeom>
        </p:spPr>
        <p:style>
          <a:lnRef idx="2">
            <a:schemeClr val="accent3"/>
          </a:lnRef>
          <a:fillRef idx="0">
            <a:schemeClr val="accent3"/>
          </a:fillRef>
          <a:effectRef idx="1">
            <a:schemeClr val="accent3"/>
          </a:effectRef>
          <a:fontRef idx="minor">
            <a:schemeClr val="tx1"/>
          </a:fontRef>
        </p:style>
      </p:cxnSp>
      <p:sp>
        <p:nvSpPr>
          <p:cNvPr id="20" name="Arrow: Right 19">
            <a:extLst>
              <a:ext uri="{FF2B5EF4-FFF2-40B4-BE49-F238E27FC236}">
                <a16:creationId xmlns:a16="http://schemas.microsoft.com/office/drawing/2014/main" id="{103A3D05-19F1-4735-94D4-BE18DB52FAEA}"/>
              </a:ext>
            </a:extLst>
          </p:cNvPr>
          <p:cNvSpPr/>
          <p:nvPr/>
        </p:nvSpPr>
        <p:spPr>
          <a:xfrm>
            <a:off x="7927996" y="1465972"/>
            <a:ext cx="993913" cy="505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Context</a:t>
            </a:r>
          </a:p>
        </p:txBody>
      </p:sp>
      <p:sp>
        <p:nvSpPr>
          <p:cNvPr id="21" name="Arrow: Right 20">
            <a:extLst>
              <a:ext uri="{FF2B5EF4-FFF2-40B4-BE49-F238E27FC236}">
                <a16:creationId xmlns:a16="http://schemas.microsoft.com/office/drawing/2014/main" id="{96EAC6C2-C2D9-4B8C-A37E-5BCD80905954}"/>
              </a:ext>
            </a:extLst>
          </p:cNvPr>
          <p:cNvSpPr/>
          <p:nvPr/>
        </p:nvSpPr>
        <p:spPr>
          <a:xfrm>
            <a:off x="3144468" y="1932493"/>
            <a:ext cx="1126433" cy="4886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General</a:t>
            </a:r>
            <a:r>
              <a:rPr lang="en-US" sz="1600" dirty="0"/>
              <a:t> </a:t>
            </a:r>
          </a:p>
        </p:txBody>
      </p:sp>
      <p:cxnSp>
        <p:nvCxnSpPr>
          <p:cNvPr id="22" name="Straight Arrow Connector 21">
            <a:extLst>
              <a:ext uri="{FF2B5EF4-FFF2-40B4-BE49-F238E27FC236}">
                <a16:creationId xmlns:a16="http://schemas.microsoft.com/office/drawing/2014/main" id="{EE44F808-A193-4202-BBCF-54BB8DE6E6DC}"/>
              </a:ext>
            </a:extLst>
          </p:cNvPr>
          <p:cNvCxnSpPr>
            <a:cxnSpLocks/>
          </p:cNvCxnSpPr>
          <p:nvPr/>
        </p:nvCxnSpPr>
        <p:spPr>
          <a:xfrm flipV="1">
            <a:off x="4437822" y="4263888"/>
            <a:ext cx="6973954" cy="8282"/>
          </a:xfrm>
          <a:prstGeom prst="straightConnector1">
            <a:avLst/>
          </a:prstGeom>
        </p:spPr>
        <p:style>
          <a:lnRef idx="2">
            <a:schemeClr val="accent3"/>
          </a:lnRef>
          <a:fillRef idx="0">
            <a:schemeClr val="accent3"/>
          </a:fillRef>
          <a:effectRef idx="1">
            <a:schemeClr val="accent3"/>
          </a:effectRef>
          <a:fontRef idx="minor">
            <a:schemeClr val="tx1"/>
          </a:fontRef>
        </p:style>
      </p:cxnSp>
      <p:cxnSp>
        <p:nvCxnSpPr>
          <p:cNvPr id="23" name="Straight Arrow Connector 22">
            <a:extLst>
              <a:ext uri="{FF2B5EF4-FFF2-40B4-BE49-F238E27FC236}">
                <a16:creationId xmlns:a16="http://schemas.microsoft.com/office/drawing/2014/main" id="{CEDF8437-B46D-482A-9A49-AA8872E9B2B3}"/>
              </a:ext>
            </a:extLst>
          </p:cNvPr>
          <p:cNvCxnSpPr>
            <a:cxnSpLocks/>
          </p:cNvCxnSpPr>
          <p:nvPr/>
        </p:nvCxnSpPr>
        <p:spPr>
          <a:xfrm>
            <a:off x="6516757" y="3816625"/>
            <a:ext cx="4605127" cy="1"/>
          </a:xfrm>
          <a:prstGeom prst="straightConnector1">
            <a:avLst/>
          </a:prstGeom>
        </p:spPr>
        <p:style>
          <a:lnRef idx="2">
            <a:schemeClr val="accent3"/>
          </a:lnRef>
          <a:fillRef idx="0">
            <a:schemeClr val="accent3"/>
          </a:fillRef>
          <a:effectRef idx="1">
            <a:schemeClr val="accent3"/>
          </a:effectRef>
          <a:fontRef idx="minor">
            <a:schemeClr val="tx1"/>
          </a:fontRef>
        </p:style>
      </p:cxnSp>
      <p:cxnSp>
        <p:nvCxnSpPr>
          <p:cNvPr id="24" name="Straight Arrow Connector 23">
            <a:extLst>
              <a:ext uri="{FF2B5EF4-FFF2-40B4-BE49-F238E27FC236}">
                <a16:creationId xmlns:a16="http://schemas.microsoft.com/office/drawing/2014/main" id="{EB62ADD0-5335-40A1-9EBD-1FB8460FD80F}"/>
              </a:ext>
            </a:extLst>
          </p:cNvPr>
          <p:cNvCxnSpPr>
            <a:cxnSpLocks/>
          </p:cNvCxnSpPr>
          <p:nvPr/>
        </p:nvCxnSpPr>
        <p:spPr>
          <a:xfrm flipV="1">
            <a:off x="4371560" y="4744279"/>
            <a:ext cx="4820477" cy="8282"/>
          </a:xfrm>
          <a:prstGeom prst="straightConnector1">
            <a:avLst/>
          </a:prstGeom>
        </p:spPr>
        <p:style>
          <a:lnRef idx="2">
            <a:schemeClr val="accent3"/>
          </a:lnRef>
          <a:fillRef idx="0">
            <a:schemeClr val="accent3"/>
          </a:fillRef>
          <a:effectRef idx="1">
            <a:schemeClr val="accent3"/>
          </a:effectRef>
          <a:fontRef idx="minor">
            <a:schemeClr val="tx1"/>
          </a:fontRef>
        </p:style>
      </p:cxnSp>
      <p:sp>
        <p:nvSpPr>
          <p:cNvPr id="25" name="Arrow: Right 24">
            <a:extLst>
              <a:ext uri="{FF2B5EF4-FFF2-40B4-BE49-F238E27FC236}">
                <a16:creationId xmlns:a16="http://schemas.microsoft.com/office/drawing/2014/main" id="{1F70D697-1B1D-4121-B175-BDE1B816A9F1}"/>
              </a:ext>
            </a:extLst>
          </p:cNvPr>
          <p:cNvSpPr/>
          <p:nvPr/>
        </p:nvSpPr>
        <p:spPr>
          <a:xfrm>
            <a:off x="5311924" y="3330629"/>
            <a:ext cx="1109868" cy="5300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Specific</a:t>
            </a:r>
            <a:endParaRPr lang="en-US" sz="1600" dirty="0"/>
          </a:p>
        </p:txBody>
      </p:sp>
      <p:cxnSp>
        <p:nvCxnSpPr>
          <p:cNvPr id="26" name="Straight Arrow Connector 25">
            <a:extLst>
              <a:ext uri="{FF2B5EF4-FFF2-40B4-BE49-F238E27FC236}">
                <a16:creationId xmlns:a16="http://schemas.microsoft.com/office/drawing/2014/main" id="{A6839903-D4E7-41D3-9AD5-6A8F041520EF}"/>
              </a:ext>
            </a:extLst>
          </p:cNvPr>
          <p:cNvCxnSpPr/>
          <p:nvPr/>
        </p:nvCxnSpPr>
        <p:spPr>
          <a:xfrm flipV="1">
            <a:off x="9345267" y="4748420"/>
            <a:ext cx="2062366" cy="8282"/>
          </a:xfrm>
          <a:prstGeom prst="straightConnector1">
            <a:avLst/>
          </a:prstGeom>
          <a:ln/>
        </p:spPr>
        <p:style>
          <a:lnRef idx="2">
            <a:schemeClr val="accent4"/>
          </a:lnRef>
          <a:fillRef idx="0">
            <a:schemeClr val="accent4"/>
          </a:fillRef>
          <a:effectRef idx="1">
            <a:schemeClr val="accent4"/>
          </a:effectRef>
          <a:fontRef idx="minor">
            <a:schemeClr val="tx1"/>
          </a:fontRef>
        </p:style>
      </p:cxnSp>
      <p:cxnSp>
        <p:nvCxnSpPr>
          <p:cNvPr id="27" name="Straight Arrow Connector 26">
            <a:extLst>
              <a:ext uri="{FF2B5EF4-FFF2-40B4-BE49-F238E27FC236}">
                <a16:creationId xmlns:a16="http://schemas.microsoft.com/office/drawing/2014/main" id="{91850985-D6F2-4182-9828-E9EAB6878CB1}"/>
              </a:ext>
            </a:extLst>
          </p:cNvPr>
          <p:cNvCxnSpPr>
            <a:cxnSpLocks/>
          </p:cNvCxnSpPr>
          <p:nvPr/>
        </p:nvCxnSpPr>
        <p:spPr>
          <a:xfrm flipV="1">
            <a:off x="4375701" y="5203963"/>
            <a:ext cx="7065063" cy="16564"/>
          </a:xfrm>
          <a:prstGeom prst="straightConnector1">
            <a:avLst/>
          </a:prstGeom>
          <a:ln/>
        </p:spPr>
        <p:style>
          <a:lnRef idx="2">
            <a:schemeClr val="accent4"/>
          </a:lnRef>
          <a:fillRef idx="0">
            <a:schemeClr val="accent4"/>
          </a:fillRef>
          <a:effectRef idx="1">
            <a:schemeClr val="accent4"/>
          </a:effectRef>
          <a:fontRef idx="minor">
            <a:schemeClr val="tx1"/>
          </a:fontRef>
        </p:style>
      </p:cxnSp>
      <p:cxnSp>
        <p:nvCxnSpPr>
          <p:cNvPr id="28" name="Straight Arrow Connector 27">
            <a:extLst>
              <a:ext uri="{FF2B5EF4-FFF2-40B4-BE49-F238E27FC236}">
                <a16:creationId xmlns:a16="http://schemas.microsoft.com/office/drawing/2014/main" id="{923B9FD7-34AC-4F87-A88A-3C3EEB03F973}"/>
              </a:ext>
            </a:extLst>
          </p:cNvPr>
          <p:cNvCxnSpPr>
            <a:cxnSpLocks/>
          </p:cNvCxnSpPr>
          <p:nvPr/>
        </p:nvCxnSpPr>
        <p:spPr>
          <a:xfrm>
            <a:off x="4400549" y="5684353"/>
            <a:ext cx="5946911" cy="8283"/>
          </a:xfrm>
          <a:prstGeom prst="straightConnector1">
            <a:avLst/>
          </a:prstGeom>
          <a:ln/>
        </p:spPr>
        <p:style>
          <a:lnRef idx="2">
            <a:schemeClr val="accent4"/>
          </a:lnRef>
          <a:fillRef idx="0">
            <a:schemeClr val="accent4"/>
          </a:fillRef>
          <a:effectRef idx="1">
            <a:schemeClr val="accent4"/>
          </a:effectRef>
          <a:fontRef idx="minor">
            <a:schemeClr val="tx1"/>
          </a:fontRef>
        </p:style>
      </p:cxnSp>
      <p:cxnSp>
        <p:nvCxnSpPr>
          <p:cNvPr id="29" name="Straight Arrow Connector 28">
            <a:extLst>
              <a:ext uri="{FF2B5EF4-FFF2-40B4-BE49-F238E27FC236}">
                <a16:creationId xmlns:a16="http://schemas.microsoft.com/office/drawing/2014/main" id="{D04C24E6-7CA9-48E7-90E0-5CAC9E70FE6B}"/>
              </a:ext>
            </a:extLst>
          </p:cNvPr>
          <p:cNvCxnSpPr>
            <a:cxnSpLocks/>
          </p:cNvCxnSpPr>
          <p:nvPr/>
        </p:nvCxnSpPr>
        <p:spPr>
          <a:xfrm flipV="1">
            <a:off x="4375701" y="6173027"/>
            <a:ext cx="7388084" cy="8282"/>
          </a:xfrm>
          <a:prstGeom prst="straightConnector1">
            <a:avLst/>
          </a:prstGeom>
          <a:ln/>
        </p:spPr>
        <p:style>
          <a:lnRef idx="2">
            <a:schemeClr val="accent4"/>
          </a:lnRef>
          <a:fillRef idx="0">
            <a:schemeClr val="accent4"/>
          </a:fillRef>
          <a:effectRef idx="1">
            <a:schemeClr val="accent4"/>
          </a:effectRef>
          <a:fontRef idx="minor">
            <a:schemeClr val="tx1"/>
          </a:fontRef>
        </p:style>
      </p:cxnSp>
      <p:cxnSp>
        <p:nvCxnSpPr>
          <p:cNvPr id="30" name="Straight Arrow Connector 29">
            <a:extLst>
              <a:ext uri="{FF2B5EF4-FFF2-40B4-BE49-F238E27FC236}">
                <a16:creationId xmlns:a16="http://schemas.microsoft.com/office/drawing/2014/main" id="{E2788DA4-78D1-41FC-B374-74F6E731498B}"/>
              </a:ext>
            </a:extLst>
          </p:cNvPr>
          <p:cNvCxnSpPr>
            <a:cxnSpLocks/>
          </p:cNvCxnSpPr>
          <p:nvPr/>
        </p:nvCxnSpPr>
        <p:spPr>
          <a:xfrm>
            <a:off x="4342572" y="6595439"/>
            <a:ext cx="5375409" cy="0"/>
          </a:xfrm>
          <a:prstGeom prst="straightConnector1">
            <a:avLst/>
          </a:prstGeom>
          <a:ln/>
        </p:spPr>
        <p:style>
          <a:lnRef idx="2">
            <a:schemeClr val="accent4"/>
          </a:lnRef>
          <a:fillRef idx="0">
            <a:schemeClr val="accent4"/>
          </a:fillRef>
          <a:effectRef idx="1">
            <a:schemeClr val="accent4"/>
          </a:effectRef>
          <a:fontRef idx="minor">
            <a:schemeClr val="tx1"/>
          </a:fontRef>
        </p:style>
      </p:cxnSp>
      <p:sp>
        <p:nvSpPr>
          <p:cNvPr id="31" name="Arrow: Right 30">
            <a:extLst>
              <a:ext uri="{FF2B5EF4-FFF2-40B4-BE49-F238E27FC236}">
                <a16:creationId xmlns:a16="http://schemas.microsoft.com/office/drawing/2014/main" id="{D73FE78F-5F60-481E-80CD-096348CD66DB}"/>
              </a:ext>
            </a:extLst>
          </p:cNvPr>
          <p:cNvSpPr/>
          <p:nvPr/>
        </p:nvSpPr>
        <p:spPr>
          <a:xfrm>
            <a:off x="8213746" y="4269634"/>
            <a:ext cx="977347" cy="4886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Thesis</a:t>
            </a:r>
          </a:p>
        </p:txBody>
      </p:sp>
      <p:sp>
        <p:nvSpPr>
          <p:cNvPr id="32" name="Oval 31">
            <a:extLst>
              <a:ext uri="{FF2B5EF4-FFF2-40B4-BE49-F238E27FC236}">
                <a16:creationId xmlns:a16="http://schemas.microsoft.com/office/drawing/2014/main" id="{5590376E-64CC-49A2-8EA5-E895C4416E3F}"/>
              </a:ext>
            </a:extLst>
          </p:cNvPr>
          <p:cNvSpPr/>
          <p:nvPr/>
        </p:nvSpPr>
        <p:spPr>
          <a:xfrm>
            <a:off x="4197627" y="6127475"/>
            <a:ext cx="5756411" cy="6708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7ED80C2-1532-493D-8A33-1BF07FD7ACB8}"/>
              </a:ext>
            </a:extLst>
          </p:cNvPr>
          <p:cNvSpPr/>
          <p:nvPr/>
        </p:nvSpPr>
        <p:spPr>
          <a:xfrm>
            <a:off x="8620540" y="5638801"/>
            <a:ext cx="3321325" cy="6708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699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21" grpId="0" animBg="1"/>
      <p:bldP spid="25"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4B038-E23A-4CD6-B380-F4B34ACF7D35}"/>
              </a:ext>
            </a:extLst>
          </p:cNvPr>
          <p:cNvSpPr>
            <a:spLocks noGrp="1"/>
          </p:cNvSpPr>
          <p:nvPr>
            <p:ph type="title"/>
          </p:nvPr>
        </p:nvSpPr>
        <p:spPr/>
        <p:txBody>
          <a:bodyPr/>
          <a:lstStyle/>
          <a:p>
            <a:r>
              <a:rPr lang="en-US" dirty="0"/>
              <a:t>4 steps to a great Body Paragraph</a:t>
            </a:r>
          </a:p>
        </p:txBody>
      </p:sp>
      <p:sp>
        <p:nvSpPr>
          <p:cNvPr id="3" name="Content Placeholder 2">
            <a:extLst>
              <a:ext uri="{FF2B5EF4-FFF2-40B4-BE49-F238E27FC236}">
                <a16:creationId xmlns:a16="http://schemas.microsoft.com/office/drawing/2014/main" id="{54C2FB23-BF4D-4EA0-9B87-E9856D101569}"/>
              </a:ext>
            </a:extLst>
          </p:cNvPr>
          <p:cNvSpPr>
            <a:spLocks noGrp="1"/>
          </p:cNvSpPr>
          <p:nvPr>
            <p:ph idx="1"/>
          </p:nvPr>
        </p:nvSpPr>
        <p:spPr>
          <a:xfrm>
            <a:off x="4804583" y="1670312"/>
            <a:ext cx="6650991" cy="4658216"/>
          </a:xfrm>
        </p:spPr>
        <p:txBody>
          <a:bodyPr vert="horz" lIns="91440" tIns="45720" rIns="91440" bIns="45720" rtlCol="0" anchor="ctr">
            <a:noAutofit/>
          </a:bodyPr>
          <a:lstStyle/>
          <a:p>
            <a:pPr marL="0" indent="0">
              <a:buNone/>
            </a:pPr>
            <a:endParaRPr lang="en-US" dirty="0"/>
          </a:p>
          <a:p>
            <a:pPr marL="0" indent="0">
              <a:buNone/>
            </a:pPr>
            <a:endParaRPr lang="en-US" sz="1600" dirty="0">
              <a:solidFill>
                <a:srgbClr val="3D3D3D"/>
              </a:solidFill>
            </a:endParaRPr>
          </a:p>
          <a:p>
            <a:pPr marL="305435" indent="-305435"/>
            <a:r>
              <a:rPr lang="en-US" sz="1900" dirty="0">
                <a:solidFill>
                  <a:schemeClr val="accent1"/>
                </a:solidFill>
              </a:rPr>
              <a:t>Topic Sentence: </a:t>
            </a:r>
            <a:r>
              <a:rPr lang="en-US" sz="1900" dirty="0">
                <a:solidFill>
                  <a:schemeClr val="tx1"/>
                </a:solidFill>
              </a:rPr>
              <a:t>Introduces the main idea of the paragraph. </a:t>
            </a:r>
          </a:p>
          <a:p>
            <a:pPr marL="305435" indent="-305435"/>
            <a:r>
              <a:rPr lang="en-US" sz="1900" dirty="0">
                <a:solidFill>
                  <a:schemeClr val="tx1"/>
                </a:solidFill>
              </a:rPr>
              <a:t>Think : "Mini-thesis". Use one Main Idea listed in your thesis statement for each body paragraph. </a:t>
            </a:r>
          </a:p>
          <a:p>
            <a:pPr marL="305435" indent="-305435"/>
            <a:r>
              <a:rPr lang="en-US" sz="1900" dirty="0">
                <a:solidFill>
                  <a:schemeClr val="accent1"/>
                </a:solidFill>
              </a:rPr>
              <a:t>Supporting Evidence:</a:t>
            </a:r>
            <a:r>
              <a:rPr lang="en-US" sz="1900" dirty="0"/>
              <a:t> evidence from texts you have read,  </a:t>
            </a:r>
            <a:r>
              <a:rPr lang="en-US" sz="1900" i="1" dirty="0">
                <a:ea typeface="+mn-lt"/>
                <a:cs typeface="+mn-lt"/>
              </a:rPr>
              <a:t>research, quotes, summary, paraphrases, data, counter arguments, etc. </a:t>
            </a:r>
            <a:r>
              <a:rPr lang="en-US" sz="1900" dirty="0">
                <a:solidFill>
                  <a:schemeClr val="accent1"/>
                </a:solidFill>
                <a:ea typeface="+mn-lt"/>
                <a:cs typeface="+mn-lt"/>
              </a:rPr>
              <a:t>CONTENT</a:t>
            </a:r>
            <a:endParaRPr lang="en-US" sz="1900" dirty="0">
              <a:solidFill>
                <a:schemeClr val="accent1"/>
              </a:solidFill>
            </a:endParaRPr>
          </a:p>
          <a:p>
            <a:pPr marL="305435" indent="-305435"/>
            <a:r>
              <a:rPr lang="en-US" sz="1900" dirty="0">
                <a:solidFill>
                  <a:schemeClr val="accent1"/>
                </a:solidFill>
              </a:rPr>
              <a:t>Analysis ,</a:t>
            </a:r>
            <a:r>
              <a:rPr lang="en-US" sz="1900" dirty="0">
                <a:solidFill>
                  <a:srgbClr val="3D3D3D"/>
                </a:solidFill>
              </a:rPr>
              <a:t> </a:t>
            </a:r>
            <a:r>
              <a:rPr lang="en-US" sz="1900" dirty="0">
                <a:solidFill>
                  <a:schemeClr val="accent1"/>
                </a:solidFill>
              </a:rPr>
              <a:t>AKA The " WHY " :</a:t>
            </a:r>
            <a:r>
              <a:rPr lang="en-US" sz="1900" dirty="0">
                <a:solidFill>
                  <a:srgbClr val="3D3D3D"/>
                </a:solidFill>
              </a:rPr>
              <a:t> Why is this important? How does the evidence you have provided support your thesis? What is the bigger picture? </a:t>
            </a:r>
          </a:p>
          <a:p>
            <a:pPr marL="305435" indent="-305435"/>
            <a:r>
              <a:rPr lang="en-US" sz="1900" dirty="0">
                <a:solidFill>
                  <a:schemeClr val="accent1"/>
                </a:solidFill>
              </a:rPr>
              <a:t>Transition (Optional) : </a:t>
            </a:r>
            <a:r>
              <a:rPr lang="en-US" sz="1900" dirty="0">
                <a:solidFill>
                  <a:schemeClr val="tx1"/>
                </a:solidFill>
              </a:rPr>
              <a:t>Connect the dots! Write a few sentences that shows us how your ideas lead into the next and how each body paragraph works together to support your position.</a:t>
            </a:r>
          </a:p>
          <a:p>
            <a:pPr marL="0" indent="0">
              <a:buNone/>
            </a:pPr>
            <a:endParaRPr lang="en-US" sz="1900" dirty="0">
              <a:solidFill>
                <a:srgbClr val="ED8428"/>
              </a:solidFill>
            </a:endParaRPr>
          </a:p>
          <a:p>
            <a:pPr marL="305435" indent="-305435"/>
            <a:endParaRPr lang="en-US" sz="1900" dirty="0">
              <a:solidFill>
                <a:srgbClr val="ED8428"/>
              </a:solidFill>
            </a:endParaRPr>
          </a:p>
          <a:p>
            <a:pPr marL="305435" indent="-305435"/>
            <a:endParaRPr lang="en-US" sz="1900" dirty="0"/>
          </a:p>
          <a:p>
            <a:pPr marL="305435" indent="-305435"/>
            <a:endParaRPr lang="en-US" sz="1900" dirty="0"/>
          </a:p>
          <a:p>
            <a:pPr marL="305435" indent="-305435"/>
            <a:endParaRPr lang="en-US" sz="1900" dirty="0"/>
          </a:p>
        </p:txBody>
      </p:sp>
      <p:sp>
        <p:nvSpPr>
          <p:cNvPr id="4" name="Text Placeholder 3">
            <a:extLst>
              <a:ext uri="{FF2B5EF4-FFF2-40B4-BE49-F238E27FC236}">
                <a16:creationId xmlns:a16="http://schemas.microsoft.com/office/drawing/2014/main" id="{B0BEE558-B129-44E2-B469-89DC1168B174}"/>
              </a:ext>
            </a:extLst>
          </p:cNvPr>
          <p:cNvSpPr>
            <a:spLocks noGrp="1"/>
          </p:cNvSpPr>
          <p:nvPr>
            <p:ph type="body" sz="half" idx="2"/>
          </p:nvPr>
        </p:nvSpPr>
        <p:spPr>
          <a:xfrm>
            <a:off x="519041" y="3769715"/>
            <a:ext cx="1259036" cy="342168"/>
          </a:xfrm>
        </p:spPr>
        <p:txBody>
          <a:bodyPr>
            <a:normAutofit/>
          </a:bodyPr>
          <a:lstStyle/>
          <a:p>
            <a:r>
              <a:rPr lang="en-US" dirty="0"/>
              <a:t>BODY</a:t>
            </a:r>
          </a:p>
        </p:txBody>
      </p:sp>
      <p:cxnSp>
        <p:nvCxnSpPr>
          <p:cNvPr id="6" name="Straight Arrow Connector 5">
            <a:extLst>
              <a:ext uri="{FF2B5EF4-FFF2-40B4-BE49-F238E27FC236}">
                <a16:creationId xmlns:a16="http://schemas.microsoft.com/office/drawing/2014/main" id="{912DC145-55AB-4611-9B04-FD1E7F249866}"/>
              </a:ext>
            </a:extLst>
          </p:cNvPr>
          <p:cNvCxnSpPr/>
          <p:nvPr/>
        </p:nvCxnSpPr>
        <p:spPr>
          <a:xfrm>
            <a:off x="1178572" y="4055511"/>
            <a:ext cx="626707" cy="642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879CD7A-197F-4844-B019-62D9BF0218F3}"/>
              </a:ext>
            </a:extLst>
          </p:cNvPr>
          <p:cNvCxnSpPr/>
          <p:nvPr/>
        </p:nvCxnSpPr>
        <p:spPr>
          <a:xfrm flipV="1">
            <a:off x="1235918" y="3487708"/>
            <a:ext cx="704461" cy="3607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5005A79-7198-46FC-A1AB-9BE434AB5362}"/>
              </a:ext>
            </a:extLst>
          </p:cNvPr>
          <p:cNvCxnSpPr/>
          <p:nvPr/>
        </p:nvCxnSpPr>
        <p:spPr>
          <a:xfrm flipV="1">
            <a:off x="1202816" y="3957152"/>
            <a:ext cx="688911" cy="31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6A96954-44BF-4A9F-90E1-42CE5A011A0D}"/>
              </a:ext>
            </a:extLst>
          </p:cNvPr>
          <p:cNvSpPr txBox="1"/>
          <p:nvPr/>
        </p:nvSpPr>
        <p:spPr>
          <a:xfrm>
            <a:off x="1960297" y="3328785"/>
            <a:ext cx="289870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bg1"/>
                </a:solidFill>
              </a:rPr>
              <a:t>Topic Sentence</a:t>
            </a:r>
            <a:endParaRPr lang="en-US" dirty="0"/>
          </a:p>
        </p:txBody>
      </p:sp>
      <p:sp>
        <p:nvSpPr>
          <p:cNvPr id="10" name="TextBox 9">
            <a:extLst>
              <a:ext uri="{FF2B5EF4-FFF2-40B4-BE49-F238E27FC236}">
                <a16:creationId xmlns:a16="http://schemas.microsoft.com/office/drawing/2014/main" id="{C0164B6C-75D5-481C-A0E7-A806601F20C7}"/>
              </a:ext>
            </a:extLst>
          </p:cNvPr>
          <p:cNvSpPr txBox="1"/>
          <p:nvPr/>
        </p:nvSpPr>
        <p:spPr>
          <a:xfrm>
            <a:off x="1963211" y="3826384"/>
            <a:ext cx="27431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bg1"/>
                </a:solidFill>
              </a:rPr>
              <a:t>Support</a:t>
            </a:r>
          </a:p>
        </p:txBody>
      </p:sp>
      <p:sp>
        <p:nvSpPr>
          <p:cNvPr id="11" name="TextBox 10">
            <a:extLst>
              <a:ext uri="{FF2B5EF4-FFF2-40B4-BE49-F238E27FC236}">
                <a16:creationId xmlns:a16="http://schemas.microsoft.com/office/drawing/2014/main" id="{57C737FF-AAA1-4AEB-A127-010B9F1B94E6}"/>
              </a:ext>
            </a:extLst>
          </p:cNvPr>
          <p:cNvSpPr txBox="1"/>
          <p:nvPr/>
        </p:nvSpPr>
        <p:spPr>
          <a:xfrm>
            <a:off x="1834838" y="4559215"/>
            <a:ext cx="27431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bg1"/>
                </a:solidFill>
              </a:rPr>
              <a:t>Analysis</a:t>
            </a:r>
          </a:p>
        </p:txBody>
      </p:sp>
      <p:cxnSp>
        <p:nvCxnSpPr>
          <p:cNvPr id="12" name="Straight Arrow Connector 11">
            <a:extLst>
              <a:ext uri="{FF2B5EF4-FFF2-40B4-BE49-F238E27FC236}">
                <a16:creationId xmlns:a16="http://schemas.microsoft.com/office/drawing/2014/main" id="{7E3ACB69-7A74-4238-A0B5-DF800B880B43}"/>
              </a:ext>
            </a:extLst>
          </p:cNvPr>
          <p:cNvCxnSpPr/>
          <p:nvPr/>
        </p:nvCxnSpPr>
        <p:spPr>
          <a:xfrm>
            <a:off x="1128109" y="4180490"/>
            <a:ext cx="108608" cy="8793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010FE45-7751-4C73-9079-6AEE9BABDE34}"/>
              </a:ext>
            </a:extLst>
          </p:cNvPr>
          <p:cNvSpPr txBox="1"/>
          <p:nvPr/>
        </p:nvSpPr>
        <p:spPr>
          <a:xfrm>
            <a:off x="1153620" y="5068723"/>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solidFill>
                  <a:schemeClr val="bg1"/>
                </a:solidFill>
              </a:rPr>
              <a:t>Transition</a:t>
            </a:r>
          </a:p>
        </p:txBody>
      </p:sp>
    </p:spTree>
    <p:extLst>
      <p:ext uri="{BB962C8B-B14F-4D97-AF65-F5344CB8AC3E}">
        <p14:creationId xmlns:p14="http://schemas.microsoft.com/office/powerpoint/2010/main" val="356708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FC5F8-17D1-42CB-B8FD-C428EA414692}"/>
              </a:ext>
            </a:extLst>
          </p:cNvPr>
          <p:cNvSpPr>
            <a:spLocks noGrp="1"/>
          </p:cNvSpPr>
          <p:nvPr>
            <p:ph type="title"/>
          </p:nvPr>
        </p:nvSpPr>
        <p:spPr/>
        <p:txBody>
          <a:bodyPr/>
          <a:lstStyle/>
          <a:p>
            <a:r>
              <a:rPr lang="en-US"/>
              <a:t>Body Example</a:t>
            </a:r>
          </a:p>
        </p:txBody>
      </p:sp>
      <p:sp>
        <p:nvSpPr>
          <p:cNvPr id="3" name="Content Placeholder 2">
            <a:extLst>
              <a:ext uri="{FF2B5EF4-FFF2-40B4-BE49-F238E27FC236}">
                <a16:creationId xmlns:a16="http://schemas.microsoft.com/office/drawing/2014/main" id="{733658D5-0096-435A-AB6D-E90DE5F56E6D}"/>
              </a:ext>
            </a:extLst>
          </p:cNvPr>
          <p:cNvSpPr>
            <a:spLocks noGrp="1"/>
          </p:cNvSpPr>
          <p:nvPr>
            <p:ph idx="1"/>
          </p:nvPr>
        </p:nvSpPr>
        <p:spPr>
          <a:xfrm>
            <a:off x="4252790" y="601761"/>
            <a:ext cx="7798370" cy="6033319"/>
          </a:xfrm>
        </p:spPr>
        <p:txBody>
          <a:bodyPr>
            <a:normAutofit fontScale="92500"/>
          </a:bodyPr>
          <a:lstStyle/>
          <a:p>
            <a:pPr marL="0" indent="0">
              <a:buNone/>
            </a:pPr>
            <a:r>
              <a:rPr lang="en-US" sz="2200">
                <a:ea typeface="+mn-lt"/>
                <a:cs typeface="+mn-lt"/>
              </a:rPr>
              <a:t>Nothing can dampen the excited anticipation of camping more than a dark, rainy day. Even the most adventurous campers can lose some of their enthusiasm on the drive to the campsite if the skies are dreary and damp. After reaching their destination, campers must then "set up camp" in the downpour. This includes keeping the inside of the tent dry and free from mud, getting the sleeping bags situated dryly, and protecting food from the downpour. If the sleeping bags happen to get wet, the cold also becomes a major factor. A sleeping bag usually provides warmth on a camping trip; a wet sleeping bag provides none. Combining wind with rain can cause frigid temperatures, causing any outside activities to be delayed. Even inside the tent problems may arise due to heavy winds. More than a few campers have had their tents blown down because of the wind, which once again begins the frustrating task of "setting up camp" in the downpour. It is wise to check the weather forecast before embarking on camping trips; however, mother nature is often unpredictable and there is no guarantee bad weather will be eluded. </a:t>
            </a:r>
            <a:endParaRPr lang="en-US"/>
          </a:p>
        </p:txBody>
      </p:sp>
      <p:cxnSp>
        <p:nvCxnSpPr>
          <p:cNvPr id="5" name="Straight Arrow Connector 4">
            <a:extLst>
              <a:ext uri="{FF2B5EF4-FFF2-40B4-BE49-F238E27FC236}">
                <a16:creationId xmlns:a16="http://schemas.microsoft.com/office/drawing/2014/main" id="{E14B96A5-7843-4405-8DF5-0E7CFBAE8743}"/>
              </a:ext>
            </a:extLst>
          </p:cNvPr>
          <p:cNvCxnSpPr/>
          <p:nvPr/>
        </p:nvCxnSpPr>
        <p:spPr>
          <a:xfrm flipV="1">
            <a:off x="4360040" y="1044905"/>
            <a:ext cx="7383517" cy="17516"/>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2E3D1AFD-378F-40E5-9FC0-FB8A2A3B3CD7}"/>
              </a:ext>
            </a:extLst>
          </p:cNvPr>
          <p:cNvCxnSpPr>
            <a:cxnSpLocks/>
          </p:cNvCxnSpPr>
          <p:nvPr/>
        </p:nvCxnSpPr>
        <p:spPr>
          <a:xfrm>
            <a:off x="4360040" y="1404006"/>
            <a:ext cx="1594067" cy="1"/>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7" name="Arrow: Right 6">
            <a:extLst>
              <a:ext uri="{FF2B5EF4-FFF2-40B4-BE49-F238E27FC236}">
                <a16:creationId xmlns:a16="http://schemas.microsoft.com/office/drawing/2014/main" id="{9C6B3235-1846-4C5C-8063-5AEECFC09FFE}"/>
              </a:ext>
            </a:extLst>
          </p:cNvPr>
          <p:cNvSpPr/>
          <p:nvPr/>
        </p:nvSpPr>
        <p:spPr>
          <a:xfrm>
            <a:off x="2395118" y="693214"/>
            <a:ext cx="1813033" cy="481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Topic Sentence</a:t>
            </a:r>
          </a:p>
        </p:txBody>
      </p:sp>
      <p:cxnSp>
        <p:nvCxnSpPr>
          <p:cNvPr id="8" name="Straight Arrow Connector 7">
            <a:extLst>
              <a:ext uri="{FF2B5EF4-FFF2-40B4-BE49-F238E27FC236}">
                <a16:creationId xmlns:a16="http://schemas.microsoft.com/office/drawing/2014/main" id="{F0241190-9B1F-47EC-82DB-9A7DBFD36813}"/>
              </a:ext>
            </a:extLst>
          </p:cNvPr>
          <p:cNvCxnSpPr>
            <a:cxnSpLocks/>
          </p:cNvCxnSpPr>
          <p:nvPr/>
        </p:nvCxnSpPr>
        <p:spPr>
          <a:xfrm flipV="1">
            <a:off x="6987626" y="2402489"/>
            <a:ext cx="4896068" cy="8758"/>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71B37CDC-1754-4E99-AB61-40F26591F5B5}"/>
              </a:ext>
            </a:extLst>
          </p:cNvPr>
          <p:cNvCxnSpPr>
            <a:cxnSpLocks/>
          </p:cNvCxnSpPr>
          <p:nvPr/>
        </p:nvCxnSpPr>
        <p:spPr>
          <a:xfrm flipV="1">
            <a:off x="4430108" y="3111936"/>
            <a:ext cx="3739931" cy="17516"/>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9DA06AE3-7F69-4488-8AEF-1B68A75397F0}"/>
              </a:ext>
            </a:extLst>
          </p:cNvPr>
          <p:cNvCxnSpPr>
            <a:cxnSpLocks/>
          </p:cNvCxnSpPr>
          <p:nvPr/>
        </p:nvCxnSpPr>
        <p:spPr>
          <a:xfrm flipV="1">
            <a:off x="4360039" y="2770350"/>
            <a:ext cx="6761654" cy="26275"/>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A48FA97E-0F18-4661-B3FC-99099F076027}"/>
              </a:ext>
            </a:extLst>
          </p:cNvPr>
          <p:cNvCxnSpPr>
            <a:cxnSpLocks/>
          </p:cNvCxnSpPr>
          <p:nvPr/>
        </p:nvCxnSpPr>
        <p:spPr>
          <a:xfrm>
            <a:off x="8870728" y="3436005"/>
            <a:ext cx="2452413" cy="1"/>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C335D8A5-9F96-4F40-ABC1-5A995024C128}"/>
              </a:ext>
            </a:extLst>
          </p:cNvPr>
          <p:cNvCxnSpPr>
            <a:cxnSpLocks/>
          </p:cNvCxnSpPr>
          <p:nvPr/>
        </p:nvCxnSpPr>
        <p:spPr>
          <a:xfrm flipV="1">
            <a:off x="4395074" y="3760075"/>
            <a:ext cx="7313447" cy="26275"/>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E6035965-832A-41FC-9930-4880856BD2AC}"/>
              </a:ext>
            </a:extLst>
          </p:cNvPr>
          <p:cNvCxnSpPr>
            <a:cxnSpLocks/>
          </p:cNvCxnSpPr>
          <p:nvPr/>
        </p:nvCxnSpPr>
        <p:spPr>
          <a:xfrm flipV="1">
            <a:off x="7136523" y="4811107"/>
            <a:ext cx="4072758" cy="8759"/>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05CF22FA-14D5-4D93-91A8-D5B9B1872406}"/>
              </a:ext>
            </a:extLst>
          </p:cNvPr>
          <p:cNvCxnSpPr>
            <a:cxnSpLocks/>
          </p:cNvCxnSpPr>
          <p:nvPr/>
        </p:nvCxnSpPr>
        <p:spPr>
          <a:xfrm>
            <a:off x="4360039" y="5135175"/>
            <a:ext cx="7155792" cy="8758"/>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90574065-F837-4583-AA69-7E5CF7679241}"/>
              </a:ext>
            </a:extLst>
          </p:cNvPr>
          <p:cNvCxnSpPr>
            <a:cxnSpLocks/>
          </p:cNvCxnSpPr>
          <p:nvPr/>
        </p:nvCxnSpPr>
        <p:spPr>
          <a:xfrm>
            <a:off x="4395074" y="5485520"/>
            <a:ext cx="5561723" cy="17516"/>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16" name="Arrow: Right 15">
            <a:extLst>
              <a:ext uri="{FF2B5EF4-FFF2-40B4-BE49-F238E27FC236}">
                <a16:creationId xmlns:a16="http://schemas.microsoft.com/office/drawing/2014/main" id="{49F64C33-0003-4A17-873B-664C1ACD2C09}"/>
              </a:ext>
            </a:extLst>
          </p:cNvPr>
          <p:cNvSpPr/>
          <p:nvPr/>
        </p:nvSpPr>
        <p:spPr>
          <a:xfrm>
            <a:off x="5273967" y="2030546"/>
            <a:ext cx="1173654" cy="481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Support</a:t>
            </a:r>
          </a:p>
        </p:txBody>
      </p:sp>
      <p:cxnSp>
        <p:nvCxnSpPr>
          <p:cNvPr id="17" name="Straight Arrow Connector 16">
            <a:extLst>
              <a:ext uri="{FF2B5EF4-FFF2-40B4-BE49-F238E27FC236}">
                <a16:creationId xmlns:a16="http://schemas.microsoft.com/office/drawing/2014/main" id="{1D2C7610-8D91-4709-B0AB-58782EB7583C}"/>
              </a:ext>
            </a:extLst>
          </p:cNvPr>
          <p:cNvCxnSpPr>
            <a:cxnSpLocks/>
          </p:cNvCxnSpPr>
          <p:nvPr/>
        </p:nvCxnSpPr>
        <p:spPr>
          <a:xfrm flipV="1">
            <a:off x="10096936" y="5494278"/>
            <a:ext cx="1138621" cy="1"/>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070C4D08-9840-49E9-8561-2A5F16CACBE1}"/>
              </a:ext>
            </a:extLst>
          </p:cNvPr>
          <p:cNvCxnSpPr>
            <a:cxnSpLocks/>
          </p:cNvCxnSpPr>
          <p:nvPr/>
        </p:nvCxnSpPr>
        <p:spPr>
          <a:xfrm flipV="1">
            <a:off x="4360040" y="5835864"/>
            <a:ext cx="6656551" cy="1"/>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43D237E3-B6DC-4A9C-8442-A7C8BD7401F0}"/>
              </a:ext>
            </a:extLst>
          </p:cNvPr>
          <p:cNvCxnSpPr>
            <a:cxnSpLocks/>
          </p:cNvCxnSpPr>
          <p:nvPr/>
        </p:nvCxnSpPr>
        <p:spPr>
          <a:xfrm flipV="1">
            <a:off x="4395074" y="6151173"/>
            <a:ext cx="6656551" cy="1"/>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A8E2264D-D7EC-4537-A6B4-407639B653CE}"/>
              </a:ext>
            </a:extLst>
          </p:cNvPr>
          <p:cNvCxnSpPr>
            <a:cxnSpLocks/>
          </p:cNvCxnSpPr>
          <p:nvPr/>
        </p:nvCxnSpPr>
        <p:spPr>
          <a:xfrm>
            <a:off x="4325005" y="6527795"/>
            <a:ext cx="4046483" cy="17516"/>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21" name="Arrow: Right 20">
            <a:extLst>
              <a:ext uri="{FF2B5EF4-FFF2-40B4-BE49-F238E27FC236}">
                <a16:creationId xmlns:a16="http://schemas.microsoft.com/office/drawing/2014/main" id="{B7B46BBC-6729-4A54-8CF9-68B235997A15}"/>
              </a:ext>
            </a:extLst>
          </p:cNvPr>
          <p:cNvSpPr/>
          <p:nvPr/>
        </p:nvSpPr>
        <p:spPr>
          <a:xfrm>
            <a:off x="5606795" y="4430408"/>
            <a:ext cx="1383861" cy="481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Analysis</a:t>
            </a:r>
          </a:p>
        </p:txBody>
      </p:sp>
    </p:spTree>
    <p:extLst>
      <p:ext uri="{BB962C8B-B14F-4D97-AF65-F5344CB8AC3E}">
        <p14:creationId xmlns:p14="http://schemas.microsoft.com/office/powerpoint/2010/main" val="34942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73E1-D611-429B-B6BA-515C5C1B2F8D}"/>
              </a:ext>
            </a:extLst>
          </p:cNvPr>
          <p:cNvSpPr>
            <a:spLocks noGrp="1"/>
          </p:cNvSpPr>
          <p:nvPr>
            <p:ph type="title"/>
          </p:nvPr>
        </p:nvSpPr>
        <p:spPr/>
        <p:txBody>
          <a:bodyPr/>
          <a:lstStyle/>
          <a:p>
            <a:r>
              <a:rPr lang="en-US"/>
              <a:t>3 Steps to a great Conclusio</a:t>
            </a:r>
            <a:r>
              <a:rPr lang="en-US" dirty="0"/>
              <a:t>n </a:t>
            </a:r>
          </a:p>
        </p:txBody>
      </p:sp>
      <p:sp>
        <p:nvSpPr>
          <p:cNvPr id="3" name="Content Placeholder 2">
            <a:extLst>
              <a:ext uri="{FF2B5EF4-FFF2-40B4-BE49-F238E27FC236}">
                <a16:creationId xmlns:a16="http://schemas.microsoft.com/office/drawing/2014/main" id="{7516148A-86B2-45FE-BE42-0AAB6295575A}"/>
              </a:ext>
            </a:extLst>
          </p:cNvPr>
          <p:cNvSpPr>
            <a:spLocks noGrp="1"/>
          </p:cNvSpPr>
          <p:nvPr>
            <p:ph idx="1"/>
          </p:nvPr>
        </p:nvSpPr>
        <p:spPr>
          <a:xfrm>
            <a:off x="4900928" y="1179829"/>
            <a:ext cx="6650991" cy="4947250"/>
          </a:xfrm>
        </p:spPr>
        <p:txBody>
          <a:bodyPr>
            <a:normAutofit/>
          </a:bodyPr>
          <a:lstStyle/>
          <a:p>
            <a:pPr marL="0" indent="0">
              <a:buNone/>
            </a:pPr>
            <a:endParaRPr lang="en-US" dirty="0">
              <a:solidFill>
                <a:schemeClr val="accent1"/>
              </a:solidFill>
            </a:endParaRPr>
          </a:p>
          <a:p>
            <a:pPr marL="305435" indent="-305435"/>
            <a:r>
              <a:rPr lang="en-US" dirty="0">
                <a:solidFill>
                  <a:schemeClr val="accent1"/>
                </a:solidFill>
              </a:rPr>
              <a:t>Redefine/Restate </a:t>
            </a:r>
            <a:r>
              <a:rPr lang="en-US" dirty="0">
                <a:ea typeface="+mn-lt"/>
                <a:cs typeface="+mn-lt"/>
              </a:rPr>
              <a:t>your main ideas and thesis. </a:t>
            </a:r>
            <a:r>
              <a:rPr lang="en-US" dirty="0"/>
              <a:t>Give us an overview, summation, or different way of looking at your argument using similar words to your intro.</a:t>
            </a:r>
          </a:p>
          <a:p>
            <a:pPr marL="0" indent="0">
              <a:buNone/>
            </a:pPr>
            <a:endParaRPr lang="en-US" dirty="0">
              <a:solidFill>
                <a:srgbClr val="3D3D3D"/>
              </a:solidFill>
            </a:endParaRPr>
          </a:p>
          <a:p>
            <a:pPr marL="305435" indent="-305435"/>
            <a:r>
              <a:rPr lang="en-US" dirty="0">
                <a:solidFill>
                  <a:schemeClr val="accent1"/>
                </a:solidFill>
              </a:rPr>
              <a:t>Connect the Dots: </a:t>
            </a:r>
            <a:r>
              <a:rPr lang="en-US" dirty="0">
                <a:ea typeface="+mn-lt"/>
                <a:cs typeface="+mn-lt"/>
              </a:rPr>
              <a:t>Connect readers to your essay as a whole. Show your thought process/progression of ideas.</a:t>
            </a:r>
            <a:endParaRPr lang="en-US" dirty="0">
              <a:solidFill>
                <a:srgbClr val="3D3D3D"/>
              </a:solidFill>
            </a:endParaRPr>
          </a:p>
          <a:p>
            <a:pPr marL="0" indent="0">
              <a:buNone/>
            </a:pPr>
            <a:endParaRPr lang="en-US" dirty="0">
              <a:solidFill>
                <a:srgbClr val="3D3D3D"/>
              </a:solidFill>
            </a:endParaRPr>
          </a:p>
          <a:p>
            <a:pPr marL="305435" indent="-305435"/>
            <a:r>
              <a:rPr lang="en-US">
                <a:solidFill>
                  <a:schemeClr val="accent1"/>
                </a:solidFill>
              </a:rPr>
              <a:t>"Big Picture"/Concluding Statement: </a:t>
            </a:r>
            <a:r>
              <a:rPr lang="en-US">
                <a:solidFill>
                  <a:schemeClr val="tx1"/>
                </a:solidFill>
              </a:rPr>
              <a:t>Restate your thesis in a new, unique way.</a:t>
            </a:r>
            <a:r>
              <a:rPr lang="en-US" dirty="0">
                <a:solidFill>
                  <a:schemeClr val="accent1"/>
                </a:solidFill>
              </a:rPr>
              <a:t> </a:t>
            </a:r>
            <a:r>
              <a:rPr lang="en-US" dirty="0">
                <a:solidFill>
                  <a:schemeClr val="tx1"/>
                </a:solidFill>
              </a:rPr>
              <a:t>Use forward thinking, "big picture" language. Why is your topic/argument important? Connect readers to the significance of your ideas. </a:t>
            </a:r>
          </a:p>
          <a:p>
            <a:pPr marL="0" indent="0">
              <a:buNone/>
            </a:pPr>
            <a:endParaRPr lang="en-US" dirty="0">
              <a:solidFill>
                <a:schemeClr val="tx1"/>
              </a:solidFill>
            </a:endParaRPr>
          </a:p>
        </p:txBody>
      </p:sp>
      <p:sp>
        <p:nvSpPr>
          <p:cNvPr id="5" name="TextBox 4">
            <a:extLst>
              <a:ext uri="{FF2B5EF4-FFF2-40B4-BE49-F238E27FC236}">
                <a16:creationId xmlns:a16="http://schemas.microsoft.com/office/drawing/2014/main" id="{D30818B5-A818-4C04-8314-8CF9BC431682}"/>
              </a:ext>
            </a:extLst>
          </p:cNvPr>
          <p:cNvSpPr txBox="1"/>
          <p:nvPr/>
        </p:nvSpPr>
        <p:spPr>
          <a:xfrm>
            <a:off x="458952" y="4023710"/>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solidFill>
                  <a:schemeClr val="bg1"/>
                </a:solidFill>
              </a:rPr>
              <a:t>CONCLUSION</a:t>
            </a:r>
            <a:endParaRPr lang="en-US" sz="1600" dirty="0">
              <a:solidFill>
                <a:schemeClr val="bg1"/>
              </a:solidFill>
            </a:endParaRPr>
          </a:p>
        </p:txBody>
      </p:sp>
      <p:sp>
        <p:nvSpPr>
          <p:cNvPr id="6" name="TextBox 5">
            <a:extLst>
              <a:ext uri="{FF2B5EF4-FFF2-40B4-BE49-F238E27FC236}">
                <a16:creationId xmlns:a16="http://schemas.microsoft.com/office/drawing/2014/main" id="{FDA2CC87-024C-4481-B22B-C2F9D5B97927}"/>
              </a:ext>
            </a:extLst>
          </p:cNvPr>
          <p:cNvSpPr txBox="1"/>
          <p:nvPr/>
        </p:nvSpPr>
        <p:spPr>
          <a:xfrm>
            <a:off x="2420882" y="4120055"/>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bg1"/>
                </a:solidFill>
              </a:rPr>
              <a:t>Connect the Dots</a:t>
            </a:r>
          </a:p>
        </p:txBody>
      </p:sp>
      <p:sp>
        <p:nvSpPr>
          <p:cNvPr id="7" name="TextBox 6">
            <a:extLst>
              <a:ext uri="{FF2B5EF4-FFF2-40B4-BE49-F238E27FC236}">
                <a16:creationId xmlns:a16="http://schemas.microsoft.com/office/drawing/2014/main" id="{38103DCF-A2C3-436F-863B-69F3E00FD1D9}"/>
              </a:ext>
            </a:extLst>
          </p:cNvPr>
          <p:cNvSpPr txBox="1"/>
          <p:nvPr/>
        </p:nvSpPr>
        <p:spPr>
          <a:xfrm>
            <a:off x="2502448" y="3430861"/>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solidFill>
                  <a:schemeClr val="bg1"/>
                </a:solidFill>
              </a:rPr>
              <a:t>Redefine/Restate</a:t>
            </a:r>
          </a:p>
        </p:txBody>
      </p:sp>
      <p:sp>
        <p:nvSpPr>
          <p:cNvPr id="8" name="TextBox 7">
            <a:extLst>
              <a:ext uri="{FF2B5EF4-FFF2-40B4-BE49-F238E27FC236}">
                <a16:creationId xmlns:a16="http://schemas.microsoft.com/office/drawing/2014/main" id="{761D7668-9049-4D82-8D8C-177F9A726CD1}"/>
              </a:ext>
            </a:extLst>
          </p:cNvPr>
          <p:cNvSpPr txBox="1"/>
          <p:nvPr/>
        </p:nvSpPr>
        <p:spPr>
          <a:xfrm>
            <a:off x="2023460" y="5307942"/>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bg1"/>
                </a:solidFill>
              </a:rPr>
              <a:t>Big Picture/Concluding Statement </a:t>
            </a:r>
          </a:p>
        </p:txBody>
      </p:sp>
      <p:cxnSp>
        <p:nvCxnSpPr>
          <p:cNvPr id="9" name="Straight Arrow Connector 8">
            <a:extLst>
              <a:ext uri="{FF2B5EF4-FFF2-40B4-BE49-F238E27FC236}">
                <a16:creationId xmlns:a16="http://schemas.microsoft.com/office/drawing/2014/main" id="{8DE62E06-F545-43A1-9675-BB61E3EF6E9F}"/>
              </a:ext>
            </a:extLst>
          </p:cNvPr>
          <p:cNvCxnSpPr/>
          <p:nvPr/>
        </p:nvCxnSpPr>
        <p:spPr>
          <a:xfrm>
            <a:off x="1741214" y="4346904"/>
            <a:ext cx="397642" cy="9406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E616281-4C08-402A-B59B-660686142457}"/>
              </a:ext>
            </a:extLst>
          </p:cNvPr>
          <p:cNvCxnSpPr/>
          <p:nvPr/>
        </p:nvCxnSpPr>
        <p:spPr>
          <a:xfrm flipV="1">
            <a:off x="1761467" y="4239282"/>
            <a:ext cx="651642" cy="52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570085B-8747-4248-8991-81B4E5506B3E}"/>
              </a:ext>
            </a:extLst>
          </p:cNvPr>
          <p:cNvCxnSpPr/>
          <p:nvPr/>
        </p:nvCxnSpPr>
        <p:spPr>
          <a:xfrm flipV="1">
            <a:off x="1781722" y="3698985"/>
            <a:ext cx="791779" cy="4169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924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DD985-8C2B-471D-AE8A-0817A3EA4F2D}"/>
              </a:ext>
            </a:extLst>
          </p:cNvPr>
          <p:cNvSpPr>
            <a:spLocks noGrp="1"/>
          </p:cNvSpPr>
          <p:nvPr>
            <p:ph type="title"/>
          </p:nvPr>
        </p:nvSpPr>
        <p:spPr/>
        <p:txBody>
          <a:bodyPr/>
          <a:lstStyle/>
          <a:p>
            <a:r>
              <a:rPr lang="en-US"/>
              <a:t>Conclusion example</a:t>
            </a:r>
          </a:p>
        </p:txBody>
      </p:sp>
      <p:sp>
        <p:nvSpPr>
          <p:cNvPr id="3" name="Content Placeholder 2">
            <a:extLst>
              <a:ext uri="{FF2B5EF4-FFF2-40B4-BE49-F238E27FC236}">
                <a16:creationId xmlns:a16="http://schemas.microsoft.com/office/drawing/2014/main" id="{B9155D3C-8481-4EBB-9C3B-80A60CB1AD16}"/>
              </a:ext>
            </a:extLst>
          </p:cNvPr>
          <p:cNvSpPr>
            <a:spLocks noGrp="1"/>
          </p:cNvSpPr>
          <p:nvPr>
            <p:ph idx="1"/>
          </p:nvPr>
        </p:nvSpPr>
        <p:spPr>
          <a:xfrm>
            <a:off x="4252791" y="610518"/>
            <a:ext cx="7815886" cy="6059595"/>
          </a:xfrm>
        </p:spPr>
        <p:txBody>
          <a:bodyPr>
            <a:normAutofit/>
          </a:bodyPr>
          <a:lstStyle/>
          <a:p>
            <a:pPr marL="0" indent="0">
              <a:buNone/>
            </a:pPr>
            <a:r>
              <a:rPr lang="en-US" sz="2400">
                <a:ea typeface="+mn-lt"/>
                <a:cs typeface="+mn-lt"/>
              </a:rPr>
              <a:t>These three types of camping troubles can strike campers almost anywhere. Until some brilliant scientist invents a weather machine to control bad weather or a kind of wildlife repellant, unlucky campers will continue to shake their fists in frustration. More than likely, equipment will continue to malfunction. Even so, camping continues to be a favorite pastime of people all across the United States. If you want camping to be a happy experience for you, learn to laugh at leaky tents, bad weather, and bugs, or you will find yourself frustrated and unhappy. </a:t>
            </a:r>
            <a:endParaRPr lang="en-US" sz="2400"/>
          </a:p>
        </p:txBody>
      </p:sp>
      <p:cxnSp>
        <p:nvCxnSpPr>
          <p:cNvPr id="5" name="Straight Arrow Connector 4">
            <a:extLst>
              <a:ext uri="{FF2B5EF4-FFF2-40B4-BE49-F238E27FC236}">
                <a16:creationId xmlns:a16="http://schemas.microsoft.com/office/drawing/2014/main" id="{25E40F2C-2DA1-4B34-9AED-8DEF008736BF}"/>
              </a:ext>
            </a:extLst>
          </p:cNvPr>
          <p:cNvCxnSpPr/>
          <p:nvPr/>
        </p:nvCxnSpPr>
        <p:spPr>
          <a:xfrm>
            <a:off x="4395076" y="1999594"/>
            <a:ext cx="7278412" cy="17517"/>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608A4D4A-F441-465E-99D4-6FB76860712E}"/>
              </a:ext>
            </a:extLst>
          </p:cNvPr>
          <p:cNvCxnSpPr>
            <a:cxnSpLocks/>
          </p:cNvCxnSpPr>
          <p:nvPr/>
        </p:nvCxnSpPr>
        <p:spPr>
          <a:xfrm>
            <a:off x="4342523" y="2428766"/>
            <a:ext cx="2215930" cy="8758"/>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7" name="Arrow: Right 6">
            <a:extLst>
              <a:ext uri="{FF2B5EF4-FFF2-40B4-BE49-F238E27FC236}">
                <a16:creationId xmlns:a16="http://schemas.microsoft.com/office/drawing/2014/main" id="{29938104-4CB7-4B10-8EA3-17698CB1DB0C}"/>
              </a:ext>
            </a:extLst>
          </p:cNvPr>
          <p:cNvSpPr/>
          <p:nvPr/>
        </p:nvSpPr>
        <p:spPr>
          <a:xfrm>
            <a:off x="2147140" y="1636408"/>
            <a:ext cx="2102069" cy="481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Redefine/Restate</a:t>
            </a:r>
          </a:p>
        </p:txBody>
      </p:sp>
      <p:cxnSp>
        <p:nvCxnSpPr>
          <p:cNvPr id="8" name="Straight Arrow Connector 7">
            <a:extLst>
              <a:ext uri="{FF2B5EF4-FFF2-40B4-BE49-F238E27FC236}">
                <a16:creationId xmlns:a16="http://schemas.microsoft.com/office/drawing/2014/main" id="{1B32E700-90FC-44FA-993C-BA04B1163577}"/>
              </a:ext>
            </a:extLst>
          </p:cNvPr>
          <p:cNvCxnSpPr>
            <a:cxnSpLocks/>
          </p:cNvCxnSpPr>
          <p:nvPr/>
        </p:nvCxnSpPr>
        <p:spPr>
          <a:xfrm>
            <a:off x="4342523" y="2787869"/>
            <a:ext cx="6831723" cy="8759"/>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8061DCC1-25E4-4915-BBB2-0B4BC56790F7}"/>
              </a:ext>
            </a:extLst>
          </p:cNvPr>
          <p:cNvCxnSpPr>
            <a:cxnSpLocks/>
          </p:cNvCxnSpPr>
          <p:nvPr/>
        </p:nvCxnSpPr>
        <p:spPr>
          <a:xfrm>
            <a:off x="6751144" y="2428765"/>
            <a:ext cx="4659584" cy="8759"/>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00D48E30-EED2-4C07-A1E4-5B454984CCFF}"/>
              </a:ext>
            </a:extLst>
          </p:cNvPr>
          <p:cNvCxnSpPr>
            <a:cxnSpLocks/>
          </p:cNvCxnSpPr>
          <p:nvPr/>
        </p:nvCxnSpPr>
        <p:spPr>
          <a:xfrm>
            <a:off x="4395075" y="3217042"/>
            <a:ext cx="7278412" cy="8759"/>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0467E48C-DFE2-440B-8F08-FE94BE1CDE84}"/>
              </a:ext>
            </a:extLst>
          </p:cNvPr>
          <p:cNvCxnSpPr>
            <a:cxnSpLocks/>
          </p:cNvCxnSpPr>
          <p:nvPr/>
        </p:nvCxnSpPr>
        <p:spPr>
          <a:xfrm flipV="1">
            <a:off x="4342523" y="3637455"/>
            <a:ext cx="7287170" cy="8759"/>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C30F848D-02FA-4937-B4E7-67EAD6D80885}"/>
              </a:ext>
            </a:extLst>
          </p:cNvPr>
          <p:cNvCxnSpPr>
            <a:cxnSpLocks/>
          </p:cNvCxnSpPr>
          <p:nvPr/>
        </p:nvCxnSpPr>
        <p:spPr>
          <a:xfrm flipV="1">
            <a:off x="4368798" y="3996558"/>
            <a:ext cx="3083033" cy="8759"/>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13" name="Arrow: Right 12">
            <a:extLst>
              <a:ext uri="{FF2B5EF4-FFF2-40B4-BE49-F238E27FC236}">
                <a16:creationId xmlns:a16="http://schemas.microsoft.com/office/drawing/2014/main" id="{417FB0C6-0BF2-4C41-91AE-54CE8DA5EF1E}"/>
              </a:ext>
            </a:extLst>
          </p:cNvPr>
          <p:cNvSpPr/>
          <p:nvPr/>
        </p:nvSpPr>
        <p:spPr>
          <a:xfrm>
            <a:off x="4284244" y="2004271"/>
            <a:ext cx="2329792" cy="481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Connect the Dots </a:t>
            </a:r>
          </a:p>
        </p:txBody>
      </p:sp>
      <p:cxnSp>
        <p:nvCxnSpPr>
          <p:cNvPr id="14" name="Straight Arrow Connector 13">
            <a:extLst>
              <a:ext uri="{FF2B5EF4-FFF2-40B4-BE49-F238E27FC236}">
                <a16:creationId xmlns:a16="http://schemas.microsoft.com/office/drawing/2014/main" id="{A9E2FA02-B7B3-417F-9A60-7A1766B61980}"/>
              </a:ext>
            </a:extLst>
          </p:cNvPr>
          <p:cNvCxnSpPr>
            <a:cxnSpLocks/>
          </p:cNvCxnSpPr>
          <p:nvPr/>
        </p:nvCxnSpPr>
        <p:spPr>
          <a:xfrm flipV="1">
            <a:off x="4386315" y="4416971"/>
            <a:ext cx="7287170" cy="8759"/>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DAAC3CD8-2290-400E-8305-8E09E7DED6AB}"/>
              </a:ext>
            </a:extLst>
          </p:cNvPr>
          <p:cNvCxnSpPr>
            <a:cxnSpLocks/>
          </p:cNvCxnSpPr>
          <p:nvPr/>
        </p:nvCxnSpPr>
        <p:spPr>
          <a:xfrm>
            <a:off x="7565694" y="3996559"/>
            <a:ext cx="4291723" cy="8757"/>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16" name="Arrow: Right 15">
            <a:extLst>
              <a:ext uri="{FF2B5EF4-FFF2-40B4-BE49-F238E27FC236}">
                <a16:creationId xmlns:a16="http://schemas.microsoft.com/office/drawing/2014/main" id="{9D3018D2-4E0E-42FD-B242-589676A6383F}"/>
              </a:ext>
            </a:extLst>
          </p:cNvPr>
          <p:cNvSpPr/>
          <p:nvPr/>
        </p:nvSpPr>
        <p:spPr>
          <a:xfrm>
            <a:off x="6097278" y="3589581"/>
            <a:ext cx="1401379" cy="5167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Big Picture</a:t>
            </a:r>
          </a:p>
        </p:txBody>
      </p:sp>
      <p:cxnSp>
        <p:nvCxnSpPr>
          <p:cNvPr id="17" name="Straight Arrow Connector 16">
            <a:extLst>
              <a:ext uri="{FF2B5EF4-FFF2-40B4-BE49-F238E27FC236}">
                <a16:creationId xmlns:a16="http://schemas.microsoft.com/office/drawing/2014/main" id="{2A7FE32A-A6C7-4EA7-AE83-06AF331C4B3D}"/>
              </a:ext>
            </a:extLst>
          </p:cNvPr>
          <p:cNvCxnSpPr>
            <a:cxnSpLocks/>
          </p:cNvCxnSpPr>
          <p:nvPr/>
        </p:nvCxnSpPr>
        <p:spPr>
          <a:xfrm flipV="1">
            <a:off x="4368798" y="4854902"/>
            <a:ext cx="7287170" cy="8759"/>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A2324C26-8CB3-4F67-A6D1-0E02F8E2EF6D}"/>
              </a:ext>
            </a:extLst>
          </p:cNvPr>
          <p:cNvCxnSpPr>
            <a:cxnSpLocks/>
          </p:cNvCxnSpPr>
          <p:nvPr/>
        </p:nvCxnSpPr>
        <p:spPr>
          <a:xfrm flipV="1">
            <a:off x="4386315" y="5240282"/>
            <a:ext cx="7287170" cy="8759"/>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F23CEA72-AADD-4E62-B153-BCBAE3F08A26}"/>
              </a:ext>
            </a:extLst>
          </p:cNvPr>
          <p:cNvCxnSpPr>
            <a:cxnSpLocks/>
          </p:cNvCxnSpPr>
          <p:nvPr/>
        </p:nvCxnSpPr>
        <p:spPr>
          <a:xfrm>
            <a:off x="4342522" y="5643179"/>
            <a:ext cx="4738412" cy="17516"/>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20" name="Arrow: Right 19">
            <a:extLst>
              <a:ext uri="{FF2B5EF4-FFF2-40B4-BE49-F238E27FC236}">
                <a16:creationId xmlns:a16="http://schemas.microsoft.com/office/drawing/2014/main" id="{E7D11B3F-B9F2-464C-BAAA-3A1A7443E1F2}"/>
              </a:ext>
            </a:extLst>
          </p:cNvPr>
          <p:cNvSpPr/>
          <p:nvPr/>
        </p:nvSpPr>
        <p:spPr>
          <a:xfrm>
            <a:off x="1685670" y="4424387"/>
            <a:ext cx="2522481" cy="481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Concluding </a:t>
            </a:r>
            <a:r>
              <a:rPr lang="en-US"/>
              <a:t>Statement</a:t>
            </a:r>
          </a:p>
        </p:txBody>
      </p:sp>
    </p:spTree>
    <p:extLst>
      <p:ext uri="{BB962C8B-B14F-4D97-AF65-F5344CB8AC3E}">
        <p14:creationId xmlns:p14="http://schemas.microsoft.com/office/powerpoint/2010/main" val="153722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6" grpId="0" animBg="1"/>
      <p:bldP spid="20" grpId="0" animBg="1"/>
    </p:bldLst>
  </p:timing>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Century School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DividendVTI</vt:lpstr>
      <vt:lpstr>Surviving your final essay</vt:lpstr>
      <vt:lpstr>Part 1: Improving Essay Content and structure</vt:lpstr>
      <vt:lpstr>3 steps to a great INTRODUCTION </vt:lpstr>
      <vt:lpstr>A note on Thesis statements</vt:lpstr>
      <vt:lpstr>Intro Example</vt:lpstr>
      <vt:lpstr>4 steps to a great Body Paragraph</vt:lpstr>
      <vt:lpstr>Body Example</vt:lpstr>
      <vt:lpstr>3 Steps to a great Conclusion </vt:lpstr>
      <vt:lpstr>Conclusion example</vt:lpstr>
      <vt:lpstr>Tips</vt:lpstr>
      <vt:lpstr>Part 2: Outlining</vt:lpstr>
      <vt:lpstr>PowerPoint Presentation</vt:lpstr>
      <vt:lpstr>PowerPoint Presentation</vt:lpstr>
      <vt:lpstr>PowerPoint Presentation</vt:lpstr>
      <vt:lpstr>Try it! </vt:lpstr>
      <vt:lpstr>Part 3: Quoting and citing</vt:lpstr>
      <vt:lpstr>Quote "Sandwiching": 3 steps to using quotes effectively </vt:lpstr>
      <vt:lpstr>Example of A  "quote Sandwich"</vt:lpstr>
      <vt:lpstr>Using In-text citations</vt:lpstr>
      <vt:lpstr>Library resources for MLA , APA, and chicago</vt:lpstr>
      <vt:lpstr>Writing center MLA Formatting and works cited page guide</vt:lpstr>
      <vt:lpstr>In-text citations (MLA)</vt:lpstr>
      <vt:lpstr>MLA Works Cited page template </vt:lpstr>
      <vt:lpstr>Cite it! </vt:lpstr>
      <vt:lpstr>HOw Did you do? </vt:lpstr>
      <vt:lpstr>Editing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2168</cp:revision>
  <dcterms:created xsi:type="dcterms:W3CDTF">2019-11-20T18:23:24Z</dcterms:created>
  <dcterms:modified xsi:type="dcterms:W3CDTF">2019-12-03T20:29:16Z</dcterms:modified>
</cp:coreProperties>
</file>