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18" r:id="rId3"/>
    <p:sldId id="315" r:id="rId4"/>
    <p:sldId id="317" r:id="rId5"/>
    <p:sldId id="320" r:id="rId6"/>
    <p:sldId id="319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33"/>
    <a:srgbClr val="FFFF99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" y="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912C5E-5ECA-4B7C-8FF5-B46AC71EF33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50ECB3-A3F7-4337-9F98-DFD14FAD1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EC6874-87D3-4708-86B1-114C1FEE74C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0EF27-1900-472B-B1D5-4FBEA200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7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9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0EF27-1900-472B-B1D5-4FBEA200263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7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7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8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8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1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341C4-3268-4241-9C56-054F2F7015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2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341C4-3268-4241-9C56-054F2F7015E6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FE41E-F334-4083-80DF-E3288B8C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352" y="4602347"/>
            <a:ext cx="11252199" cy="95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latin typeface="Garamond" panose="02020404030301010803" pitchFamily="18" charset="0"/>
              </a:rPr>
              <a:t>Cover 01 - Title in Garamond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A1314-8F33-4955-BE2C-917B786340CE}"/>
              </a:ext>
            </a:extLst>
          </p:cNvPr>
          <p:cNvSpPr/>
          <p:nvPr/>
        </p:nvSpPr>
        <p:spPr>
          <a:xfrm rot="5400000">
            <a:off x="-3086129" y="3081031"/>
            <a:ext cx="6863099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7F1B6-B5E8-443C-B43C-D19FEB5E0FCE}"/>
              </a:ext>
            </a:extLst>
          </p:cNvPr>
          <p:cNvSpPr/>
          <p:nvPr/>
        </p:nvSpPr>
        <p:spPr>
          <a:xfrm rot="5400000">
            <a:off x="-2254053" y="3908923"/>
            <a:ext cx="5786981" cy="102734"/>
          </a:xfrm>
          <a:prstGeom prst="rect">
            <a:avLst/>
          </a:prstGeom>
          <a:solidFill>
            <a:srgbClr val="FFCC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8C3CA36-8AC6-47B4-9365-B3EC4FBFB9A1}"/>
              </a:ext>
            </a:extLst>
          </p:cNvPr>
          <p:cNvSpPr/>
          <p:nvPr/>
        </p:nvSpPr>
        <p:spPr>
          <a:xfrm rot="16200000" flipH="1">
            <a:off x="-548626" y="539379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9DBB2-6311-461A-8BB6-3B89C2E078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10" y="773721"/>
            <a:ext cx="5763702" cy="25886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D26B12-0F61-4F71-BA2F-2AC9680C93C9}"/>
              </a:ext>
            </a:extLst>
          </p:cNvPr>
          <p:cNvSpPr txBox="1"/>
          <p:nvPr/>
        </p:nvSpPr>
        <p:spPr>
          <a:xfrm>
            <a:off x="796352" y="5574641"/>
            <a:ext cx="112521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Sub-title goes here in Franklin Gothic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32A39-691F-4E1E-872A-4E05A021166B}"/>
              </a:ext>
            </a:extLst>
          </p:cNvPr>
          <p:cNvSpPr txBox="1"/>
          <p:nvPr/>
        </p:nvSpPr>
        <p:spPr>
          <a:xfrm>
            <a:off x="796352" y="3730819"/>
            <a:ext cx="1125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REDWOOD CITY, CA</a:t>
            </a:r>
          </a:p>
        </p:txBody>
      </p:sp>
    </p:spTree>
    <p:extLst>
      <p:ext uri="{BB962C8B-B14F-4D97-AF65-F5344CB8AC3E}">
        <p14:creationId xmlns:p14="http://schemas.microsoft.com/office/powerpoint/2010/main" val="198883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705CFA-33F6-4105-832D-BD1947033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>
          <a:xfrm>
            <a:off x="690842" y="-9314"/>
            <a:ext cx="11494370" cy="68673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FA1314-8F33-4955-BE2C-917B786340CE}"/>
              </a:ext>
            </a:extLst>
          </p:cNvPr>
          <p:cNvSpPr/>
          <p:nvPr/>
        </p:nvSpPr>
        <p:spPr>
          <a:xfrm rot="5400000">
            <a:off x="-3086130" y="3081030"/>
            <a:ext cx="6863098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F5A238-41AC-4D52-9525-60BF6209A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730" y="3792415"/>
            <a:ext cx="4523871" cy="20317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FFF93D-794D-4A49-A9D1-D73DF048E7D1}"/>
              </a:ext>
            </a:extLst>
          </p:cNvPr>
          <p:cNvSpPr/>
          <p:nvPr/>
        </p:nvSpPr>
        <p:spPr>
          <a:xfrm rot="5400000">
            <a:off x="-2254053" y="3908923"/>
            <a:ext cx="5786981" cy="102734"/>
          </a:xfrm>
          <a:prstGeom prst="rect">
            <a:avLst/>
          </a:prstGeom>
          <a:solidFill>
            <a:srgbClr val="FFCC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8C3CA36-8AC6-47B4-9365-B3EC4FBFB9A1}"/>
              </a:ext>
            </a:extLst>
          </p:cNvPr>
          <p:cNvSpPr/>
          <p:nvPr/>
        </p:nvSpPr>
        <p:spPr>
          <a:xfrm rot="16200000" flipH="1">
            <a:off x="-548626" y="539379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BCF2C-0D9F-4828-BE91-7048437CBF1C}"/>
              </a:ext>
            </a:extLst>
          </p:cNvPr>
          <p:cNvSpPr txBox="1"/>
          <p:nvPr/>
        </p:nvSpPr>
        <p:spPr>
          <a:xfrm>
            <a:off x="772886" y="805224"/>
            <a:ext cx="11252199" cy="95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latin typeface="Garamond" panose="02020404030301010803" pitchFamily="18" charset="0"/>
              </a:rPr>
              <a:t>Alt-Cover 02: Title in Garamond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DE25C3-D3D4-42E6-A206-513EB945626D}"/>
              </a:ext>
            </a:extLst>
          </p:cNvPr>
          <p:cNvSpPr txBox="1"/>
          <p:nvPr/>
        </p:nvSpPr>
        <p:spPr>
          <a:xfrm>
            <a:off x="772886" y="1777518"/>
            <a:ext cx="112521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Sub-title goes here in Franklin Gothic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690E7-7C42-4412-BAE2-FB30FCA32C44}"/>
              </a:ext>
            </a:extLst>
          </p:cNvPr>
          <p:cNvSpPr txBox="1"/>
          <p:nvPr/>
        </p:nvSpPr>
        <p:spPr>
          <a:xfrm>
            <a:off x="772886" y="6198217"/>
            <a:ext cx="1125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REDWOOD CITY, CA</a:t>
            </a:r>
          </a:p>
        </p:txBody>
      </p:sp>
    </p:spTree>
    <p:extLst>
      <p:ext uri="{BB962C8B-B14F-4D97-AF65-F5344CB8AC3E}">
        <p14:creationId xmlns:p14="http://schemas.microsoft.com/office/powerpoint/2010/main" val="307750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Header in Franklin Gothic 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704" y="1271367"/>
            <a:ext cx="10724592" cy="4778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Garamond" panose="02020404030301010803" pitchFamily="18" charset="0"/>
              </a:rPr>
              <a:t>Sample Heading 01 in Garamond</a:t>
            </a:r>
          </a:p>
          <a:p>
            <a:pPr marL="0" indent="0">
              <a:buNone/>
            </a:pPr>
            <a:r>
              <a:rPr lang="en-US" sz="2000" dirty="0">
                <a:latin typeface="Franklin Gothic Book" panose="020B0503020102020204" pitchFamily="34" charset="0"/>
              </a:rPr>
              <a:t>Sample Paragraph Text Style: Lorem ipsum dolor sit </a:t>
            </a:r>
            <a:r>
              <a:rPr lang="en-US" sz="2000" dirty="0" err="1">
                <a:latin typeface="Franklin Gothic Book" panose="020B0503020102020204" pitchFamily="34" charset="0"/>
              </a:rPr>
              <a:t>amet</a:t>
            </a:r>
            <a:r>
              <a:rPr lang="en-US" sz="2000" dirty="0">
                <a:latin typeface="Franklin Gothic Book" panose="020B0503020102020204" pitchFamily="34" charset="0"/>
              </a:rPr>
              <a:t>, </a:t>
            </a:r>
            <a:r>
              <a:rPr lang="en-US" sz="2000" dirty="0" err="1">
                <a:latin typeface="Franklin Gothic Book" panose="020B0503020102020204" pitchFamily="34" charset="0"/>
              </a:rPr>
              <a:t>consectetur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adipiscing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elit</a:t>
            </a:r>
            <a:r>
              <a:rPr lang="en-US" sz="2000" dirty="0">
                <a:latin typeface="Franklin Gothic Book" panose="020B0503020102020204" pitchFamily="34" charset="0"/>
              </a:rPr>
              <a:t>. Vestibulum </a:t>
            </a:r>
            <a:r>
              <a:rPr lang="en-US" sz="2000" dirty="0" err="1">
                <a:latin typeface="Franklin Gothic Book" panose="020B0503020102020204" pitchFamily="34" charset="0"/>
              </a:rPr>
              <a:t>eget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metus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erat</a:t>
            </a:r>
            <a:r>
              <a:rPr lang="en-US" sz="2000" dirty="0">
                <a:latin typeface="Franklin Gothic Book" panose="020B0503020102020204" pitchFamily="34" charset="0"/>
              </a:rPr>
              <a:t>. Duis </a:t>
            </a:r>
            <a:r>
              <a:rPr lang="en-US" sz="2000" dirty="0" err="1">
                <a:latin typeface="Franklin Gothic Book" panose="020B0503020102020204" pitchFamily="34" charset="0"/>
              </a:rPr>
              <a:t>tristique</a:t>
            </a:r>
            <a:r>
              <a:rPr lang="en-US" sz="2000" dirty="0">
                <a:latin typeface="Franklin Gothic Book" panose="020B0503020102020204" pitchFamily="34" charset="0"/>
              </a:rPr>
              <a:t> magna id </a:t>
            </a:r>
            <a:r>
              <a:rPr lang="en-US" sz="2000" dirty="0" err="1">
                <a:latin typeface="Franklin Gothic Book" panose="020B0503020102020204" pitchFamily="34" charset="0"/>
              </a:rPr>
              <a:t>orci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suscipit</a:t>
            </a:r>
            <a:r>
              <a:rPr lang="en-US" sz="2000" dirty="0"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latin typeface="Franklin Gothic Book" panose="020B0503020102020204" pitchFamily="34" charset="0"/>
              </a:rPr>
              <a:t>volutpat</a:t>
            </a:r>
            <a:r>
              <a:rPr lang="en-US" sz="2000" dirty="0">
                <a:latin typeface="Franklin Gothic Book" panose="020B0503020102020204" pitchFamily="34" charset="0"/>
              </a:rPr>
              <a:t> ac id </a:t>
            </a:r>
            <a:r>
              <a:rPr lang="en-US" sz="2000" dirty="0" err="1">
                <a:latin typeface="Franklin Gothic Book" panose="020B0503020102020204" pitchFamily="34" charset="0"/>
              </a:rPr>
              <a:t>nisl</a:t>
            </a:r>
            <a:r>
              <a:rPr lang="en-US" sz="2000" dirty="0">
                <a:latin typeface="Franklin Gothic Book" panose="020B0503020102020204" pitchFamily="34" charset="0"/>
              </a:rPr>
              <a:t>. 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400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Franklin Gothic Book" panose="020B0503020102020204" pitchFamily="34" charset="0"/>
              </a:rPr>
              <a:t>Sample Heading 02 in Franklin Gothic Book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Sample Paragraph Text Style: Lorem ipsum dolor sit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amet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consectetur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adipiscing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elit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. Vestibulum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eget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metus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erat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. Duis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tristique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magna id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orci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suscipit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volutpat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ac id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nisl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.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>
              <a:latin typeface="Franklin Gothic Book" panose="020B05030201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E1500E-AA5E-4B4B-9617-770B6DB66C06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AB7C25-52AB-4112-B306-CE6B913F7A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63F740-D72D-4EF5-A232-42E82E89F334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0712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Header in Franklin Gothic Book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 r="6620"/>
          <a:stretch/>
        </p:blipFill>
        <p:spPr>
          <a:xfrm>
            <a:off x="409115" y="1210386"/>
            <a:ext cx="4477493" cy="3674034"/>
          </a:xfrm>
          <a:ln w="38100">
            <a:solidFill>
              <a:srgbClr val="FFCC33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6F2048-474A-46B7-97E3-DA64F038DA3B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C3B77E-2DDF-4A40-9775-CAFCBACDE93F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A2D09C-D64D-4A2F-A795-A1F081D80F1F}"/>
              </a:ext>
            </a:extLst>
          </p:cNvPr>
          <p:cNvSpPr txBox="1">
            <a:spLocks/>
          </p:cNvSpPr>
          <p:nvPr/>
        </p:nvSpPr>
        <p:spPr>
          <a:xfrm>
            <a:off x="5060170" y="1201770"/>
            <a:ext cx="6764978" cy="477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</a:rPr>
              <a:t>Sample Heading 01 in Garamond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Sample Paragraph Text Style: Lorem ipsum dolor sit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amet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consectetur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adipiscing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elit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. Vestibulum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eget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metus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erat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. Duis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tristique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magna id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orci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suscipit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volutpat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ac id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nisl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.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Sample Heading 02 in Franklin Gothic Book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Sample Paragraph Text Style: 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Bullet 01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Bullet 02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Bullet 03</a:t>
            </a:r>
          </a:p>
          <a:p>
            <a:pPr lvl="2"/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2</a:t>
            </a:r>
            <a:r>
              <a:rPr lang="en-US" sz="1600" baseline="30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nd</a:t>
            </a: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Level Bullet 01</a:t>
            </a:r>
          </a:p>
          <a:p>
            <a:pPr lvl="2"/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2</a:t>
            </a:r>
            <a:r>
              <a:rPr lang="en-US" sz="1600" baseline="30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nd</a:t>
            </a: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Level Bullet 02</a:t>
            </a:r>
            <a:endParaRPr lang="en-US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420B0-056F-4AF9-A981-CF35673B7397}"/>
              </a:ext>
            </a:extLst>
          </p:cNvPr>
          <p:cNvSpPr/>
          <p:nvPr/>
        </p:nvSpPr>
        <p:spPr>
          <a:xfrm rot="10800000">
            <a:off x="411611" y="3848100"/>
            <a:ext cx="4133181" cy="605367"/>
          </a:xfrm>
          <a:prstGeom prst="rect">
            <a:avLst/>
          </a:prstGeom>
          <a:gradFill>
            <a:gsLst>
              <a:gs pos="0">
                <a:schemeClr val="accent3">
                  <a:satMod val="103000"/>
                  <a:lumMod val="102000"/>
                  <a:tint val="94000"/>
                  <a:alpha val="79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  <a:alpha val="72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409115" y="3937114"/>
            <a:ext cx="4030805" cy="482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Sample Text in Franklin Gothic Book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Border is in Yellow. Copy picture and right-click -&gt; replace picture</a:t>
            </a:r>
          </a:p>
        </p:txBody>
      </p:sp>
    </p:spTree>
    <p:extLst>
      <p:ext uri="{BB962C8B-B14F-4D97-AF65-F5344CB8AC3E}">
        <p14:creationId xmlns:p14="http://schemas.microsoft.com/office/powerpoint/2010/main" val="23809494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518A3A-ECE0-42A2-BD7B-43096BD7B6FA}"/>
              </a:ext>
            </a:extLst>
          </p:cNvPr>
          <p:cNvSpPr/>
          <p:nvPr/>
        </p:nvSpPr>
        <p:spPr>
          <a:xfrm>
            <a:off x="366852" y="228614"/>
            <a:ext cx="11458296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704" y="323024"/>
            <a:ext cx="10515600" cy="528108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Header in Franklin Gothic Book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309508-96F4-4FD8-975B-7940E5B41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 r="16852"/>
          <a:stretch/>
        </p:blipFill>
        <p:spPr>
          <a:xfrm>
            <a:off x="7299960" y="1201770"/>
            <a:ext cx="4509948" cy="4635150"/>
          </a:xfrm>
          <a:ln w="38100">
            <a:solidFill>
              <a:srgbClr val="FFCC33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6F2048-474A-46B7-97E3-DA64F038DA3B}"/>
              </a:ext>
            </a:extLst>
          </p:cNvPr>
          <p:cNvSpPr/>
          <p:nvPr/>
        </p:nvSpPr>
        <p:spPr>
          <a:xfrm>
            <a:off x="0" y="6139589"/>
            <a:ext cx="12192000" cy="718412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522" y="6225730"/>
            <a:ext cx="1117460" cy="501880"/>
          </a:xfrm>
          <a:prstGeom prst="rect">
            <a:avLst/>
          </a:prstGeom>
        </p:spPr>
      </p:pic>
      <p:sp>
        <p:nvSpPr>
          <p:cNvPr id="9" name="Rectangle 9">
            <a:extLst>
              <a:ext uri="{FF2B5EF4-FFF2-40B4-BE49-F238E27FC236}">
                <a16:creationId xmlns:a16="http://schemas.microsoft.com/office/drawing/2014/main" id="{29C5912D-DD36-465B-BD92-BB0220505875}"/>
              </a:ext>
            </a:extLst>
          </p:cNvPr>
          <p:cNvSpPr/>
          <p:nvPr/>
        </p:nvSpPr>
        <p:spPr>
          <a:xfrm rot="10800000" flipH="1">
            <a:off x="366852" y="228614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C3B77E-2DDF-4A40-9775-CAFCBACDE93F}"/>
              </a:ext>
            </a:extLst>
          </p:cNvPr>
          <p:cNvSpPr/>
          <p:nvPr/>
        </p:nvSpPr>
        <p:spPr>
          <a:xfrm>
            <a:off x="0" y="6063615"/>
            <a:ext cx="12192000" cy="759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EA2D09C-D64D-4A2F-A795-A1F081D80F1F}"/>
              </a:ext>
            </a:extLst>
          </p:cNvPr>
          <p:cNvSpPr txBox="1">
            <a:spLocks/>
          </p:cNvSpPr>
          <p:nvPr/>
        </p:nvSpPr>
        <p:spPr>
          <a:xfrm>
            <a:off x="366852" y="1201770"/>
            <a:ext cx="6764978" cy="4778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</a:rPr>
              <a:t>Sample Heading 01 in Garamond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Sample Paragraph Text Style: Lorem ipsum dolor sit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amet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consectetur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adipiscing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elit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. Vestibulum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eget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metus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erat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. Duis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tristique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magna id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orci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suscipit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volutpat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ac id </a:t>
            </a:r>
            <a:r>
              <a:rPr lang="en-US" sz="2000" dirty="0" err="1">
                <a:solidFill>
                  <a:prstClr val="black"/>
                </a:solidFill>
                <a:latin typeface="Franklin Gothic Book" panose="020B0503020102020204" pitchFamily="34" charset="0"/>
              </a:rPr>
              <a:t>nisl</a:t>
            </a: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.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Sample Heading 02 in Franklin Gothic Book</a:t>
            </a:r>
          </a:p>
          <a:p>
            <a:pPr marL="0" lvl="0" indent="0">
              <a:buNone/>
            </a:pPr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Sample Paragraph Text Style: 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Bullet 01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Bullet 02</a:t>
            </a:r>
          </a:p>
          <a:p>
            <a:pPr lvl="1"/>
            <a:r>
              <a:rPr lang="en-US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Bullet 03</a:t>
            </a:r>
          </a:p>
          <a:p>
            <a:pPr lvl="2"/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2</a:t>
            </a:r>
            <a:r>
              <a:rPr lang="en-US" sz="1600" baseline="30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nd</a:t>
            </a: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Level Bullet 01</a:t>
            </a:r>
          </a:p>
          <a:p>
            <a:pPr lvl="2"/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2</a:t>
            </a:r>
            <a:r>
              <a:rPr lang="en-US" sz="1600" baseline="30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nd</a:t>
            </a: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 Level Bullet 02</a:t>
            </a:r>
            <a:endParaRPr lang="en-US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420B0-056F-4AF9-A981-CF35673B7397}"/>
              </a:ext>
            </a:extLst>
          </p:cNvPr>
          <p:cNvSpPr/>
          <p:nvPr/>
        </p:nvSpPr>
        <p:spPr>
          <a:xfrm rot="10800000">
            <a:off x="7302456" y="4720590"/>
            <a:ext cx="4133181" cy="605367"/>
          </a:xfrm>
          <a:prstGeom prst="rect">
            <a:avLst/>
          </a:prstGeom>
          <a:gradFill>
            <a:gsLst>
              <a:gs pos="0">
                <a:schemeClr val="accent3">
                  <a:satMod val="103000"/>
                  <a:lumMod val="102000"/>
                  <a:tint val="94000"/>
                  <a:alpha val="79000"/>
                </a:schemeClr>
              </a:gs>
              <a:gs pos="50000">
                <a:schemeClr val="accent3">
                  <a:satMod val="110000"/>
                  <a:lumMod val="100000"/>
                  <a:shade val="100000"/>
                  <a:alpha val="72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706A127-5D94-4F71-B4B9-A46D6E6F1079}"/>
              </a:ext>
            </a:extLst>
          </p:cNvPr>
          <p:cNvSpPr txBox="1">
            <a:spLocks/>
          </p:cNvSpPr>
          <p:nvPr/>
        </p:nvSpPr>
        <p:spPr>
          <a:xfrm>
            <a:off x="7299960" y="4809604"/>
            <a:ext cx="4030805" cy="482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Sample Text in Franklin Gothic Book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  <a:latin typeface="Franklin Gothic Book" panose="020B0503020102020204" pitchFamily="34" charset="0"/>
              </a:rPr>
              <a:t>Border is in Yellow. Copy picture and right-click -&gt; replace picture</a:t>
            </a:r>
          </a:p>
        </p:txBody>
      </p:sp>
    </p:spTree>
    <p:extLst>
      <p:ext uri="{BB962C8B-B14F-4D97-AF65-F5344CB8AC3E}">
        <p14:creationId xmlns:p14="http://schemas.microsoft.com/office/powerpoint/2010/main" val="39023935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705CFA-33F6-4105-832D-BD1947033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3"/>
          <a:stretch/>
        </p:blipFill>
        <p:spPr>
          <a:xfrm>
            <a:off x="690842" y="-9314"/>
            <a:ext cx="11494370" cy="686731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FA1314-8F33-4955-BE2C-917B786340CE}"/>
              </a:ext>
            </a:extLst>
          </p:cNvPr>
          <p:cNvSpPr/>
          <p:nvPr/>
        </p:nvSpPr>
        <p:spPr>
          <a:xfrm rot="5400000">
            <a:off x="-3086130" y="3081030"/>
            <a:ext cx="6863098" cy="690843"/>
          </a:xfrm>
          <a:prstGeom prst="rect">
            <a:avLst/>
          </a:prstGeom>
          <a:solidFill>
            <a:srgbClr val="0066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F5A238-41AC-4D52-9525-60BF6209A2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95" y="844791"/>
            <a:ext cx="6271093" cy="28165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FFF93D-794D-4A49-A9D1-D73DF048E7D1}"/>
              </a:ext>
            </a:extLst>
          </p:cNvPr>
          <p:cNvSpPr/>
          <p:nvPr/>
        </p:nvSpPr>
        <p:spPr>
          <a:xfrm rot="5400000">
            <a:off x="-2254053" y="3908923"/>
            <a:ext cx="5786981" cy="102734"/>
          </a:xfrm>
          <a:prstGeom prst="rect">
            <a:avLst/>
          </a:prstGeom>
          <a:solidFill>
            <a:srgbClr val="FFCC33"/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8C3CA36-8AC6-47B4-9365-B3EC4FBFB9A1}"/>
              </a:ext>
            </a:extLst>
          </p:cNvPr>
          <p:cNvSpPr/>
          <p:nvPr/>
        </p:nvSpPr>
        <p:spPr>
          <a:xfrm rot="16200000" flipH="1">
            <a:off x="-548626" y="539379"/>
            <a:ext cx="1788160" cy="690775"/>
          </a:xfrm>
          <a:custGeom>
            <a:avLst/>
            <a:gdLst>
              <a:gd name="connsiteX0" fmla="*/ 0 w 1995342"/>
              <a:gd name="connsiteY0" fmla="*/ 0 h 690843"/>
              <a:gd name="connsiteX1" fmla="*/ 1995342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375630 w 1995342"/>
              <a:gd name="connsiteY1" fmla="*/ 0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0 w 1995342"/>
              <a:gd name="connsiteY0" fmla="*/ 0 h 690843"/>
              <a:gd name="connsiteX1" fmla="*/ 1427711 w 1995342"/>
              <a:gd name="connsiteY1" fmla="*/ 53873 h 690843"/>
              <a:gd name="connsiteX2" fmla="*/ 1995342 w 1995342"/>
              <a:gd name="connsiteY2" fmla="*/ 690843 h 690843"/>
              <a:gd name="connsiteX3" fmla="*/ 0 w 1995342"/>
              <a:gd name="connsiteY3" fmla="*/ 690843 h 690843"/>
              <a:gd name="connsiteX4" fmla="*/ 0 w 1995342"/>
              <a:gd name="connsiteY4" fmla="*/ 0 h 690843"/>
              <a:gd name="connsiteX0" fmla="*/ 26571 w 1995342"/>
              <a:gd name="connsiteY0" fmla="*/ 15898 h 636970"/>
              <a:gd name="connsiteX1" fmla="*/ 1427711 w 1995342"/>
              <a:gd name="connsiteY1" fmla="*/ 0 h 636970"/>
              <a:gd name="connsiteX2" fmla="*/ 1995342 w 1995342"/>
              <a:gd name="connsiteY2" fmla="*/ 636970 h 636970"/>
              <a:gd name="connsiteX3" fmla="*/ 0 w 1995342"/>
              <a:gd name="connsiteY3" fmla="*/ 636970 h 636970"/>
              <a:gd name="connsiteX4" fmla="*/ 26571 w 1995342"/>
              <a:gd name="connsiteY4" fmla="*/ 15898 h 636970"/>
              <a:gd name="connsiteX0" fmla="*/ 0 w 1995342"/>
              <a:gd name="connsiteY0" fmla="*/ 0 h 640502"/>
              <a:gd name="connsiteX1" fmla="*/ 1427711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20271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39402 w 1995342"/>
              <a:gd name="connsiteY1" fmla="*/ 353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1528 w 1995342"/>
              <a:gd name="connsiteY1" fmla="*/ 1765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  <a:gd name="connsiteX0" fmla="*/ 0 w 1995342"/>
              <a:gd name="connsiteY0" fmla="*/ 0 h 640502"/>
              <a:gd name="connsiteX1" fmla="*/ 1442591 w 1995342"/>
              <a:gd name="connsiteY1" fmla="*/ 882 h 640502"/>
              <a:gd name="connsiteX2" fmla="*/ 1995342 w 1995342"/>
              <a:gd name="connsiteY2" fmla="*/ 640502 h 640502"/>
              <a:gd name="connsiteX3" fmla="*/ 0 w 1995342"/>
              <a:gd name="connsiteY3" fmla="*/ 640502 h 640502"/>
              <a:gd name="connsiteX4" fmla="*/ 0 w 1995342"/>
              <a:gd name="connsiteY4" fmla="*/ 0 h 64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342" h="640502">
                <a:moveTo>
                  <a:pt x="0" y="0"/>
                </a:moveTo>
                <a:lnTo>
                  <a:pt x="1442591" y="882"/>
                </a:lnTo>
                <a:lnTo>
                  <a:pt x="1995342" y="640502"/>
                </a:lnTo>
                <a:lnTo>
                  <a:pt x="0" y="64050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8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BCF2C-0D9F-4828-BE91-7048437CBF1C}"/>
              </a:ext>
            </a:extLst>
          </p:cNvPr>
          <p:cNvSpPr txBox="1"/>
          <p:nvPr/>
        </p:nvSpPr>
        <p:spPr>
          <a:xfrm>
            <a:off x="690842" y="4602347"/>
            <a:ext cx="11252199" cy="953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latin typeface="Garamond" panose="02020404030301010803" pitchFamily="18" charset="0"/>
              </a:rPr>
              <a:t>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DE25C3-D3D4-42E6-A206-513EB945626D}"/>
              </a:ext>
            </a:extLst>
          </p:cNvPr>
          <p:cNvSpPr txBox="1"/>
          <p:nvPr/>
        </p:nvSpPr>
        <p:spPr>
          <a:xfrm>
            <a:off x="690841" y="5574641"/>
            <a:ext cx="112521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6">
                    <a:lumMod val="50000"/>
                  </a:schemeClr>
                </a:solidFill>
                <a:latin typeface="Franklin Gothic Book" panose="020B0503020102020204" pitchFamily="34" charset="0"/>
              </a:rPr>
              <a:t>Ending slide</a:t>
            </a:r>
          </a:p>
        </p:txBody>
      </p:sp>
    </p:spTree>
    <p:extLst>
      <p:ext uri="{BB962C8B-B14F-4D97-AF65-F5344CB8AC3E}">
        <p14:creationId xmlns:p14="http://schemas.microsoft.com/office/powerpoint/2010/main" val="2301274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10523</TotalTime>
  <Words>288</Words>
  <Application>Microsoft Office PowerPoint</Application>
  <PresentationFormat>Widescreen</PresentationFormat>
  <Paragraphs>43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Franklin Gothic Book</vt:lpstr>
      <vt:lpstr>Garamond</vt:lpstr>
      <vt:lpstr>Office Theme</vt:lpstr>
      <vt:lpstr>PowerPoint Presentation</vt:lpstr>
      <vt:lpstr>PowerPoint Presentation</vt:lpstr>
      <vt:lpstr>Header in Franklin Gothic Book</vt:lpstr>
      <vt:lpstr>Header in Franklin Gothic Book</vt:lpstr>
      <vt:lpstr>Header in Franklin Gothic Book</vt:lpstr>
      <vt:lpstr>PowerPoint Presentation</vt:lpstr>
    </vt:vector>
  </TitlesOfParts>
  <Company>SMCCD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Rodriguez, Megan</dc:creator>
  <cp:lastModifiedBy>Garcia, Jose A</cp:lastModifiedBy>
  <cp:revision>161</cp:revision>
  <cp:lastPrinted>2016-06-13T15:20:29Z</cp:lastPrinted>
  <dcterms:created xsi:type="dcterms:W3CDTF">2015-08-26T22:52:00Z</dcterms:created>
  <dcterms:modified xsi:type="dcterms:W3CDTF">2020-09-16T17:18:43Z</dcterms:modified>
</cp:coreProperties>
</file>