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9"/>
  </p:normalViewPr>
  <p:slideViewPr>
    <p:cSldViewPr snapToGrid="0" snapToObjects="1">
      <p:cViewPr varScale="1">
        <p:scale>
          <a:sx n="88" d="100"/>
          <a:sy n="88" d="100"/>
        </p:scale>
        <p:origin x="3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9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3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5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3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4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8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8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6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6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60A3A-C3A2-6A4D-A65B-C59D122E669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5A578-44E4-CB47-9B21-237C65C69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7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D6D6D57E-E574-1948-BB69-F87C25595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7E0B857-6F1E-9C4C-91B1-69E2F9F4947F}"/>
              </a:ext>
            </a:extLst>
          </p:cNvPr>
          <p:cNvSpPr txBox="1"/>
          <p:nvPr/>
        </p:nvSpPr>
        <p:spPr>
          <a:xfrm>
            <a:off x="545431" y="1058779"/>
            <a:ext cx="40586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INSERT NAME OF COURSE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459198-20A8-0140-9DE0-A0F30C96EA8E}"/>
              </a:ext>
            </a:extLst>
          </p:cNvPr>
          <p:cNvSpPr txBox="1"/>
          <p:nvPr/>
        </p:nvSpPr>
        <p:spPr>
          <a:xfrm>
            <a:off x="978568" y="3176337"/>
            <a:ext cx="581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Course Days &amp; Times | CRN Number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1B2FB2-B587-D14C-8746-4E631D5433DF}"/>
              </a:ext>
            </a:extLst>
          </p:cNvPr>
          <p:cNvSpPr txBox="1"/>
          <p:nvPr/>
        </p:nvSpPr>
        <p:spPr>
          <a:xfrm>
            <a:off x="3150768" y="4122452"/>
            <a:ext cx="42902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dobe Garamond Pro Bold" panose="02020502060506020403" pitchFamily="18" charset="77"/>
              </a:rPr>
              <a:t>Description of Course</a:t>
            </a:r>
          </a:p>
          <a:p>
            <a:endParaRPr lang="en-US" dirty="0">
              <a:latin typeface="Adobe Garamond Pro" panose="02020502060506020403" pitchFamily="18" charset="77"/>
            </a:endParaRPr>
          </a:p>
          <a:p>
            <a:r>
              <a:rPr lang="en-US" dirty="0" err="1">
                <a:latin typeface="Adobe Garamond Pro" panose="02020502060506020403" pitchFamily="18" charset="77"/>
              </a:rPr>
              <a:t>Simendionse</a:t>
            </a:r>
            <a:r>
              <a:rPr lang="en-US" dirty="0">
                <a:latin typeface="Adobe Garamond Pro" panose="02020502060506020403" pitchFamily="18" charset="77"/>
              </a:rPr>
              <a:t> et </a:t>
            </a:r>
            <a:r>
              <a:rPr lang="en-US" dirty="0" err="1">
                <a:latin typeface="Adobe Garamond Pro" panose="02020502060506020403" pitchFamily="18" charset="77"/>
              </a:rPr>
              <a:t>faccum</a:t>
            </a:r>
            <a:r>
              <a:rPr lang="en-US" dirty="0">
                <a:latin typeface="Adobe Garamond Pro" panose="02020502060506020403" pitchFamily="18" charset="77"/>
              </a:rPr>
              <a:t> doles </a:t>
            </a:r>
            <a:r>
              <a:rPr lang="en-US" dirty="0" err="1">
                <a:latin typeface="Adobe Garamond Pro" panose="02020502060506020403" pitchFamily="18" charset="77"/>
              </a:rPr>
              <a:t>doluptat</a:t>
            </a:r>
            <a:r>
              <a:rPr lang="en-US" dirty="0">
                <a:latin typeface="Adobe Garamond Pro" panose="02020502060506020403" pitchFamily="18" charset="77"/>
              </a:rPr>
              <a:t> me </a:t>
            </a:r>
            <a:r>
              <a:rPr lang="en-US" dirty="0" err="1">
                <a:latin typeface="Adobe Garamond Pro" panose="02020502060506020403" pitchFamily="18" charset="77"/>
              </a:rPr>
              <a:t>quis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experspistis</a:t>
            </a:r>
            <a:r>
              <a:rPr lang="en-US" dirty="0">
                <a:latin typeface="Adobe Garamond Pro" panose="02020502060506020403" pitchFamily="18" charset="77"/>
              </a:rPr>
              <a:t> as </a:t>
            </a:r>
            <a:r>
              <a:rPr lang="en-US" dirty="0" err="1">
                <a:latin typeface="Adobe Garamond Pro" panose="02020502060506020403" pitchFamily="18" charset="77"/>
              </a:rPr>
              <a:t>rehendipsae</a:t>
            </a:r>
            <a:r>
              <a:rPr lang="en-US" dirty="0">
                <a:latin typeface="Adobe Garamond Pro" panose="02020502060506020403" pitchFamily="18" charset="77"/>
              </a:rPr>
              <a:t> et, </a:t>
            </a:r>
            <a:r>
              <a:rPr lang="en-US" dirty="0" err="1">
                <a:latin typeface="Adobe Garamond Pro" panose="02020502060506020403" pitchFamily="18" charset="77"/>
              </a:rPr>
              <a:t>verciatur</a:t>
            </a:r>
            <a:r>
              <a:rPr lang="en-US" dirty="0">
                <a:latin typeface="Adobe Garamond Pro" panose="02020502060506020403" pitchFamily="18" charset="77"/>
              </a:rPr>
              <a:t>, </a:t>
            </a:r>
            <a:r>
              <a:rPr lang="en-US" dirty="0" err="1">
                <a:latin typeface="Adobe Garamond Pro" panose="02020502060506020403" pitchFamily="18" charset="77"/>
              </a:rPr>
              <a:t>culla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volut</a:t>
            </a:r>
            <a:r>
              <a:rPr lang="en-US" dirty="0">
                <a:latin typeface="Adobe Garamond Pro" panose="02020502060506020403" pitchFamily="18" charset="77"/>
              </a:rPr>
              <a:t> que </a:t>
            </a:r>
            <a:r>
              <a:rPr lang="en-US" dirty="0" err="1">
                <a:latin typeface="Adobe Garamond Pro" panose="02020502060506020403" pitchFamily="18" charset="77"/>
              </a:rPr>
              <a:t>nimporerrum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quam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dollabo</a:t>
            </a:r>
            <a:r>
              <a:rPr lang="en-US" dirty="0">
                <a:latin typeface="Adobe Garamond Pro" panose="02020502060506020403" pitchFamily="18" charset="77"/>
              </a:rPr>
              <a:t> lab </a:t>
            </a:r>
            <a:r>
              <a:rPr lang="en-US" dirty="0" err="1">
                <a:latin typeface="Adobe Garamond Pro" panose="02020502060506020403" pitchFamily="18" charset="77"/>
              </a:rPr>
              <a:t>oruntionsent</a:t>
            </a:r>
            <a:r>
              <a:rPr lang="en-US" dirty="0">
                <a:latin typeface="Adobe Garamond Pro" panose="02020502060506020403" pitchFamily="18" charset="77"/>
              </a:rPr>
              <a:t> et </a:t>
            </a:r>
            <a:r>
              <a:rPr lang="en-US" dirty="0" err="1">
                <a:latin typeface="Adobe Garamond Pro" panose="02020502060506020403" pitchFamily="18" charset="77"/>
              </a:rPr>
              <a:t>quam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fugias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ullaut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harum</a:t>
            </a:r>
            <a:r>
              <a:rPr lang="en-US" dirty="0">
                <a:latin typeface="Adobe Garamond Pro" panose="02020502060506020403" pitchFamily="18" charset="77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DDBEB1-0B29-234A-801B-3B02AF755E88}"/>
              </a:ext>
            </a:extLst>
          </p:cNvPr>
          <p:cNvSpPr txBox="1"/>
          <p:nvPr/>
        </p:nvSpPr>
        <p:spPr>
          <a:xfrm>
            <a:off x="3141241" y="6457276"/>
            <a:ext cx="4491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dobe Garamond Pro Bold" panose="02020502060506020403" pitchFamily="18" charset="77"/>
              </a:rPr>
              <a:t>About the Instructor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dobe Garamond Pro" panose="02020502060506020403" pitchFamily="18" charset="77"/>
            </a:endParaRPr>
          </a:p>
          <a:p>
            <a:endParaRPr lang="en-US" dirty="0">
              <a:latin typeface="Adobe Garamond Pro" panose="02020502060506020403" pitchFamily="18" charset="77"/>
            </a:endParaRPr>
          </a:p>
          <a:p>
            <a:r>
              <a:rPr lang="en-US" dirty="0">
                <a:latin typeface="Adobe Garamond Pro" panose="02020502060506020403" pitchFamily="18" charset="77"/>
              </a:rPr>
              <a:t>Insert Name | </a:t>
            </a:r>
            <a:r>
              <a:rPr lang="en-US" dirty="0" err="1">
                <a:latin typeface="Adobe Garamond Pro" panose="02020502060506020403" pitchFamily="18" charset="77"/>
              </a:rPr>
              <a:t>namei@smccd.edu</a:t>
            </a:r>
            <a:br>
              <a:rPr lang="en-US" dirty="0">
                <a:latin typeface="Adobe Garamond Pro" panose="02020502060506020403" pitchFamily="18" charset="77"/>
              </a:rPr>
            </a:br>
            <a:endParaRPr lang="en-US" dirty="0">
              <a:latin typeface="Adobe Garamond Pro" panose="02020502060506020403" pitchFamily="18" charset="77"/>
            </a:endParaRPr>
          </a:p>
          <a:p>
            <a:r>
              <a:rPr lang="en-US" dirty="0" err="1">
                <a:latin typeface="Adobe Garamond Pro" panose="02020502060506020403" pitchFamily="18" charset="77"/>
              </a:rPr>
              <a:t>Dant</a:t>
            </a:r>
            <a:r>
              <a:rPr lang="en-US" dirty="0">
                <a:latin typeface="Adobe Garamond Pro" panose="02020502060506020403" pitchFamily="18" charset="77"/>
              </a:rPr>
              <a:t> as </a:t>
            </a:r>
            <a:r>
              <a:rPr lang="en-US" dirty="0" err="1">
                <a:latin typeface="Adobe Garamond Pro" panose="02020502060506020403" pitchFamily="18" charset="77"/>
              </a:rPr>
              <a:t>ditatur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apererferum</a:t>
            </a:r>
            <a:r>
              <a:rPr lang="en-US" dirty="0">
                <a:latin typeface="Adobe Garamond Pro" panose="02020502060506020403" pitchFamily="18" charset="77"/>
              </a:rPr>
              <a:t> alit </a:t>
            </a:r>
            <a:r>
              <a:rPr lang="en-US" dirty="0" err="1">
                <a:latin typeface="Adobe Garamond Pro" panose="02020502060506020403" pitchFamily="18" charset="77"/>
              </a:rPr>
              <a:t>quiscius</a:t>
            </a:r>
            <a:r>
              <a:rPr lang="en-US" dirty="0">
                <a:latin typeface="Adobe Garamond Pro" panose="02020502060506020403" pitchFamily="18" charset="77"/>
              </a:rPr>
              <a:t> plant. Ut </a:t>
            </a:r>
            <a:r>
              <a:rPr lang="en-US" dirty="0" err="1">
                <a:latin typeface="Adobe Garamond Pro" panose="02020502060506020403" pitchFamily="18" charset="77"/>
              </a:rPr>
              <a:t>amet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ipsanis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eveliqu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odipsam</a:t>
            </a:r>
            <a:r>
              <a:rPr lang="en-US" dirty="0">
                <a:latin typeface="Adobe Garamond Pro" panose="02020502060506020403" pitchFamily="18" charset="77"/>
              </a:rPr>
              <a:t> lit </a:t>
            </a:r>
            <a:r>
              <a:rPr lang="en-US" dirty="0" err="1">
                <a:latin typeface="Adobe Garamond Pro" panose="02020502060506020403" pitchFamily="18" charset="77"/>
              </a:rPr>
              <a:t>atquamuscim</a:t>
            </a:r>
            <a:r>
              <a:rPr lang="en-US" dirty="0">
                <a:latin typeface="Adobe Garamond Pro" panose="02020502060506020403" pitchFamily="18" charset="77"/>
              </a:rPr>
              <a:t> quo </a:t>
            </a:r>
            <a:r>
              <a:rPr lang="en-US" dirty="0" err="1">
                <a:latin typeface="Adobe Garamond Pro" panose="02020502060506020403" pitchFamily="18" charset="77"/>
              </a:rPr>
              <a:t>dolupta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sperspe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nim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fugitincilla</a:t>
            </a:r>
            <a:r>
              <a:rPr lang="en-US" dirty="0">
                <a:latin typeface="Adobe Garamond Pro" panose="02020502060506020403" pitchFamily="18" charset="77"/>
              </a:rPr>
              <a:t> cum </a:t>
            </a:r>
            <a:r>
              <a:rPr lang="en-US" dirty="0" err="1">
                <a:latin typeface="Adobe Garamond Pro" panose="02020502060506020403" pitchFamily="18" charset="77"/>
              </a:rPr>
              <a:t>fugitatent</a:t>
            </a:r>
            <a:r>
              <a:rPr lang="en-US" dirty="0">
                <a:latin typeface="Adobe Garamond Pro" panose="02020502060506020403" pitchFamily="18" charset="77"/>
              </a:rPr>
              <a:t> que </a:t>
            </a:r>
            <a:r>
              <a:rPr lang="en-US" dirty="0" err="1">
                <a:latin typeface="Adobe Garamond Pro" panose="02020502060506020403" pitchFamily="18" charset="77"/>
              </a:rPr>
              <a:t>porat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adigenis</a:t>
            </a:r>
            <a:endParaRPr lang="en-US" dirty="0">
              <a:latin typeface="Adobe Garamond Pro" panose="02020502060506020403" pitchFamily="18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4A5A9D-0EEF-2A44-BC41-362F299DEF0B}"/>
              </a:ext>
            </a:extLst>
          </p:cNvPr>
          <p:cNvSpPr txBox="1"/>
          <p:nvPr/>
        </p:nvSpPr>
        <p:spPr>
          <a:xfrm>
            <a:off x="277731" y="9270381"/>
            <a:ext cx="689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dobe Garamond Pro Bold" panose="02020502060506020403" pitchFamily="18" charset="77"/>
              </a:rPr>
              <a:t>canadacollege.edu</a:t>
            </a:r>
            <a:r>
              <a:rPr lang="en-US" sz="1400" b="1" dirty="0">
                <a:latin typeface="Adobe Garamond Pro Bold" panose="02020502060506020403" pitchFamily="18" charset="77"/>
              </a:rPr>
              <a:t>/</a:t>
            </a:r>
            <a:r>
              <a:rPr lang="en-US" sz="1400" b="1" dirty="0" err="1">
                <a:latin typeface="Adobe Garamond Pro Bold" panose="02020502060506020403" pitchFamily="18" charset="77"/>
              </a:rPr>
              <a:t>yourwebsite</a:t>
            </a:r>
            <a:endParaRPr lang="en-US" sz="1400" dirty="0">
              <a:latin typeface="Adobe Garamond Pro" panose="02020502060506020403" pitchFamily="18" charset="77"/>
            </a:endParaRPr>
          </a:p>
          <a:p>
            <a:r>
              <a:rPr lang="en-US" sz="1400" dirty="0">
                <a:latin typeface="Adobe Garamond Pro" panose="02020502060506020403" pitchFamily="18" charset="77"/>
              </a:rPr>
              <a:t>Instructor Name | </a:t>
            </a:r>
            <a:r>
              <a:rPr lang="en-US" sz="1400" dirty="0" err="1">
                <a:latin typeface="Adobe Garamond Pro" panose="02020502060506020403" pitchFamily="18" charset="77"/>
              </a:rPr>
              <a:t>namei@smccd.edu</a:t>
            </a:r>
            <a:r>
              <a:rPr lang="en-US" sz="1400" dirty="0">
                <a:latin typeface="Adobe Garamond Pro" panose="02020502060506020403" pitchFamily="18" charset="77"/>
              </a:rPr>
              <a:t> | (650) 306-32XX | Building 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B3AC92-2B83-D347-B68E-EB138849A074}"/>
              </a:ext>
            </a:extLst>
          </p:cNvPr>
          <p:cNvSpPr/>
          <p:nvPr/>
        </p:nvSpPr>
        <p:spPr>
          <a:xfrm>
            <a:off x="277731" y="4171422"/>
            <a:ext cx="2438400" cy="181398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2B7D88-A24D-5E47-B366-A5EE6A7D0CF6}"/>
              </a:ext>
            </a:extLst>
          </p:cNvPr>
          <p:cNvSpPr/>
          <p:nvPr/>
        </p:nvSpPr>
        <p:spPr>
          <a:xfrm>
            <a:off x="277731" y="6664569"/>
            <a:ext cx="2438400" cy="192665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202FC1-BCBE-3840-819A-972EC7BCDB58}"/>
              </a:ext>
            </a:extLst>
          </p:cNvPr>
          <p:cNvSpPr txBox="1"/>
          <p:nvPr/>
        </p:nvSpPr>
        <p:spPr>
          <a:xfrm>
            <a:off x="618625" y="7366286"/>
            <a:ext cx="1756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Image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BC4217-A09C-F04A-A682-9E9F6805820E}"/>
              </a:ext>
            </a:extLst>
          </p:cNvPr>
          <p:cNvSpPr txBox="1"/>
          <p:nvPr/>
        </p:nvSpPr>
        <p:spPr>
          <a:xfrm>
            <a:off x="618625" y="4825129"/>
            <a:ext cx="1756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Image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6CEB999-F484-F241-8790-180B07DC4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803" y="549631"/>
            <a:ext cx="2269166" cy="101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3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102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Adobe Garamond Pro</vt:lpstr>
      <vt:lpstr>Adobe Garamond Pro Bold</vt:lpstr>
      <vt:lpstr>Arial</vt:lpstr>
      <vt:lpstr>Calibri</vt:lpstr>
      <vt:lpstr>Calibri Light</vt:lpstr>
      <vt:lpstr>Franklin Gothic Medium Cond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Miriya Mayenkar</dc:creator>
  <cp:lastModifiedBy>Miriya Mayenkar</cp:lastModifiedBy>
  <cp:revision>2</cp:revision>
  <dcterms:created xsi:type="dcterms:W3CDTF">2021-09-21T01:47:02Z</dcterms:created>
  <dcterms:modified xsi:type="dcterms:W3CDTF">2021-09-21T01:48:32Z</dcterms:modified>
</cp:coreProperties>
</file>