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625"/>
    <p:restoredTop sz="94648"/>
  </p:normalViewPr>
  <p:slideViewPr>
    <p:cSldViewPr snapToGrid="0" snapToObjects="1">
      <p:cViewPr>
        <p:scale>
          <a:sx n="78" d="100"/>
          <a:sy n="78" d="100"/>
        </p:scale>
        <p:origin x="832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780D-823A-D74C-B85D-73B02EA19CC0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79D770-D2E5-F740-B90D-458C35ABD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8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79D770-D2E5-F740-B90D-458C35ABDA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9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1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4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9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56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4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84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72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6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1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1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4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0758E-AC50-BC43-9D0D-67834A576E4F}" type="datetimeFigureOut">
              <a:rPr lang="en-US" smtClean="0"/>
              <a:t>9/20/21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458B9-F52F-B34C-AADD-A18D4F77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20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97F0ABE7-8395-A246-8154-F5C53CB3B5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A88BA8-083F-134D-8402-ED0394254D61}"/>
              </a:ext>
            </a:extLst>
          </p:cNvPr>
          <p:cNvSpPr txBox="1"/>
          <p:nvPr/>
        </p:nvSpPr>
        <p:spPr>
          <a:xfrm>
            <a:off x="472100" y="1343785"/>
            <a:ext cx="26786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INSERT NAME OF COURSE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93DF57-9146-F744-A4A0-C11A27DCE3E4}"/>
              </a:ext>
            </a:extLst>
          </p:cNvPr>
          <p:cNvSpPr txBox="1"/>
          <p:nvPr/>
        </p:nvSpPr>
        <p:spPr>
          <a:xfrm>
            <a:off x="978568" y="511072"/>
            <a:ext cx="5815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Course Days &amp; Times | CRN Number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B7C819-06B0-2345-AC9B-6004A186BC10}"/>
              </a:ext>
            </a:extLst>
          </p:cNvPr>
          <p:cNvSpPr txBox="1"/>
          <p:nvPr/>
        </p:nvSpPr>
        <p:spPr>
          <a:xfrm>
            <a:off x="277731" y="4356245"/>
            <a:ext cx="36084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dobe Garamond Pro Bold" panose="02020502060506020403" pitchFamily="18" charset="77"/>
              </a:rPr>
              <a:t>Description of Course</a:t>
            </a:r>
          </a:p>
          <a:p>
            <a:endParaRPr lang="en-US" dirty="0">
              <a:latin typeface="Adobe Garamond Pro" panose="02020502060506020403" pitchFamily="18" charset="77"/>
            </a:endParaRPr>
          </a:p>
          <a:p>
            <a:r>
              <a:rPr lang="en-US" dirty="0" err="1">
                <a:latin typeface="Adobe Garamond Pro" panose="02020502060506020403" pitchFamily="18" charset="77"/>
              </a:rPr>
              <a:t>Simendionse</a:t>
            </a:r>
            <a:r>
              <a:rPr lang="en-US" dirty="0">
                <a:latin typeface="Adobe Garamond Pro" panose="02020502060506020403" pitchFamily="18" charset="77"/>
              </a:rPr>
              <a:t> et </a:t>
            </a:r>
            <a:r>
              <a:rPr lang="en-US" dirty="0" err="1">
                <a:latin typeface="Adobe Garamond Pro" panose="02020502060506020403" pitchFamily="18" charset="77"/>
              </a:rPr>
              <a:t>faccum</a:t>
            </a:r>
            <a:r>
              <a:rPr lang="en-US" dirty="0">
                <a:latin typeface="Adobe Garamond Pro" panose="02020502060506020403" pitchFamily="18" charset="77"/>
              </a:rPr>
              <a:t> doles </a:t>
            </a:r>
            <a:r>
              <a:rPr lang="en-US" dirty="0" err="1">
                <a:latin typeface="Adobe Garamond Pro" panose="02020502060506020403" pitchFamily="18" charset="77"/>
              </a:rPr>
              <a:t>doluptat</a:t>
            </a:r>
            <a:r>
              <a:rPr lang="en-US" dirty="0">
                <a:latin typeface="Adobe Garamond Pro" panose="02020502060506020403" pitchFamily="18" charset="77"/>
              </a:rPr>
              <a:t> me </a:t>
            </a:r>
            <a:r>
              <a:rPr lang="en-US" dirty="0" err="1">
                <a:latin typeface="Adobe Garamond Pro" panose="02020502060506020403" pitchFamily="18" charset="77"/>
              </a:rPr>
              <a:t>quis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experspistis</a:t>
            </a:r>
            <a:r>
              <a:rPr lang="en-US" dirty="0">
                <a:latin typeface="Adobe Garamond Pro" panose="02020502060506020403" pitchFamily="18" charset="77"/>
              </a:rPr>
              <a:t> as </a:t>
            </a:r>
            <a:r>
              <a:rPr lang="en-US" dirty="0" err="1">
                <a:latin typeface="Adobe Garamond Pro" panose="02020502060506020403" pitchFamily="18" charset="77"/>
              </a:rPr>
              <a:t>rehendipsae</a:t>
            </a:r>
            <a:r>
              <a:rPr lang="en-US" dirty="0">
                <a:latin typeface="Adobe Garamond Pro" panose="02020502060506020403" pitchFamily="18" charset="77"/>
              </a:rPr>
              <a:t> et, </a:t>
            </a:r>
            <a:r>
              <a:rPr lang="en-US" dirty="0" err="1">
                <a:latin typeface="Adobe Garamond Pro" panose="02020502060506020403" pitchFamily="18" charset="77"/>
              </a:rPr>
              <a:t>verciatur</a:t>
            </a:r>
            <a:r>
              <a:rPr lang="en-US" dirty="0">
                <a:latin typeface="Adobe Garamond Pro" panose="02020502060506020403" pitchFamily="18" charset="77"/>
              </a:rPr>
              <a:t>, </a:t>
            </a:r>
            <a:r>
              <a:rPr lang="en-US" dirty="0" err="1">
                <a:latin typeface="Adobe Garamond Pro" panose="02020502060506020403" pitchFamily="18" charset="77"/>
              </a:rPr>
              <a:t>culla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volut</a:t>
            </a:r>
            <a:r>
              <a:rPr lang="en-US" dirty="0">
                <a:latin typeface="Adobe Garamond Pro" panose="02020502060506020403" pitchFamily="18" charset="77"/>
              </a:rPr>
              <a:t> que </a:t>
            </a:r>
            <a:r>
              <a:rPr lang="en-US" dirty="0" err="1">
                <a:latin typeface="Adobe Garamond Pro" panose="02020502060506020403" pitchFamily="18" charset="77"/>
              </a:rPr>
              <a:t>quam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dollabo</a:t>
            </a:r>
            <a:r>
              <a:rPr lang="en-US" dirty="0">
                <a:latin typeface="Adobe Garamond Pro" panose="02020502060506020403" pitchFamily="18" charset="77"/>
              </a:rPr>
              <a:t> lab </a:t>
            </a:r>
            <a:r>
              <a:rPr lang="en-US" dirty="0" err="1">
                <a:latin typeface="Adobe Garamond Pro" panose="02020502060506020403" pitchFamily="18" charset="77"/>
              </a:rPr>
              <a:t>oruntionsent</a:t>
            </a:r>
            <a:r>
              <a:rPr lang="en-US" dirty="0">
                <a:latin typeface="Adobe Garamond Pro" panose="02020502060506020403" pitchFamily="18" charset="77"/>
              </a:rPr>
              <a:t> et </a:t>
            </a:r>
            <a:r>
              <a:rPr lang="en-US" dirty="0" err="1">
                <a:latin typeface="Adobe Garamond Pro" panose="02020502060506020403" pitchFamily="18" charset="77"/>
              </a:rPr>
              <a:t>quam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fugias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ullaut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harum</a:t>
            </a:r>
            <a:r>
              <a:rPr lang="en-US" dirty="0">
                <a:latin typeface="Adobe Garamond Pro" panose="02020502060506020403" pitchFamily="18" charset="77"/>
              </a:rPr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1B7049-9D03-3B4A-BCC0-FD6E7436F59A}"/>
              </a:ext>
            </a:extLst>
          </p:cNvPr>
          <p:cNvSpPr txBox="1"/>
          <p:nvPr/>
        </p:nvSpPr>
        <p:spPr>
          <a:xfrm>
            <a:off x="4025065" y="6005899"/>
            <a:ext cx="36084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Adobe Garamond Pro Bold" panose="02020502060506020403" pitchFamily="18" charset="77"/>
              </a:rPr>
              <a:t>About the Instructor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dobe Garamond Pro" panose="02020502060506020403" pitchFamily="18" charset="77"/>
            </a:endParaRPr>
          </a:p>
          <a:p>
            <a:endParaRPr lang="en-US" dirty="0">
              <a:latin typeface="Adobe Garamond Pro" panose="02020502060506020403" pitchFamily="18" charset="77"/>
            </a:endParaRPr>
          </a:p>
          <a:p>
            <a:r>
              <a:rPr lang="en-US" dirty="0">
                <a:latin typeface="Adobe Garamond Pro" panose="02020502060506020403" pitchFamily="18" charset="77"/>
              </a:rPr>
              <a:t>Insert Name | </a:t>
            </a:r>
            <a:r>
              <a:rPr lang="en-US" dirty="0" err="1">
                <a:latin typeface="Adobe Garamond Pro" panose="02020502060506020403" pitchFamily="18" charset="77"/>
              </a:rPr>
              <a:t>namei@smccd.edu</a:t>
            </a:r>
            <a:br>
              <a:rPr lang="en-US" dirty="0">
                <a:latin typeface="Adobe Garamond Pro" panose="02020502060506020403" pitchFamily="18" charset="77"/>
              </a:rPr>
            </a:br>
            <a:endParaRPr lang="en-US" dirty="0">
              <a:latin typeface="Adobe Garamond Pro" panose="02020502060506020403" pitchFamily="18" charset="77"/>
            </a:endParaRPr>
          </a:p>
          <a:p>
            <a:r>
              <a:rPr lang="en-US" dirty="0" err="1">
                <a:latin typeface="Adobe Garamond Pro" panose="02020502060506020403" pitchFamily="18" charset="77"/>
              </a:rPr>
              <a:t>Dant</a:t>
            </a:r>
            <a:r>
              <a:rPr lang="en-US" dirty="0">
                <a:latin typeface="Adobe Garamond Pro" panose="02020502060506020403" pitchFamily="18" charset="77"/>
              </a:rPr>
              <a:t> as </a:t>
            </a:r>
            <a:r>
              <a:rPr lang="en-US" dirty="0" err="1">
                <a:latin typeface="Adobe Garamond Pro" panose="02020502060506020403" pitchFamily="18" charset="77"/>
              </a:rPr>
              <a:t>ditatur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apererferum</a:t>
            </a:r>
            <a:r>
              <a:rPr lang="en-US" dirty="0">
                <a:latin typeface="Adobe Garamond Pro" panose="02020502060506020403" pitchFamily="18" charset="77"/>
              </a:rPr>
              <a:t> alit </a:t>
            </a:r>
            <a:r>
              <a:rPr lang="en-US" dirty="0" err="1">
                <a:latin typeface="Adobe Garamond Pro" panose="02020502060506020403" pitchFamily="18" charset="77"/>
              </a:rPr>
              <a:t>quiscius</a:t>
            </a:r>
            <a:r>
              <a:rPr lang="en-US" dirty="0">
                <a:latin typeface="Adobe Garamond Pro" panose="02020502060506020403" pitchFamily="18" charset="77"/>
              </a:rPr>
              <a:t> plant. Ut </a:t>
            </a:r>
            <a:r>
              <a:rPr lang="en-US" dirty="0" err="1">
                <a:latin typeface="Adobe Garamond Pro" panose="02020502060506020403" pitchFamily="18" charset="77"/>
              </a:rPr>
              <a:t>amet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ipsanis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eveliqu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odipsam</a:t>
            </a:r>
            <a:r>
              <a:rPr lang="en-US" dirty="0">
                <a:latin typeface="Adobe Garamond Pro" panose="02020502060506020403" pitchFamily="18" charset="77"/>
              </a:rPr>
              <a:t> lit </a:t>
            </a:r>
            <a:r>
              <a:rPr lang="en-US" dirty="0" err="1">
                <a:latin typeface="Adobe Garamond Pro" panose="02020502060506020403" pitchFamily="18" charset="77"/>
              </a:rPr>
              <a:t>atquamuscim</a:t>
            </a:r>
            <a:r>
              <a:rPr lang="en-US" dirty="0">
                <a:latin typeface="Adobe Garamond Pro" panose="02020502060506020403" pitchFamily="18" charset="77"/>
              </a:rPr>
              <a:t> quo </a:t>
            </a:r>
            <a:r>
              <a:rPr lang="en-US" dirty="0" err="1">
                <a:latin typeface="Adobe Garamond Pro" panose="02020502060506020403" pitchFamily="18" charset="77"/>
              </a:rPr>
              <a:t>dolupta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sperspe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nim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fugitincilla</a:t>
            </a:r>
            <a:r>
              <a:rPr lang="en-US" dirty="0">
                <a:latin typeface="Adobe Garamond Pro" panose="02020502060506020403" pitchFamily="18" charset="77"/>
              </a:rPr>
              <a:t> cum </a:t>
            </a:r>
            <a:r>
              <a:rPr lang="en-US" dirty="0" err="1">
                <a:latin typeface="Adobe Garamond Pro" panose="02020502060506020403" pitchFamily="18" charset="77"/>
              </a:rPr>
              <a:t>fugitatent</a:t>
            </a:r>
            <a:r>
              <a:rPr lang="en-US" dirty="0">
                <a:latin typeface="Adobe Garamond Pro" panose="02020502060506020403" pitchFamily="18" charset="77"/>
              </a:rPr>
              <a:t> que </a:t>
            </a:r>
            <a:r>
              <a:rPr lang="en-US" dirty="0" err="1">
                <a:latin typeface="Adobe Garamond Pro" panose="02020502060506020403" pitchFamily="18" charset="77"/>
              </a:rPr>
              <a:t>porat</a:t>
            </a:r>
            <a:r>
              <a:rPr lang="en-US" dirty="0">
                <a:latin typeface="Adobe Garamond Pro" panose="02020502060506020403" pitchFamily="18" charset="77"/>
              </a:rPr>
              <a:t> </a:t>
            </a:r>
            <a:r>
              <a:rPr lang="en-US" dirty="0" err="1">
                <a:latin typeface="Adobe Garamond Pro" panose="02020502060506020403" pitchFamily="18" charset="77"/>
              </a:rPr>
              <a:t>adigenis</a:t>
            </a:r>
            <a:endParaRPr lang="en-US" dirty="0">
              <a:latin typeface="Adobe Garamond Pro" panose="02020502060506020403" pitchFamily="18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542A1C-EEB3-0F45-A438-500FB4BF289B}"/>
              </a:ext>
            </a:extLst>
          </p:cNvPr>
          <p:cNvSpPr txBox="1"/>
          <p:nvPr/>
        </p:nvSpPr>
        <p:spPr>
          <a:xfrm>
            <a:off x="277731" y="9270381"/>
            <a:ext cx="6895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Adobe Garamond Pro Bold" panose="02020502060506020403" pitchFamily="18" charset="77"/>
              </a:rPr>
              <a:t>canadacollege.edu</a:t>
            </a:r>
            <a:r>
              <a:rPr lang="en-US" sz="1400" b="1" dirty="0">
                <a:latin typeface="Adobe Garamond Pro Bold" panose="02020502060506020403" pitchFamily="18" charset="77"/>
              </a:rPr>
              <a:t>/</a:t>
            </a:r>
            <a:r>
              <a:rPr lang="en-US" sz="1400" b="1" dirty="0" err="1">
                <a:latin typeface="Adobe Garamond Pro Bold" panose="02020502060506020403" pitchFamily="18" charset="77"/>
              </a:rPr>
              <a:t>yourwebsite</a:t>
            </a:r>
            <a:endParaRPr lang="en-US" sz="1400" dirty="0">
              <a:latin typeface="Adobe Garamond Pro" panose="02020502060506020403" pitchFamily="18" charset="77"/>
            </a:endParaRPr>
          </a:p>
          <a:p>
            <a:r>
              <a:rPr lang="en-US" sz="1400" dirty="0">
                <a:latin typeface="Adobe Garamond Pro" panose="02020502060506020403" pitchFamily="18" charset="77"/>
              </a:rPr>
              <a:t>Instructor Name | </a:t>
            </a:r>
            <a:r>
              <a:rPr lang="en-US" sz="1400" dirty="0" err="1">
                <a:latin typeface="Adobe Garamond Pro" panose="02020502060506020403" pitchFamily="18" charset="77"/>
              </a:rPr>
              <a:t>namei@smccd.edu</a:t>
            </a:r>
            <a:r>
              <a:rPr lang="en-US" sz="1400" dirty="0">
                <a:latin typeface="Adobe Garamond Pro" panose="02020502060506020403" pitchFamily="18" charset="77"/>
              </a:rPr>
              <a:t> | (650) 306-32XX | Building 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6DD54D-153E-1F49-B267-439AD3928428}"/>
              </a:ext>
            </a:extLst>
          </p:cNvPr>
          <p:cNvSpPr/>
          <p:nvPr/>
        </p:nvSpPr>
        <p:spPr>
          <a:xfrm>
            <a:off x="277730" y="6664569"/>
            <a:ext cx="3608469" cy="192665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D5F22AF-02E2-7C47-8606-5E39B6FBFE9B}"/>
              </a:ext>
            </a:extLst>
          </p:cNvPr>
          <p:cNvSpPr txBox="1"/>
          <p:nvPr/>
        </p:nvSpPr>
        <p:spPr>
          <a:xfrm>
            <a:off x="1203658" y="7366285"/>
            <a:ext cx="1756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Image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67549C-D63F-1F4B-B6CE-2DF7B80BDB75}"/>
              </a:ext>
            </a:extLst>
          </p:cNvPr>
          <p:cNvSpPr/>
          <p:nvPr/>
        </p:nvSpPr>
        <p:spPr>
          <a:xfrm>
            <a:off x="4163932" y="4187623"/>
            <a:ext cx="1756612" cy="1683153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AB28FB5-D9A5-4046-9F4C-1B5888026922}"/>
              </a:ext>
            </a:extLst>
          </p:cNvPr>
          <p:cNvSpPr txBox="1"/>
          <p:nvPr/>
        </p:nvSpPr>
        <p:spPr>
          <a:xfrm>
            <a:off x="4163931" y="4767589"/>
            <a:ext cx="17566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2"/>
                </a:solidFill>
                <a:latin typeface="Franklin Gothic Medium Cond" panose="020B0606030402020204" pitchFamily="34" charset="0"/>
              </a:rPr>
              <a:t>Image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B8DFC5E7-DD86-2749-A1FD-C2DF11E26B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74" y="2804826"/>
            <a:ext cx="2048211" cy="91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248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</TotalTime>
  <Words>102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Adobe Garamond Pro</vt:lpstr>
      <vt:lpstr>Adobe Garamond Pro Bold</vt:lpstr>
      <vt:lpstr>Arial</vt:lpstr>
      <vt:lpstr>Calibri</vt:lpstr>
      <vt:lpstr>Calibri Light</vt:lpstr>
      <vt:lpstr>Franklin Gothic Medium Cond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Miriya Mayenkar</dc:creator>
  <cp:lastModifiedBy>Miriya Mayenkar</cp:lastModifiedBy>
  <cp:revision>6</cp:revision>
  <dcterms:created xsi:type="dcterms:W3CDTF">2021-09-18T05:50:15Z</dcterms:created>
  <dcterms:modified xsi:type="dcterms:W3CDTF">2021-09-21T01:49:13Z</dcterms:modified>
</cp:coreProperties>
</file>