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9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6109-9949-1740-85E5-67C664770635}" type="datetimeFigureOut">
              <a:rPr lang="en-US" smtClean="0"/>
              <a:t>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335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6109-9949-1740-85E5-67C664770635}" type="datetimeFigureOut">
              <a:rPr lang="en-US" smtClean="0"/>
              <a:t>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43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6109-9949-1740-85E5-67C664770635}" type="datetimeFigureOut">
              <a:rPr lang="en-US" smtClean="0"/>
              <a:t>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348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6109-9949-1740-85E5-67C664770635}" type="datetimeFigureOut">
              <a:rPr lang="en-US" smtClean="0"/>
              <a:t>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3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6109-9949-1740-85E5-67C664770635}" type="datetimeFigureOut">
              <a:rPr lang="en-US" smtClean="0"/>
              <a:t>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14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6109-9949-1740-85E5-67C664770635}" type="datetimeFigureOut">
              <a:rPr lang="en-US" smtClean="0"/>
              <a:t>1/26/15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9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6109-9949-1740-85E5-67C664770635}" type="datetimeFigureOut">
              <a:rPr lang="en-US" smtClean="0"/>
              <a:t>1/26/15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834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6109-9949-1740-85E5-67C664770635}" type="datetimeFigureOut">
              <a:rPr lang="en-US" smtClean="0"/>
              <a:t>1/26/15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0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6109-9949-1740-85E5-67C664770635}" type="datetimeFigureOut">
              <a:rPr lang="en-US" smtClean="0"/>
              <a:t>1/26/15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4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6109-9949-1740-85E5-67C664770635}" type="datetimeFigureOut">
              <a:rPr lang="en-US" smtClean="0"/>
              <a:t>1/26/15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6109-9949-1740-85E5-67C664770635}" type="datetimeFigureOut">
              <a:rPr lang="en-US" smtClean="0"/>
              <a:t>1/26/15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813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B6109-9949-1740-85E5-67C664770635}" type="datetimeFigureOut">
              <a:rPr lang="en-US" smtClean="0"/>
              <a:t>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053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6423"/>
            <a:ext cx="7772400" cy="2311266"/>
          </a:xfrm>
        </p:spPr>
        <p:txBody>
          <a:bodyPr/>
          <a:lstStyle/>
          <a:p>
            <a:r>
              <a:rPr lang="en-US" dirty="0" smtClean="0"/>
              <a:t>GE Thematic Pathways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69411"/>
            <a:ext cx="6400800" cy="2469389"/>
          </a:xfrm>
        </p:spPr>
        <p:txBody>
          <a:bodyPr>
            <a:normAutofit/>
          </a:bodyPr>
          <a:lstStyle/>
          <a:p>
            <a:r>
              <a:rPr lang="en-US" dirty="0"/>
              <a:t>A set of thematically </a:t>
            </a:r>
            <a:r>
              <a:rPr lang="en-US" dirty="0" smtClean="0"/>
              <a:t>associated courses across </a:t>
            </a:r>
            <a:r>
              <a:rPr lang="en-US" dirty="0"/>
              <a:t>the IGETC pattern, CSU GE, and AA/AS GE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009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Provides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3850"/>
            <a:ext cx="8229600" cy="4062313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c</a:t>
            </a:r>
            <a:r>
              <a:rPr lang="en-US" dirty="0" smtClean="0"/>
              <a:t>ourse integration that explores </a:t>
            </a:r>
            <a:r>
              <a:rPr lang="en-US" dirty="0"/>
              <a:t>an issue from different perspectives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</a:t>
            </a:r>
            <a:r>
              <a:rPr lang="en-US" dirty="0" smtClean="0"/>
              <a:t>hematic learning approaches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collaboration across </a:t>
            </a:r>
            <a:r>
              <a:rPr lang="en-US" dirty="0" smtClean="0"/>
              <a:t>disciplines – faculty and students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context and relevance to the GE pattern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opportunities for students to choose themes that interest them and explore them from multiple perspectives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knowledge/skill sets that may support or complement a major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d</a:t>
            </a:r>
            <a:r>
              <a:rPr lang="en-US" dirty="0" smtClean="0"/>
              <a:t>evelopment of </a:t>
            </a:r>
            <a:r>
              <a:rPr lang="en-US" dirty="0"/>
              <a:t>student </a:t>
            </a:r>
            <a:r>
              <a:rPr lang="en-US" dirty="0" smtClean="0"/>
              <a:t>cohorts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frameworks for honors pathways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increased </a:t>
            </a:r>
            <a:r>
              <a:rPr lang="en-US" dirty="0"/>
              <a:t>enrollments 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streamlining </a:t>
            </a:r>
            <a:r>
              <a:rPr lang="en-US" dirty="0"/>
              <a:t>of the GE </a:t>
            </a:r>
            <a:r>
              <a:rPr lang="en-US" dirty="0" smtClean="0"/>
              <a:t>pattern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678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Identify thematic areas broad enough to provide an interdisciplinary experience, but narrow enough to be cohesive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Determine the number of courses (from the spectrum of GE areas) that need to be in the pathway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Develop learning outcomes for the pathways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Identify existing courses for the pathway (no new curriculum development)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412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Students can opt in/out at any time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Major/Minor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Offers opportunities for high impact practices:  </a:t>
            </a:r>
            <a:endParaRPr lang="en-US" dirty="0" smtClean="0"/>
          </a:p>
          <a:p>
            <a:pPr marL="914400" lvl="1" indent="-514350">
              <a:buAutoNum type="alphaLcPeriod"/>
            </a:pPr>
            <a:r>
              <a:rPr lang="en-US" dirty="0"/>
              <a:t>C</a:t>
            </a:r>
            <a:r>
              <a:rPr lang="en-US" dirty="0" smtClean="0"/>
              <a:t>ommunity Service </a:t>
            </a:r>
          </a:p>
          <a:p>
            <a:pPr marL="914400" lvl="1" indent="-514350">
              <a:buAutoNum type="alphaLcPeriod"/>
            </a:pPr>
            <a:r>
              <a:rPr lang="en-US" dirty="0"/>
              <a:t>P</a:t>
            </a:r>
            <a:r>
              <a:rPr lang="en-US" dirty="0" smtClean="0"/>
              <a:t>ublic Lectures</a:t>
            </a:r>
            <a:endParaRPr lang="en-US" dirty="0"/>
          </a:p>
          <a:p>
            <a:pPr marL="914400" lvl="1" indent="-514350">
              <a:buAutoNum type="alphaLcPeriod"/>
            </a:pPr>
            <a:r>
              <a:rPr lang="en-US" dirty="0"/>
              <a:t>F</a:t>
            </a:r>
            <a:r>
              <a:rPr lang="en-US" dirty="0" smtClean="0"/>
              <a:t>ield Trips</a:t>
            </a:r>
            <a:endParaRPr lang="en-US" dirty="0"/>
          </a:p>
          <a:p>
            <a:pPr marL="914400" lvl="1" indent="-514350">
              <a:buAutoNum type="alphaLcPeriod"/>
            </a:pPr>
            <a:r>
              <a:rPr lang="en-US" dirty="0"/>
              <a:t>I</a:t>
            </a:r>
            <a:r>
              <a:rPr lang="en-US" dirty="0" smtClean="0"/>
              <a:t>ntegrative </a:t>
            </a:r>
            <a:r>
              <a:rPr lang="en-US" dirty="0"/>
              <a:t>teaching on a common theme open to everyone in the pathway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</a:t>
            </a:r>
            <a:r>
              <a:rPr lang="en-US" dirty="0" smtClean="0"/>
              <a:t>onors/Non-Honors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462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Pathway Possibilities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Social Justice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Climate Change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Sustainability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Global Studies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Power and Politics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Arts, Media and Culture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407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3166"/>
            <a:ext cx="8229600" cy="2659191"/>
          </a:xfrm>
        </p:spPr>
        <p:txBody>
          <a:bodyPr/>
          <a:lstStyle/>
          <a:p>
            <a:r>
              <a:rPr lang="en-US" dirty="0" smtClean="0"/>
              <a:t>Thematic Ideas of Your 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32358"/>
            <a:ext cx="8229600" cy="2593805"/>
          </a:xfrm>
        </p:spPr>
        <p:txBody>
          <a:bodyPr/>
          <a:lstStyle/>
          <a:p>
            <a:r>
              <a:rPr lang="en-US" dirty="0" smtClean="0"/>
              <a:t>Pathway Brainstorm . . .</a:t>
            </a:r>
          </a:p>
          <a:p>
            <a:pPr lvl="1"/>
            <a:r>
              <a:rPr lang="en-US" dirty="0" smtClean="0"/>
              <a:t>Themes of interest?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310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224</Words>
  <Application>Microsoft Macintosh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GE Thematic Pathways</vt:lpstr>
      <vt:lpstr>Provides . . .</vt:lpstr>
      <vt:lpstr>The Process</vt:lpstr>
      <vt:lpstr>Flexibility</vt:lpstr>
      <vt:lpstr>Pathway Possibilities</vt:lpstr>
      <vt:lpstr>Thematic Ideas of Your Own</vt:lpstr>
    </vt:vector>
  </TitlesOfParts>
  <Company>Humanities and Social Sciences Division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 Thematic Pathways</dc:title>
  <dc:creator>Lezlee Ware</dc:creator>
  <cp:lastModifiedBy>Lezlee Ware</cp:lastModifiedBy>
  <cp:revision>4</cp:revision>
  <dcterms:created xsi:type="dcterms:W3CDTF">2015-01-26T07:11:09Z</dcterms:created>
  <dcterms:modified xsi:type="dcterms:W3CDTF">2015-01-26T08:27:14Z</dcterms:modified>
</cp:coreProperties>
</file>