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60" d="100"/>
          <a:sy n="60" d="100"/>
        </p:scale>
        <p:origin x="46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8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2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6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9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3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0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6D3382-3A99-4957-9D9C-5EB69761D34C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3BC118-2538-4688-A285-C5A3B158018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0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Strategic Initiative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8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60" t="21556" r="52756" b="16221"/>
          <a:stretch/>
        </p:blipFill>
        <p:spPr>
          <a:xfrm>
            <a:off x="0" y="0"/>
            <a:ext cx="12108543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01" t="19469" r="57793" b="5555"/>
          <a:stretch/>
        </p:blipFill>
        <p:spPr>
          <a:xfrm>
            <a:off x="1625600" y="25400"/>
            <a:ext cx="8509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2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 we make the criteria based upon the goals?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9719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15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Strategic Initiative Planning</vt:lpstr>
      <vt:lpstr>PowerPoint Presentation</vt:lpstr>
      <vt:lpstr>PowerPoint Presentation</vt:lpstr>
      <vt:lpstr>Question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Hsieh, Chialin</dc:creator>
  <cp:lastModifiedBy>Hsieh, Chialin</cp:lastModifiedBy>
  <cp:revision>6</cp:revision>
  <dcterms:created xsi:type="dcterms:W3CDTF">2017-03-01T18:57:05Z</dcterms:created>
  <dcterms:modified xsi:type="dcterms:W3CDTF">2017-03-01T19:03:08Z</dcterms:modified>
</cp:coreProperties>
</file>