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8" r:id="rId3"/>
    <p:sldId id="260" r:id="rId4"/>
    <p:sldId id="259" r:id="rId5"/>
    <p:sldId id="265" r:id="rId6"/>
    <p:sldId id="264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1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08B9EBBA-996F-894A-B54A-D6246ED52CEA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25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D62726E-379B-B349-9EED-81ED093FA806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38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DFA1846-DA80-1C48-A609-854EA85C59AD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5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7302355-E14B-8545-A8F8-0FE83CC9D524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6909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2640F58-564D-2B4F-AE67-E407BA4FCF45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662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2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818C68F-D26B-8F47-958C-23B49CF8A634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31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500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9B482E8-6E0E-1B4F-B1FD-C69DB9E858D9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46708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98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Aid Program Services Coordinator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Fall 2018 Position Justification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15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817" y="2809068"/>
            <a:ext cx="9829207" cy="1189495"/>
          </a:xfrm>
        </p:spPr>
        <p:txBody>
          <a:bodyPr/>
          <a:lstStyle/>
          <a:p>
            <a:pPr algn="l"/>
            <a:r>
              <a:rPr lang="en-US" dirty="0" smtClean="0"/>
              <a:t>Need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745763" y="1689315"/>
            <a:ext cx="9360976" cy="4618495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dirty="0" smtClean="0"/>
              <a:t>Permanent Fulltime Financial Aid PSC will…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Realign and balance complex work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Align staffing with Skyline and CSM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Provide program oversite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Coordinate Financial Aid Outreach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Maintain website, social media and forms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Develop FA marketing and outreach materials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Support special populations/case manage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Partner with Outreach, Promise and others</a:t>
            </a:r>
          </a:p>
        </p:txBody>
      </p:sp>
    </p:spTree>
    <p:extLst>
      <p:ext uri="{BB962C8B-B14F-4D97-AF65-F5344CB8AC3E}">
        <p14:creationId xmlns:p14="http://schemas.microsoft.com/office/powerpoint/2010/main" val="147755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797" y="2933054"/>
            <a:ext cx="9798210" cy="1315425"/>
          </a:xfrm>
        </p:spPr>
        <p:txBody>
          <a:bodyPr/>
          <a:lstStyle/>
          <a:p>
            <a:pPr algn="l"/>
            <a:r>
              <a:rPr lang="en-US" dirty="0" smtClean="0"/>
              <a:t>Liaison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6463" y="1733665"/>
            <a:ext cx="6398812" cy="462342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Promise</a:t>
            </a:r>
          </a:p>
          <a:p>
            <a:r>
              <a:rPr lang="en-US" sz="2400" dirty="0" smtClean="0"/>
              <a:t>Homeless Students</a:t>
            </a:r>
          </a:p>
          <a:p>
            <a:r>
              <a:rPr lang="en-US" sz="2400" dirty="0" smtClean="0"/>
              <a:t>Foster Youth</a:t>
            </a:r>
          </a:p>
          <a:p>
            <a:r>
              <a:rPr lang="en-US" sz="2400" dirty="0" smtClean="0"/>
              <a:t>Outreach</a:t>
            </a:r>
          </a:p>
          <a:p>
            <a:r>
              <a:rPr lang="en-US" sz="2400" dirty="0" smtClean="0"/>
              <a:t>Dream Center</a:t>
            </a:r>
          </a:p>
          <a:p>
            <a:r>
              <a:rPr lang="en-US" sz="2400" dirty="0" smtClean="0"/>
              <a:t>Marketing/Website/Communications</a:t>
            </a:r>
          </a:p>
          <a:p>
            <a:r>
              <a:rPr lang="en-US" sz="2400" dirty="0" smtClean="0"/>
              <a:t>SMCCC Foundation</a:t>
            </a:r>
          </a:p>
        </p:txBody>
      </p:sp>
    </p:spTree>
    <p:extLst>
      <p:ext uri="{BB962C8B-B14F-4D97-AF65-F5344CB8AC3E}">
        <p14:creationId xmlns:p14="http://schemas.microsoft.com/office/powerpoint/2010/main" val="368928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63851" y="2902058"/>
            <a:ext cx="9875702" cy="1235990"/>
          </a:xfrm>
        </p:spPr>
        <p:txBody>
          <a:bodyPr/>
          <a:lstStyle/>
          <a:p>
            <a:pPr algn="l"/>
            <a:r>
              <a:rPr lang="en-US" dirty="0" smtClean="0"/>
              <a:t>Coordination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>
          <a:xfrm>
            <a:off x="4695987" y="1743417"/>
            <a:ext cx="9075837" cy="4947315"/>
          </a:xfrm>
        </p:spPr>
        <p:txBody>
          <a:bodyPr>
            <a:normAutofit/>
          </a:bodyPr>
          <a:lstStyle/>
          <a:p>
            <a:pPr marL="342900" lvl="1" indent="-342900"/>
            <a:r>
              <a:rPr lang="en-US" sz="2400" dirty="0" smtClean="0"/>
              <a:t>Scholarship Program</a:t>
            </a:r>
          </a:p>
          <a:p>
            <a:pPr marL="800100" lvl="2" indent="-342900"/>
            <a:r>
              <a:rPr lang="en-US" sz="1800" dirty="0" smtClean="0"/>
              <a:t>Application system maintenance</a:t>
            </a:r>
          </a:p>
          <a:p>
            <a:pPr marL="800100" lvl="2" indent="-342900"/>
            <a:r>
              <a:rPr lang="en-US" sz="1800" dirty="0" smtClean="0"/>
              <a:t>Schedules and conducts workshops</a:t>
            </a:r>
          </a:p>
          <a:p>
            <a:pPr marL="800100" lvl="2" indent="-342900"/>
            <a:r>
              <a:rPr lang="en-US" sz="1800" dirty="0" smtClean="0"/>
              <a:t>Trains other users and resolves access issues</a:t>
            </a:r>
          </a:p>
          <a:p>
            <a:pPr marL="800100" lvl="2" indent="-342900"/>
            <a:r>
              <a:rPr lang="en-US" sz="1800" dirty="0" smtClean="0"/>
              <a:t>Promotes opportunities</a:t>
            </a:r>
          </a:p>
          <a:p>
            <a:pPr marL="800100" lvl="2" indent="-342900"/>
            <a:r>
              <a:rPr lang="en-US" sz="1800" dirty="0" smtClean="0"/>
              <a:t>Year-end Student Recognition awards </a:t>
            </a:r>
            <a:endParaRPr lang="en-US" sz="2400" dirty="0" smtClean="0"/>
          </a:p>
          <a:p>
            <a:pPr marL="342900" lvl="1" indent="-342900"/>
            <a:r>
              <a:rPr lang="en-US" sz="2400" dirty="0" smtClean="0"/>
              <a:t>Financial Aid Presentations and Workshops</a:t>
            </a:r>
          </a:p>
          <a:p>
            <a:pPr marL="800100" lvl="2" indent="-342900"/>
            <a:r>
              <a:rPr lang="en-US" sz="1800" dirty="0" smtClean="0"/>
              <a:t>Point of contact for all internal &amp; external requests</a:t>
            </a:r>
          </a:p>
          <a:p>
            <a:pPr marL="800100" lvl="2" indent="-342900"/>
            <a:r>
              <a:rPr lang="en-US" sz="1800" dirty="0" smtClean="0"/>
              <a:t>Planning</a:t>
            </a:r>
          </a:p>
          <a:p>
            <a:pPr marL="800100" lvl="2" indent="-342900"/>
            <a:r>
              <a:rPr lang="en-US" sz="1800" dirty="0" smtClean="0"/>
              <a:t>Staffing</a:t>
            </a:r>
          </a:p>
          <a:p>
            <a:pPr marL="800100" lvl="2" indent="-342900"/>
            <a:r>
              <a:rPr lang="en-US" sz="1800" dirty="0" smtClean="0"/>
              <a:t>Scheduling (10-12 workshops/15-20 presentations)</a:t>
            </a:r>
          </a:p>
          <a:p>
            <a:pPr marL="4572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0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Recognition Event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726395"/>
            <a:ext cx="6281738" cy="34020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0319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SMCCCD</a:t>
            </a:r>
            <a:br>
              <a:rPr lang="en-US" dirty="0" smtClean="0"/>
            </a:br>
            <a:r>
              <a:rPr lang="en-US" dirty="0" smtClean="0"/>
              <a:t>Cash for College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100" y="1829843"/>
            <a:ext cx="6281738" cy="31951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78905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686" y="2328620"/>
            <a:ext cx="9937695" cy="2351868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Expands Access &amp; </a:t>
            </a:r>
            <a:br>
              <a:rPr lang="en-US" dirty="0" smtClean="0"/>
            </a:br>
            <a:r>
              <a:rPr lang="en-US" dirty="0" smtClean="0"/>
              <a:t>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765638" y="1680654"/>
            <a:ext cx="6675514" cy="517734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Off Campus</a:t>
            </a:r>
          </a:p>
          <a:p>
            <a:pPr lvl="1"/>
            <a:r>
              <a:rPr lang="en-US" sz="1800" dirty="0" smtClean="0"/>
              <a:t>Trained staffing for Cash for College Workshops</a:t>
            </a:r>
          </a:p>
          <a:p>
            <a:pPr lvl="1"/>
            <a:r>
              <a:rPr lang="en-US" sz="1800" dirty="0" smtClean="0"/>
              <a:t>Participation in Enrollment teams/Guided Pathways</a:t>
            </a:r>
          </a:p>
          <a:p>
            <a:r>
              <a:rPr lang="en-US" sz="2400" dirty="0" smtClean="0"/>
              <a:t>On Campus</a:t>
            </a:r>
          </a:p>
          <a:p>
            <a:pPr lvl="1"/>
            <a:r>
              <a:rPr lang="en-US" sz="1800" dirty="0" smtClean="0"/>
              <a:t>Supports Retention efforts</a:t>
            </a:r>
            <a:br>
              <a:rPr lang="en-US" sz="1800" dirty="0" smtClean="0"/>
            </a:br>
            <a:r>
              <a:rPr lang="en-US" sz="1800" i="1" dirty="0" smtClean="0"/>
              <a:t>Promise</a:t>
            </a:r>
            <a:r>
              <a:rPr lang="en-US" sz="1800" i="1" dirty="0"/>
              <a:t>, EOPS, CARE, CalWORKs &amp; FFYSI, </a:t>
            </a:r>
            <a:r>
              <a:rPr lang="en-US" sz="1800" i="1" dirty="0" err="1" smtClean="0"/>
              <a:t>TRiO</a:t>
            </a:r>
            <a:r>
              <a:rPr lang="en-US" sz="1800" i="1" dirty="0"/>
              <a:t>, </a:t>
            </a:r>
            <a:r>
              <a:rPr lang="en-US" sz="1800" i="1" dirty="0" smtClean="0"/>
              <a:t>DRC, etc.</a:t>
            </a:r>
            <a:endParaRPr lang="en-US" sz="1800" i="1" dirty="0"/>
          </a:p>
          <a:p>
            <a:pPr lvl="1"/>
            <a:r>
              <a:rPr lang="en-US" sz="1800" dirty="0" smtClean="0"/>
              <a:t>Follows up with incomplete/not awarded students</a:t>
            </a:r>
          </a:p>
          <a:p>
            <a:pPr lvl="1"/>
            <a:r>
              <a:rPr lang="en-US" sz="1800" dirty="0" smtClean="0"/>
              <a:t>Case manages high need, SAP, other at risk groups</a:t>
            </a:r>
          </a:p>
          <a:p>
            <a:pPr lvl="1"/>
            <a:r>
              <a:rPr lang="en-US" sz="1800" dirty="0" smtClean="0"/>
              <a:t>Schedules and conducts multiple workshops</a:t>
            </a:r>
            <a:br>
              <a:rPr lang="en-US" sz="1800" dirty="0" smtClean="0"/>
            </a:br>
            <a:r>
              <a:rPr lang="en-US" sz="1800" i="1" dirty="0" smtClean="0"/>
              <a:t>FAFSA, CADAA, Scholarship and tailored content </a:t>
            </a:r>
            <a:br>
              <a:rPr lang="en-US" sz="1800" i="1" dirty="0" smtClean="0"/>
            </a:br>
            <a:r>
              <a:rPr lang="en-US" sz="1800" i="1" dirty="0" smtClean="0"/>
              <a:t>for special populations, tabling for student events, etc.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7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875" y="2669584"/>
            <a:ext cx="9860204" cy="1793928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Consequences </a:t>
            </a:r>
            <a:br>
              <a:rPr lang="en-US" dirty="0" smtClean="0"/>
            </a:br>
            <a:r>
              <a:rPr lang="en-US" dirty="0" smtClean="0"/>
              <a:t>if not filled…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711485" y="1549830"/>
            <a:ext cx="9438405" cy="516093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Scholarship Program will suffer</a:t>
            </a:r>
          </a:p>
          <a:p>
            <a:r>
              <a:rPr lang="en-US" sz="2400" dirty="0" smtClean="0"/>
              <a:t>Reputation with donors will suffer</a:t>
            </a:r>
          </a:p>
          <a:p>
            <a:r>
              <a:rPr lang="en-US" sz="2400" dirty="0" smtClean="0"/>
              <a:t>Financial aid outreach will be limited</a:t>
            </a:r>
          </a:p>
          <a:p>
            <a:r>
              <a:rPr lang="en-US" sz="2400" dirty="0" smtClean="0"/>
              <a:t>Undermines department, director and college</a:t>
            </a:r>
          </a:p>
          <a:p>
            <a:r>
              <a:rPr lang="en-US" sz="2400" dirty="0" smtClean="0"/>
              <a:t>Lead to student complaints</a:t>
            </a:r>
          </a:p>
          <a:p>
            <a:r>
              <a:rPr lang="en-US" sz="2400" dirty="0" smtClean="0"/>
              <a:t>Inability to effectively support high need students</a:t>
            </a:r>
          </a:p>
          <a:p>
            <a:r>
              <a:rPr lang="en-US" sz="2400" dirty="0" smtClean="0"/>
              <a:t>Inability to expedite processing for Promise</a:t>
            </a:r>
          </a:p>
          <a:p>
            <a:r>
              <a:rPr lang="en-US" sz="2400" dirty="0" smtClean="0"/>
              <a:t>FA limited in helping YOU/YOUR program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35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556</TotalTime>
  <Words>187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Financial Aid Program Services Coordinator</vt:lpstr>
      <vt:lpstr>Need</vt:lpstr>
      <vt:lpstr>Liaison</vt:lpstr>
      <vt:lpstr>Coordination</vt:lpstr>
      <vt:lpstr>Student Recognition Event</vt:lpstr>
      <vt:lpstr>SMCCCD Cash for College</vt:lpstr>
      <vt:lpstr>Expands Access &amp;  Completion</vt:lpstr>
      <vt:lpstr>Consequences  if not filled…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Aid Assistant</dc:title>
  <dc:creator>Carrington, Margie</dc:creator>
  <cp:lastModifiedBy>Bucton, Barbara</cp:lastModifiedBy>
  <cp:revision>73</cp:revision>
  <dcterms:created xsi:type="dcterms:W3CDTF">2016-11-08T00:19:43Z</dcterms:created>
  <dcterms:modified xsi:type="dcterms:W3CDTF">2018-10-29T21:36:08Z</dcterms:modified>
</cp:coreProperties>
</file>