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1" r:id="rId3"/>
    <p:sldId id="273" r:id="rId4"/>
    <p:sldId id="283" r:id="rId5"/>
    <p:sldId id="260" r:id="rId6"/>
    <p:sldId id="277" r:id="rId7"/>
    <p:sldId id="266" r:id="rId8"/>
    <p:sldId id="269" r:id="rId9"/>
    <p:sldId id="262"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08A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327" autoAdjust="0"/>
  </p:normalViewPr>
  <p:slideViewPr>
    <p:cSldViewPr snapToGrid="0">
      <p:cViewPr varScale="1">
        <p:scale>
          <a:sx n="90" d="100"/>
          <a:sy n="90" d="100"/>
        </p:scale>
        <p:origin x="264" y="6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D999A-27E4-42DC-B2F3-A35D6AFB9027}" type="doc">
      <dgm:prSet loTypeId="urn:microsoft.com/office/officeart/2005/8/layout/hList7" loCatId="list" qsTypeId="urn:microsoft.com/office/officeart/2005/8/quickstyle/simple1" qsCatId="simple" csTypeId="urn:microsoft.com/office/officeart/2005/8/colors/accent1_2" csCatId="accent1" phldr="1"/>
      <dgm:spPr/>
    </dgm:pt>
    <dgm:pt modelId="{BA2A7618-0317-4487-91F4-C3EB590ADA6A}">
      <dgm:prSet phldrT="[Text]"/>
      <dgm:spPr>
        <a:solidFill>
          <a:srgbClr val="008000"/>
        </a:solidFill>
      </dgm:spPr>
      <dgm:t>
        <a:bodyPr/>
        <a:lstStyle/>
        <a:p>
          <a:r>
            <a:rPr lang="en-US" dirty="0" smtClean="0"/>
            <a:t>Programming</a:t>
          </a:r>
          <a:endParaRPr lang="en-US" dirty="0"/>
        </a:p>
      </dgm:t>
    </dgm:pt>
    <dgm:pt modelId="{63718176-1101-418C-8D35-ECA8BADC2C70}" type="parTrans" cxnId="{4568CE63-19DA-4E6C-8A3B-1E2CA770F12E}">
      <dgm:prSet/>
      <dgm:spPr/>
      <dgm:t>
        <a:bodyPr/>
        <a:lstStyle/>
        <a:p>
          <a:endParaRPr lang="en-US"/>
        </a:p>
      </dgm:t>
    </dgm:pt>
    <dgm:pt modelId="{31A1F791-ECBD-4A5D-8BEB-CB65C7B69FEA}" type="sibTrans" cxnId="{4568CE63-19DA-4E6C-8A3B-1E2CA770F12E}">
      <dgm:prSet/>
      <dgm:spPr/>
      <dgm:t>
        <a:bodyPr/>
        <a:lstStyle/>
        <a:p>
          <a:endParaRPr lang="en-US"/>
        </a:p>
      </dgm:t>
    </dgm:pt>
    <dgm:pt modelId="{980EDE84-0F55-487D-9983-96A2A1AED9A5}">
      <dgm:prSet phldrT="[Text]"/>
      <dgm:spPr>
        <a:solidFill>
          <a:srgbClr val="008000"/>
        </a:solidFill>
        <a:ln>
          <a:solidFill>
            <a:srgbClr val="FFC000"/>
          </a:solidFill>
        </a:ln>
      </dgm:spPr>
      <dgm:t>
        <a:bodyPr/>
        <a:lstStyle/>
        <a:p>
          <a:r>
            <a:rPr lang="en-US" dirty="0" smtClean="0"/>
            <a:t>Future Curriculum</a:t>
          </a:r>
          <a:endParaRPr lang="en-US" dirty="0"/>
        </a:p>
      </dgm:t>
    </dgm:pt>
    <dgm:pt modelId="{B7893FE6-3D5B-4009-B3C2-526D64D9869B}" type="parTrans" cxnId="{28096D9E-E842-4E42-8A8A-97856B97FE1D}">
      <dgm:prSet/>
      <dgm:spPr/>
      <dgm:t>
        <a:bodyPr/>
        <a:lstStyle/>
        <a:p>
          <a:endParaRPr lang="en-US"/>
        </a:p>
      </dgm:t>
    </dgm:pt>
    <dgm:pt modelId="{3E75A68E-51C4-4AF9-9329-98C632D6E843}" type="sibTrans" cxnId="{28096D9E-E842-4E42-8A8A-97856B97FE1D}">
      <dgm:prSet/>
      <dgm:spPr/>
      <dgm:t>
        <a:bodyPr/>
        <a:lstStyle/>
        <a:p>
          <a:endParaRPr lang="en-US"/>
        </a:p>
      </dgm:t>
    </dgm:pt>
    <dgm:pt modelId="{BBA910F8-A146-47CE-A031-1966F5B5B04A}">
      <dgm:prSet phldrT="[Text]"/>
      <dgm:spPr>
        <a:solidFill>
          <a:srgbClr val="008000"/>
        </a:solidFill>
      </dgm:spPr>
      <dgm:t>
        <a:bodyPr/>
        <a:lstStyle/>
        <a:p>
          <a:r>
            <a:rPr lang="en-US" sz="1200" dirty="0" smtClean="0"/>
            <a:t>Staffing</a:t>
          </a:r>
          <a:endParaRPr lang="en-US" sz="1200" dirty="0"/>
        </a:p>
      </dgm:t>
    </dgm:pt>
    <dgm:pt modelId="{96A7F5AA-8C1E-41E0-A7A2-8DF3B213D64F}" type="sibTrans" cxnId="{F604AEA5-83F6-4074-A247-8A794B200876}">
      <dgm:prSet/>
      <dgm:spPr/>
      <dgm:t>
        <a:bodyPr/>
        <a:lstStyle/>
        <a:p>
          <a:endParaRPr lang="en-US"/>
        </a:p>
      </dgm:t>
    </dgm:pt>
    <dgm:pt modelId="{0C4F4ACF-CCFB-45ED-B240-D765501B6305}" type="parTrans" cxnId="{F604AEA5-83F6-4074-A247-8A794B200876}">
      <dgm:prSet/>
      <dgm:spPr/>
      <dgm:t>
        <a:bodyPr/>
        <a:lstStyle/>
        <a:p>
          <a:endParaRPr lang="en-US"/>
        </a:p>
      </dgm:t>
    </dgm:pt>
    <dgm:pt modelId="{C192A4F6-1FED-4E92-A5C7-C8A94093C39A}">
      <dgm:prSet phldrT="[Text]" custLinFactNeighborY="1533"/>
      <dgm:spPr>
        <a:solidFill>
          <a:srgbClr val="008000"/>
        </a:solidFill>
      </dgm:spPr>
      <dgm:t>
        <a:bodyPr/>
        <a:lstStyle/>
        <a:p>
          <a:r>
            <a:rPr lang="en-US" u="none" dirty="0" smtClean="0"/>
            <a:t>Expansion of curriculum offerings now and with opening of B1:</a:t>
          </a:r>
          <a:endParaRPr lang="en-US" u="none" dirty="0"/>
        </a:p>
      </dgm:t>
    </dgm:pt>
    <dgm:pt modelId="{CBD4934B-C6A3-4F3A-A7BF-43E1EE8BDEEF}" type="parTrans" cxnId="{76E793F8-CE53-41B0-A535-D27F7CAAEFCC}">
      <dgm:prSet/>
      <dgm:spPr/>
      <dgm:t>
        <a:bodyPr/>
        <a:lstStyle/>
        <a:p>
          <a:endParaRPr lang="en-US"/>
        </a:p>
      </dgm:t>
    </dgm:pt>
    <dgm:pt modelId="{088D9731-342D-42F7-900C-58C2533CCC75}" type="sibTrans" cxnId="{76E793F8-CE53-41B0-A535-D27F7CAAEFCC}">
      <dgm:prSet/>
      <dgm:spPr/>
      <dgm:t>
        <a:bodyPr/>
        <a:lstStyle/>
        <a:p>
          <a:endParaRPr lang="en-US"/>
        </a:p>
      </dgm:t>
    </dgm:pt>
    <dgm:pt modelId="{79EE3E17-BDF6-4B65-91AF-1DAC3800230A}">
      <dgm:prSet phldrT="[Text]"/>
      <dgm:spPr>
        <a:solidFill>
          <a:srgbClr val="008000"/>
        </a:solidFill>
      </dgm:spPr>
      <dgm:t>
        <a:bodyPr/>
        <a:lstStyle/>
        <a:p>
          <a:r>
            <a:rPr lang="en-US" dirty="0" smtClean="0"/>
            <a:t>Research CC Athletic Interest Survey of Sport offerings</a:t>
          </a:r>
          <a:endParaRPr lang="en-US" dirty="0"/>
        </a:p>
      </dgm:t>
    </dgm:pt>
    <dgm:pt modelId="{6ECC3EBF-CC00-4C85-9403-9CC0CB0F88EB}" type="parTrans" cxnId="{A39AD896-8167-4BD4-BD61-15F11288395D}">
      <dgm:prSet/>
      <dgm:spPr/>
      <dgm:t>
        <a:bodyPr/>
        <a:lstStyle/>
        <a:p>
          <a:endParaRPr lang="en-US"/>
        </a:p>
      </dgm:t>
    </dgm:pt>
    <dgm:pt modelId="{C65F738A-A02A-4126-B313-A97C215ED9CE}" type="sibTrans" cxnId="{A39AD896-8167-4BD4-BD61-15F11288395D}">
      <dgm:prSet/>
      <dgm:spPr/>
      <dgm:t>
        <a:bodyPr/>
        <a:lstStyle/>
        <a:p>
          <a:endParaRPr lang="en-US"/>
        </a:p>
      </dgm:t>
    </dgm:pt>
    <dgm:pt modelId="{59334B91-7232-444E-A6CE-528A3621275B}">
      <dgm:prSet phldrT="[Text]"/>
      <dgm:spPr>
        <a:solidFill>
          <a:srgbClr val="008000"/>
        </a:solidFill>
      </dgm:spPr>
      <dgm:t>
        <a:bodyPr/>
        <a:lstStyle/>
        <a:p>
          <a:r>
            <a:rPr lang="en-US" dirty="0" smtClean="0"/>
            <a:t>Fall Dance Show</a:t>
          </a:r>
          <a:endParaRPr lang="en-US" dirty="0"/>
        </a:p>
      </dgm:t>
    </dgm:pt>
    <dgm:pt modelId="{093444D6-61B0-4D08-B5EA-A61008D90CA1}" type="parTrans" cxnId="{5C4FFD2C-EBB2-4998-9920-F9A21BF462E2}">
      <dgm:prSet/>
      <dgm:spPr/>
      <dgm:t>
        <a:bodyPr/>
        <a:lstStyle/>
        <a:p>
          <a:endParaRPr lang="en-US"/>
        </a:p>
      </dgm:t>
    </dgm:pt>
    <dgm:pt modelId="{E86B0010-D139-4F77-BB9F-405AB1DADE94}" type="sibTrans" cxnId="{5C4FFD2C-EBB2-4998-9920-F9A21BF462E2}">
      <dgm:prSet/>
      <dgm:spPr/>
      <dgm:t>
        <a:bodyPr/>
        <a:lstStyle/>
        <a:p>
          <a:endParaRPr lang="en-US"/>
        </a:p>
      </dgm:t>
    </dgm:pt>
    <dgm:pt modelId="{5F209C5F-9D5E-4F19-AF36-F7D92665634A}">
      <dgm:prSet phldrT="[Text]"/>
      <dgm:spPr>
        <a:solidFill>
          <a:srgbClr val="008000"/>
        </a:solidFill>
      </dgm:spPr>
      <dgm:t>
        <a:bodyPr/>
        <a:lstStyle/>
        <a:p>
          <a:r>
            <a:rPr lang="en-US" dirty="0" smtClean="0"/>
            <a:t>Hall of Fame Ceremony &amp; Induction Banquet</a:t>
          </a:r>
          <a:endParaRPr lang="en-US" dirty="0"/>
        </a:p>
      </dgm:t>
    </dgm:pt>
    <dgm:pt modelId="{E74ABCEB-852D-45AD-BE22-C126F51DDDEE}" type="parTrans" cxnId="{0ACAB871-1BEF-4623-B8B4-CC6031EC9A00}">
      <dgm:prSet/>
      <dgm:spPr/>
      <dgm:t>
        <a:bodyPr/>
        <a:lstStyle/>
        <a:p>
          <a:endParaRPr lang="en-US"/>
        </a:p>
      </dgm:t>
    </dgm:pt>
    <dgm:pt modelId="{4E62262B-529D-415F-B657-69BBF2FC930E}" type="sibTrans" cxnId="{0ACAB871-1BEF-4623-B8B4-CC6031EC9A00}">
      <dgm:prSet/>
      <dgm:spPr/>
      <dgm:t>
        <a:bodyPr/>
        <a:lstStyle/>
        <a:p>
          <a:endParaRPr lang="en-US"/>
        </a:p>
      </dgm:t>
    </dgm:pt>
    <dgm:pt modelId="{8F6E8280-1798-4BF5-8578-C35BD574B5AD}">
      <dgm:prSet phldrT="[Text]"/>
      <dgm:spPr>
        <a:solidFill>
          <a:srgbClr val="008000"/>
        </a:solidFill>
      </dgm:spPr>
      <dgm:t>
        <a:bodyPr/>
        <a:lstStyle/>
        <a:p>
          <a:r>
            <a:rPr lang="en-US" sz="900" dirty="0" smtClean="0"/>
            <a:t>4 FT Faculty</a:t>
          </a:r>
          <a:endParaRPr lang="en-US" sz="900" dirty="0"/>
        </a:p>
      </dgm:t>
    </dgm:pt>
    <dgm:pt modelId="{CB615EE6-1847-40DD-BE44-1A0DF949C1AD}" type="parTrans" cxnId="{30BB9EE4-6040-4CEB-BE3F-4C229A4D95B5}">
      <dgm:prSet/>
      <dgm:spPr/>
      <dgm:t>
        <a:bodyPr/>
        <a:lstStyle/>
        <a:p>
          <a:endParaRPr lang="en-US"/>
        </a:p>
      </dgm:t>
    </dgm:pt>
    <dgm:pt modelId="{EC0B88E0-D7C3-4FB8-AF7F-FD687BF10F90}" type="sibTrans" cxnId="{30BB9EE4-6040-4CEB-BE3F-4C229A4D95B5}">
      <dgm:prSet/>
      <dgm:spPr/>
      <dgm:t>
        <a:bodyPr/>
        <a:lstStyle/>
        <a:p>
          <a:endParaRPr lang="en-US"/>
        </a:p>
      </dgm:t>
    </dgm:pt>
    <dgm:pt modelId="{C4BD28A1-4ECB-4E4D-8C76-16C8A537B8D2}">
      <dgm:prSet phldrT="[Text]"/>
      <dgm:spPr>
        <a:solidFill>
          <a:srgbClr val="008000"/>
        </a:solidFill>
      </dgm:spPr>
      <dgm:t>
        <a:bodyPr/>
        <a:lstStyle/>
        <a:p>
          <a:r>
            <a:rPr lang="en-US" sz="900" dirty="0" smtClean="0"/>
            <a:t>1 Program Director</a:t>
          </a:r>
          <a:endParaRPr lang="en-US" sz="900" dirty="0"/>
        </a:p>
      </dgm:t>
    </dgm:pt>
    <dgm:pt modelId="{2E60C492-A269-46AE-86CE-6BFEFFA90FD1}" type="parTrans" cxnId="{7F5824AD-6D73-4471-A122-63BC051B7478}">
      <dgm:prSet/>
      <dgm:spPr/>
      <dgm:t>
        <a:bodyPr/>
        <a:lstStyle/>
        <a:p>
          <a:endParaRPr lang="en-US"/>
        </a:p>
      </dgm:t>
    </dgm:pt>
    <dgm:pt modelId="{C177CB8C-6727-44DE-B5E6-70E842C6E339}" type="sibTrans" cxnId="{7F5824AD-6D73-4471-A122-63BC051B7478}">
      <dgm:prSet/>
      <dgm:spPr/>
      <dgm:t>
        <a:bodyPr/>
        <a:lstStyle/>
        <a:p>
          <a:endParaRPr lang="en-US"/>
        </a:p>
      </dgm:t>
    </dgm:pt>
    <dgm:pt modelId="{34D22FAF-5665-4246-9325-5800364C3514}">
      <dgm:prSet phldrT="[Text]"/>
      <dgm:spPr>
        <a:solidFill>
          <a:srgbClr val="008000"/>
        </a:solidFill>
      </dgm:spPr>
      <dgm:t>
        <a:bodyPr/>
        <a:lstStyle/>
        <a:p>
          <a:r>
            <a:rPr lang="en-US" u="none" dirty="0" smtClean="0"/>
            <a:t>Spinning, Survey of Sport, Sports Psychology, Sports Management, First Aid/CPR-AED, Hiking/ Backpacking, Trail Running, Swing, Tap-Dance,   Argentine Tango,  Zumba, Dance </a:t>
          </a:r>
          <a:r>
            <a:rPr lang="en-US" u="none" dirty="0" err="1" smtClean="0"/>
            <a:t>Folklorico</a:t>
          </a:r>
          <a:r>
            <a:rPr lang="en-US" u="none" dirty="0" smtClean="0"/>
            <a:t>, Badminton, Weight Training/ Body Conditioning </a:t>
          </a:r>
          <a:endParaRPr lang="en-US" u="none" dirty="0"/>
        </a:p>
      </dgm:t>
    </dgm:pt>
    <dgm:pt modelId="{49AC8A0D-8134-4B22-A8D2-7A00AB678B02}" type="parTrans" cxnId="{34B97AFA-1F1D-4ECD-8D72-D2FB4198BF36}">
      <dgm:prSet/>
      <dgm:spPr/>
      <dgm:t>
        <a:bodyPr/>
        <a:lstStyle/>
        <a:p>
          <a:endParaRPr lang="en-US"/>
        </a:p>
      </dgm:t>
    </dgm:pt>
    <dgm:pt modelId="{F7088DC0-BCD8-4274-B0C6-62C13FDD4AC1}" type="sibTrans" cxnId="{34B97AFA-1F1D-4ECD-8D72-D2FB4198BF36}">
      <dgm:prSet/>
      <dgm:spPr/>
      <dgm:t>
        <a:bodyPr/>
        <a:lstStyle/>
        <a:p>
          <a:endParaRPr lang="en-US"/>
        </a:p>
      </dgm:t>
    </dgm:pt>
    <dgm:pt modelId="{96B05193-80C5-43F0-9E70-34B7A20AB567}">
      <dgm:prSet phldrT="[Text]"/>
      <dgm:spPr>
        <a:solidFill>
          <a:srgbClr val="008000"/>
        </a:solidFill>
      </dgm:spPr>
      <dgm:t>
        <a:bodyPr/>
        <a:lstStyle/>
        <a:p>
          <a:r>
            <a:rPr lang="en-US" dirty="0" smtClean="0"/>
            <a:t>Review all KINE, VARS, TEAM, INDV, FITN, DANC sections and its method of instruction</a:t>
          </a:r>
          <a:endParaRPr lang="en-US" dirty="0"/>
        </a:p>
      </dgm:t>
    </dgm:pt>
    <dgm:pt modelId="{E14862FB-9A63-43C8-81FA-5019B3D30586}" type="parTrans" cxnId="{D6F798B8-2F7B-4A86-938F-5DF0212A81F6}">
      <dgm:prSet/>
      <dgm:spPr/>
      <dgm:t>
        <a:bodyPr/>
        <a:lstStyle/>
        <a:p>
          <a:endParaRPr lang="en-US"/>
        </a:p>
      </dgm:t>
    </dgm:pt>
    <dgm:pt modelId="{32417088-6AD5-41AE-9424-1995CC5581AF}" type="sibTrans" cxnId="{D6F798B8-2F7B-4A86-938F-5DF0212A81F6}">
      <dgm:prSet/>
      <dgm:spPr/>
      <dgm:t>
        <a:bodyPr/>
        <a:lstStyle/>
        <a:p>
          <a:endParaRPr lang="en-US"/>
        </a:p>
      </dgm:t>
    </dgm:pt>
    <dgm:pt modelId="{9EF4DA09-8A0B-4CC6-8A73-47ACB6DB0FF6}">
      <dgm:prSet phldrT="[Text]"/>
      <dgm:spPr>
        <a:solidFill>
          <a:srgbClr val="008000"/>
        </a:solidFill>
      </dgm:spPr>
      <dgm:t>
        <a:bodyPr/>
        <a:lstStyle/>
        <a:p>
          <a:r>
            <a:rPr lang="en-US" sz="900" dirty="0" smtClean="0"/>
            <a:t>1 Full-Time Athletic Trainer</a:t>
          </a:r>
          <a:endParaRPr lang="en-US" sz="900" dirty="0"/>
        </a:p>
      </dgm:t>
    </dgm:pt>
    <dgm:pt modelId="{30EB436D-E3E5-4433-A096-8B1F86DE773F}" type="parTrans" cxnId="{C247B45D-CBC8-4AEE-AA5D-9A283DF08CB2}">
      <dgm:prSet/>
      <dgm:spPr/>
      <dgm:t>
        <a:bodyPr/>
        <a:lstStyle/>
        <a:p>
          <a:endParaRPr lang="en-US"/>
        </a:p>
      </dgm:t>
    </dgm:pt>
    <dgm:pt modelId="{90CE29D3-D2E6-47F1-9A49-673571669516}" type="sibTrans" cxnId="{C247B45D-CBC8-4AEE-AA5D-9A283DF08CB2}">
      <dgm:prSet/>
      <dgm:spPr/>
      <dgm:t>
        <a:bodyPr/>
        <a:lstStyle/>
        <a:p>
          <a:endParaRPr lang="en-US"/>
        </a:p>
      </dgm:t>
    </dgm:pt>
    <dgm:pt modelId="{B96D2415-961F-4238-8FB8-119E5CD00F59}">
      <dgm:prSet phldrT="[Text]"/>
      <dgm:spPr>
        <a:solidFill>
          <a:srgbClr val="008000"/>
        </a:solidFill>
      </dgm:spPr>
      <dgm:t>
        <a:bodyPr/>
        <a:lstStyle/>
        <a:p>
          <a:r>
            <a:rPr lang="en-US" sz="900" dirty="0" smtClean="0"/>
            <a:t>1 Part-Time Athletic Trainer</a:t>
          </a:r>
          <a:endParaRPr lang="en-US" sz="900" dirty="0"/>
        </a:p>
      </dgm:t>
    </dgm:pt>
    <dgm:pt modelId="{9972B88C-8E71-4397-8F92-57C5068643B6}" type="parTrans" cxnId="{566624A7-ABE6-4715-B188-D777F2E82DF0}">
      <dgm:prSet/>
      <dgm:spPr/>
      <dgm:t>
        <a:bodyPr/>
        <a:lstStyle/>
        <a:p>
          <a:endParaRPr lang="en-US"/>
        </a:p>
      </dgm:t>
    </dgm:pt>
    <dgm:pt modelId="{80644EFB-01E0-4918-A64E-752730AC534C}" type="sibTrans" cxnId="{566624A7-ABE6-4715-B188-D777F2E82DF0}">
      <dgm:prSet/>
      <dgm:spPr/>
      <dgm:t>
        <a:bodyPr/>
        <a:lstStyle/>
        <a:p>
          <a:endParaRPr lang="en-US"/>
        </a:p>
      </dgm:t>
    </dgm:pt>
    <dgm:pt modelId="{6930DEC7-A55E-4F88-9C63-D038EDB6080D}">
      <dgm:prSet phldrT="[Text]"/>
      <dgm:spPr>
        <a:solidFill>
          <a:srgbClr val="008000"/>
        </a:solidFill>
      </dgm:spPr>
      <dgm:t>
        <a:bodyPr/>
        <a:lstStyle/>
        <a:p>
          <a:r>
            <a:rPr lang="en-US" sz="900" dirty="0" smtClean="0"/>
            <a:t>1 Instructional Aid II (50% ATH – ASLT)</a:t>
          </a:r>
          <a:endParaRPr lang="en-US" sz="900" dirty="0"/>
        </a:p>
      </dgm:t>
    </dgm:pt>
    <dgm:pt modelId="{A2902D7C-153D-407F-B2E2-74DF10577522}" type="parTrans" cxnId="{74DA57A6-85D4-4441-B6FD-5C1F8A57C868}">
      <dgm:prSet/>
      <dgm:spPr/>
      <dgm:t>
        <a:bodyPr/>
        <a:lstStyle/>
        <a:p>
          <a:endParaRPr lang="en-US"/>
        </a:p>
      </dgm:t>
    </dgm:pt>
    <dgm:pt modelId="{7E88B2EF-077F-411F-A550-048B12CF54D2}" type="sibTrans" cxnId="{74DA57A6-85D4-4441-B6FD-5C1F8A57C868}">
      <dgm:prSet/>
      <dgm:spPr/>
      <dgm:t>
        <a:bodyPr/>
        <a:lstStyle/>
        <a:p>
          <a:endParaRPr lang="en-US"/>
        </a:p>
      </dgm:t>
    </dgm:pt>
    <dgm:pt modelId="{BB875EAC-AA81-4C02-9D4A-6D6099F49BE6}">
      <dgm:prSet phldrT="[Text]"/>
      <dgm:spPr>
        <a:solidFill>
          <a:srgbClr val="008000"/>
        </a:solidFill>
      </dgm:spPr>
      <dgm:t>
        <a:bodyPr/>
        <a:lstStyle/>
        <a:p>
          <a:r>
            <a:rPr lang="en-US" dirty="0" smtClean="0"/>
            <a:t>Community of Learning Through Sports (COLTS)</a:t>
          </a:r>
          <a:endParaRPr lang="en-US" dirty="0"/>
        </a:p>
      </dgm:t>
    </dgm:pt>
    <dgm:pt modelId="{4E7748FD-841E-4782-A754-45A774D7BA72}" type="parTrans" cxnId="{8817A7F9-8F79-4628-8D33-681B60C48CD3}">
      <dgm:prSet/>
      <dgm:spPr/>
      <dgm:t>
        <a:bodyPr/>
        <a:lstStyle/>
        <a:p>
          <a:endParaRPr lang="en-US"/>
        </a:p>
      </dgm:t>
    </dgm:pt>
    <dgm:pt modelId="{F894705E-7232-4C1A-8569-07919C57CC72}" type="sibTrans" cxnId="{8817A7F9-8F79-4628-8D33-681B60C48CD3}">
      <dgm:prSet/>
      <dgm:spPr/>
      <dgm:t>
        <a:bodyPr/>
        <a:lstStyle/>
        <a:p>
          <a:endParaRPr lang="en-US"/>
        </a:p>
      </dgm:t>
    </dgm:pt>
    <dgm:pt modelId="{8C40D777-1041-42A3-9975-A6995C71B9A9}">
      <dgm:prSet phldrT="[Text]"/>
      <dgm:spPr>
        <a:solidFill>
          <a:srgbClr val="008000"/>
        </a:solidFill>
      </dgm:spPr>
      <dgm:t>
        <a:bodyPr/>
        <a:lstStyle/>
        <a:p>
          <a:r>
            <a:rPr lang="en-US" dirty="0" smtClean="0"/>
            <a:t>Title IX / EADA </a:t>
          </a:r>
          <a:endParaRPr lang="en-US" dirty="0"/>
        </a:p>
      </dgm:t>
    </dgm:pt>
    <dgm:pt modelId="{CCCC6E7E-F29A-4666-8002-5FB487C74350}" type="parTrans" cxnId="{3B62FE93-3B9E-4EC7-B535-0929FD2316D0}">
      <dgm:prSet/>
      <dgm:spPr/>
      <dgm:t>
        <a:bodyPr/>
        <a:lstStyle/>
        <a:p>
          <a:endParaRPr lang="en-US"/>
        </a:p>
      </dgm:t>
    </dgm:pt>
    <dgm:pt modelId="{27AAAFC7-23CC-4440-A22F-729FF0A0C383}" type="sibTrans" cxnId="{3B62FE93-3B9E-4EC7-B535-0929FD2316D0}">
      <dgm:prSet/>
      <dgm:spPr/>
      <dgm:t>
        <a:bodyPr/>
        <a:lstStyle/>
        <a:p>
          <a:endParaRPr lang="en-US"/>
        </a:p>
      </dgm:t>
    </dgm:pt>
    <dgm:pt modelId="{708973FF-EA51-4025-AE32-D7EC606E41CA}">
      <dgm:prSet phldrT="[Text]"/>
      <dgm:spPr>
        <a:solidFill>
          <a:srgbClr val="008000"/>
        </a:solidFill>
      </dgm:spPr>
      <dgm:t>
        <a:bodyPr/>
        <a:lstStyle/>
        <a:p>
          <a:r>
            <a:rPr lang="en-US" dirty="0" smtClean="0"/>
            <a:t>Prepare for an increase of Student Athletes</a:t>
          </a:r>
          <a:endParaRPr lang="en-US" dirty="0"/>
        </a:p>
      </dgm:t>
    </dgm:pt>
    <dgm:pt modelId="{03A0CF5E-86E0-4CEC-A117-4507AD5862E1}" type="parTrans" cxnId="{29FB687D-795A-4CC2-8E62-3B7F39B997E8}">
      <dgm:prSet/>
      <dgm:spPr/>
      <dgm:t>
        <a:bodyPr/>
        <a:lstStyle/>
        <a:p>
          <a:endParaRPr lang="en-US"/>
        </a:p>
      </dgm:t>
    </dgm:pt>
    <dgm:pt modelId="{F73BF66A-4280-4117-85F4-17F8E364FF74}" type="sibTrans" cxnId="{29FB687D-795A-4CC2-8E62-3B7F39B997E8}">
      <dgm:prSet/>
      <dgm:spPr/>
      <dgm:t>
        <a:bodyPr/>
        <a:lstStyle/>
        <a:p>
          <a:endParaRPr lang="en-US"/>
        </a:p>
      </dgm:t>
    </dgm:pt>
    <dgm:pt modelId="{937B4FD2-A536-4C44-9C90-501DDB748688}">
      <dgm:prSet phldrT="[Text]"/>
      <dgm:spPr>
        <a:solidFill>
          <a:srgbClr val="008000"/>
        </a:solidFill>
      </dgm:spPr>
      <dgm:t>
        <a:bodyPr/>
        <a:lstStyle/>
        <a:p>
          <a:r>
            <a:rPr lang="en-US" dirty="0" smtClean="0"/>
            <a:t>Currently 130-160 Full-Time Student Athletes </a:t>
          </a:r>
          <a:endParaRPr lang="en-US" dirty="0"/>
        </a:p>
      </dgm:t>
    </dgm:pt>
    <dgm:pt modelId="{F81DE486-2979-124B-A5DB-D74EDC9E13CE}" type="parTrans" cxnId="{8305DE74-4793-5640-B045-524AE3988985}">
      <dgm:prSet/>
      <dgm:spPr/>
      <dgm:t>
        <a:bodyPr/>
        <a:lstStyle/>
        <a:p>
          <a:endParaRPr lang="en-US"/>
        </a:p>
      </dgm:t>
    </dgm:pt>
    <dgm:pt modelId="{163F4E36-3C27-B24C-A0FE-B4998D66BE98}" type="sibTrans" cxnId="{8305DE74-4793-5640-B045-524AE3988985}">
      <dgm:prSet/>
      <dgm:spPr/>
      <dgm:t>
        <a:bodyPr/>
        <a:lstStyle/>
        <a:p>
          <a:endParaRPr lang="en-US"/>
        </a:p>
      </dgm:t>
    </dgm:pt>
    <dgm:pt modelId="{8162880D-8F5E-7E4F-BBA4-0FDDC8035686}">
      <dgm:prSet phldrT="[Text]"/>
      <dgm:spPr>
        <a:solidFill>
          <a:srgbClr val="008000"/>
        </a:solidFill>
      </dgm:spPr>
      <dgm:t>
        <a:bodyPr/>
        <a:lstStyle/>
        <a:p>
          <a:r>
            <a:rPr lang="en-US" dirty="0" smtClean="0"/>
            <a:t>Conference realignment</a:t>
          </a:r>
          <a:endParaRPr lang="en-US" dirty="0"/>
        </a:p>
      </dgm:t>
    </dgm:pt>
    <dgm:pt modelId="{682D7436-63F0-F040-BC04-9721D6321D78}" type="parTrans" cxnId="{7ECDF385-3FA8-3149-88FA-19ED0CCB4769}">
      <dgm:prSet/>
      <dgm:spPr/>
      <dgm:t>
        <a:bodyPr/>
        <a:lstStyle/>
        <a:p>
          <a:endParaRPr lang="en-US"/>
        </a:p>
      </dgm:t>
    </dgm:pt>
    <dgm:pt modelId="{53C208E0-5467-3F4D-BE74-D14C53F20BE3}" type="sibTrans" cxnId="{7ECDF385-3FA8-3149-88FA-19ED0CCB4769}">
      <dgm:prSet/>
      <dgm:spPr/>
      <dgm:t>
        <a:bodyPr/>
        <a:lstStyle/>
        <a:p>
          <a:endParaRPr lang="en-US"/>
        </a:p>
      </dgm:t>
    </dgm:pt>
    <dgm:pt modelId="{A8B5367E-CDEF-844D-AB65-932442039CA4}">
      <dgm:prSet phldrT="[Text]"/>
      <dgm:spPr>
        <a:solidFill>
          <a:srgbClr val="008000"/>
        </a:solidFill>
      </dgm:spPr>
      <dgm:t>
        <a:bodyPr/>
        <a:lstStyle/>
        <a:p>
          <a:r>
            <a:rPr lang="en-US" sz="900" dirty="0" smtClean="0"/>
            <a:t>1 Athletic Director (NIA)</a:t>
          </a:r>
          <a:endParaRPr lang="en-US" sz="900" dirty="0"/>
        </a:p>
      </dgm:t>
    </dgm:pt>
    <dgm:pt modelId="{E41011F5-B15B-C444-93AF-459B5C067CE8}" type="parTrans" cxnId="{6A91785A-1762-7A4A-A478-709A1257EF1F}">
      <dgm:prSet/>
      <dgm:spPr/>
      <dgm:t>
        <a:bodyPr/>
        <a:lstStyle/>
        <a:p>
          <a:endParaRPr lang="en-US"/>
        </a:p>
      </dgm:t>
    </dgm:pt>
    <dgm:pt modelId="{73C32930-2FAE-E647-B3B6-5BD17A7C2DCD}" type="sibTrans" cxnId="{6A91785A-1762-7A4A-A478-709A1257EF1F}">
      <dgm:prSet/>
      <dgm:spPr/>
      <dgm:t>
        <a:bodyPr/>
        <a:lstStyle/>
        <a:p>
          <a:endParaRPr lang="en-US"/>
        </a:p>
      </dgm:t>
    </dgm:pt>
    <dgm:pt modelId="{7C840DD0-CA24-C740-AF7F-B19E7DA26FC1}">
      <dgm:prSet phldrT="[Text]"/>
      <dgm:spPr>
        <a:solidFill>
          <a:srgbClr val="008000"/>
        </a:solidFill>
      </dgm:spPr>
      <dgm:t>
        <a:bodyPr/>
        <a:lstStyle/>
        <a:p>
          <a:r>
            <a:rPr lang="en-US" sz="900" dirty="0" smtClean="0"/>
            <a:t>4 Adjuncts</a:t>
          </a:r>
          <a:endParaRPr lang="en-US" sz="900" dirty="0"/>
        </a:p>
      </dgm:t>
    </dgm:pt>
    <dgm:pt modelId="{160C7C31-C48A-E549-94EB-9E48C5E7B7F7}" type="parTrans" cxnId="{C352803A-5E6F-EE47-9587-08C6A386C3C0}">
      <dgm:prSet/>
      <dgm:spPr/>
      <dgm:t>
        <a:bodyPr/>
        <a:lstStyle/>
        <a:p>
          <a:endParaRPr lang="en-US"/>
        </a:p>
      </dgm:t>
    </dgm:pt>
    <dgm:pt modelId="{D51B4E23-B888-8841-B687-50596558E649}" type="sibTrans" cxnId="{C352803A-5E6F-EE47-9587-08C6A386C3C0}">
      <dgm:prSet/>
      <dgm:spPr/>
      <dgm:t>
        <a:bodyPr/>
        <a:lstStyle/>
        <a:p>
          <a:endParaRPr lang="en-US"/>
        </a:p>
      </dgm:t>
    </dgm:pt>
    <dgm:pt modelId="{A9080B35-6130-4216-AFFB-18E5D7841403}">
      <dgm:prSet phldrT="[Text]" custT="1"/>
      <dgm:spPr>
        <a:solidFill>
          <a:srgbClr val="008000"/>
        </a:solidFill>
      </dgm:spPr>
      <dgm:t>
        <a:bodyPr/>
        <a:lstStyle/>
        <a:p>
          <a:r>
            <a:rPr lang="en-US" sz="1200" b="1" dirty="0" smtClean="0">
              <a:solidFill>
                <a:srgbClr val="FFC000"/>
              </a:solidFill>
            </a:rPr>
            <a:t>Director of Wellness and Planning</a:t>
          </a:r>
          <a:endParaRPr lang="en-US" sz="1200" b="1" dirty="0">
            <a:solidFill>
              <a:srgbClr val="FFC000"/>
            </a:solidFill>
          </a:endParaRPr>
        </a:p>
      </dgm:t>
    </dgm:pt>
    <dgm:pt modelId="{FCBAA1DB-301D-4BE7-82B4-2314101B33FA}" type="parTrans" cxnId="{35F0ACA1-4FFF-48BD-940D-41AF41DD0775}">
      <dgm:prSet/>
      <dgm:spPr/>
      <dgm:t>
        <a:bodyPr/>
        <a:lstStyle/>
        <a:p>
          <a:endParaRPr lang="en-US"/>
        </a:p>
      </dgm:t>
    </dgm:pt>
    <dgm:pt modelId="{FE6076EC-5AEB-4DF5-B90F-CFA774BB5E0D}" type="sibTrans" cxnId="{35F0ACA1-4FFF-48BD-940D-41AF41DD0775}">
      <dgm:prSet/>
      <dgm:spPr/>
      <dgm:t>
        <a:bodyPr/>
        <a:lstStyle/>
        <a:p>
          <a:endParaRPr lang="en-US"/>
        </a:p>
      </dgm:t>
    </dgm:pt>
    <dgm:pt modelId="{33E78FAE-9904-4475-B9B7-66B7C18C23C5}">
      <dgm:prSet phldrT="[Text]" custT="1"/>
      <dgm:spPr>
        <a:solidFill>
          <a:srgbClr val="008000"/>
        </a:solidFill>
      </dgm:spPr>
      <dgm:t>
        <a:bodyPr/>
        <a:lstStyle/>
        <a:p>
          <a:r>
            <a:rPr lang="en-US" sz="1200" b="1" dirty="0" smtClean="0">
              <a:solidFill>
                <a:srgbClr val="FFC000"/>
              </a:solidFill>
            </a:rPr>
            <a:t>Program Services Coordinator</a:t>
          </a:r>
          <a:endParaRPr lang="en-US" sz="1200" b="1" dirty="0">
            <a:solidFill>
              <a:srgbClr val="FFC000"/>
            </a:solidFill>
          </a:endParaRPr>
        </a:p>
      </dgm:t>
    </dgm:pt>
    <dgm:pt modelId="{67FDCD8A-916A-4411-8683-33865BBE3CCA}" type="parTrans" cxnId="{E594EB90-D5AF-4147-992B-719C105EBABF}">
      <dgm:prSet/>
      <dgm:spPr/>
      <dgm:t>
        <a:bodyPr/>
        <a:lstStyle/>
        <a:p>
          <a:endParaRPr lang="en-US"/>
        </a:p>
      </dgm:t>
    </dgm:pt>
    <dgm:pt modelId="{4EF8F44B-EA76-4D25-A3F3-2F5EB42DC57A}" type="sibTrans" cxnId="{E594EB90-D5AF-4147-992B-719C105EBABF}">
      <dgm:prSet/>
      <dgm:spPr/>
      <dgm:t>
        <a:bodyPr/>
        <a:lstStyle/>
        <a:p>
          <a:endParaRPr lang="en-US"/>
        </a:p>
      </dgm:t>
    </dgm:pt>
    <dgm:pt modelId="{EE36714B-B30A-41F9-A865-DBEBAAE0717D}">
      <dgm:prSet phldrT="[Text]" custT="1"/>
      <dgm:spPr>
        <a:solidFill>
          <a:srgbClr val="008000"/>
        </a:solidFill>
      </dgm:spPr>
      <dgm:t>
        <a:bodyPr/>
        <a:lstStyle/>
        <a:p>
          <a:r>
            <a:rPr lang="en-US" sz="1200" b="1" dirty="0" smtClean="0">
              <a:solidFill>
                <a:srgbClr val="FFC000"/>
              </a:solidFill>
            </a:rPr>
            <a:t>Office Assistant II</a:t>
          </a:r>
          <a:endParaRPr lang="en-US" sz="1200" b="1" dirty="0">
            <a:solidFill>
              <a:srgbClr val="FFC000"/>
            </a:solidFill>
          </a:endParaRPr>
        </a:p>
      </dgm:t>
    </dgm:pt>
    <dgm:pt modelId="{9D13C4ED-AE81-4EAB-A46A-B2FBD3566C62}" type="parTrans" cxnId="{3E9BF7A8-0AE9-4205-913D-A78959BBD30D}">
      <dgm:prSet/>
      <dgm:spPr/>
      <dgm:t>
        <a:bodyPr/>
        <a:lstStyle/>
        <a:p>
          <a:endParaRPr lang="en-US"/>
        </a:p>
      </dgm:t>
    </dgm:pt>
    <dgm:pt modelId="{36FE8704-F751-4D8A-87DE-FDD7B3882A5A}" type="sibTrans" cxnId="{3E9BF7A8-0AE9-4205-913D-A78959BBD30D}">
      <dgm:prSet/>
      <dgm:spPr/>
      <dgm:t>
        <a:bodyPr/>
        <a:lstStyle/>
        <a:p>
          <a:endParaRPr lang="en-US"/>
        </a:p>
      </dgm:t>
    </dgm:pt>
    <dgm:pt modelId="{A5B2BE58-34AF-4103-8D2B-AF3C307C675B}" type="pres">
      <dgm:prSet presAssocID="{51FD999A-27E4-42DC-B2F3-A35D6AFB9027}" presName="Name0" presStyleCnt="0">
        <dgm:presLayoutVars>
          <dgm:dir/>
          <dgm:resizeHandles val="exact"/>
        </dgm:presLayoutVars>
      </dgm:prSet>
      <dgm:spPr/>
    </dgm:pt>
    <dgm:pt modelId="{9D10B736-927E-4A48-8135-FF59423F1C8F}" type="pres">
      <dgm:prSet presAssocID="{51FD999A-27E4-42DC-B2F3-A35D6AFB9027}" presName="fgShape" presStyleLbl="fgShp" presStyleIdx="0" presStyleCnt="1" custLinFactNeighborX="2882" custLinFactNeighborY="-34434"/>
      <dgm:spPr>
        <a:solidFill>
          <a:schemeClr val="accent4"/>
        </a:solidFill>
      </dgm:spPr>
    </dgm:pt>
    <dgm:pt modelId="{3848D5C2-8BFD-4FED-84B1-193E4CA58812}" type="pres">
      <dgm:prSet presAssocID="{51FD999A-27E4-42DC-B2F3-A35D6AFB9027}" presName="linComp" presStyleCnt="0"/>
      <dgm:spPr/>
    </dgm:pt>
    <dgm:pt modelId="{B302059A-2B6C-4CA5-8B1B-5FB1211E2A60}" type="pres">
      <dgm:prSet presAssocID="{BA2A7618-0317-4487-91F4-C3EB590ADA6A}" presName="compNode" presStyleCnt="0"/>
      <dgm:spPr/>
    </dgm:pt>
    <dgm:pt modelId="{00B0E371-5C5A-4F65-B575-CD5A3A1FF3F9}" type="pres">
      <dgm:prSet presAssocID="{BA2A7618-0317-4487-91F4-C3EB590ADA6A}" presName="bkgdShape" presStyleLbl="node1" presStyleIdx="0" presStyleCnt="3" custLinFactNeighborY="1533"/>
      <dgm:spPr/>
      <dgm:t>
        <a:bodyPr/>
        <a:lstStyle/>
        <a:p>
          <a:endParaRPr lang="en-US"/>
        </a:p>
      </dgm:t>
    </dgm:pt>
    <dgm:pt modelId="{BD6D0C39-19D0-494A-A86F-3904B3B664EE}" type="pres">
      <dgm:prSet presAssocID="{BA2A7618-0317-4487-91F4-C3EB590ADA6A}" presName="nodeTx" presStyleLbl="node1" presStyleIdx="0" presStyleCnt="3">
        <dgm:presLayoutVars>
          <dgm:bulletEnabled val="1"/>
        </dgm:presLayoutVars>
      </dgm:prSet>
      <dgm:spPr/>
      <dgm:t>
        <a:bodyPr/>
        <a:lstStyle/>
        <a:p>
          <a:endParaRPr lang="en-US"/>
        </a:p>
      </dgm:t>
    </dgm:pt>
    <dgm:pt modelId="{6C1FA863-C330-4656-92D6-0D836713B937}" type="pres">
      <dgm:prSet presAssocID="{BA2A7618-0317-4487-91F4-C3EB590ADA6A}" presName="invisiNode" presStyleLbl="node1" presStyleIdx="0" presStyleCnt="3"/>
      <dgm:spPr/>
    </dgm:pt>
    <dgm:pt modelId="{FB9DC7BE-6238-438F-9F3F-9FCB9315036B}" type="pres">
      <dgm:prSet presAssocID="{BA2A7618-0317-4487-91F4-C3EB590ADA6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193C7FEE-32AD-4251-A9CB-EF8397184B50}" type="pres">
      <dgm:prSet presAssocID="{31A1F791-ECBD-4A5D-8BEB-CB65C7B69FEA}" presName="sibTrans" presStyleLbl="sibTrans2D1" presStyleIdx="0" presStyleCnt="0"/>
      <dgm:spPr/>
      <dgm:t>
        <a:bodyPr/>
        <a:lstStyle/>
        <a:p>
          <a:endParaRPr lang="en-US"/>
        </a:p>
      </dgm:t>
    </dgm:pt>
    <dgm:pt modelId="{FE4AE448-18A8-42C0-BCCA-742674F724E9}" type="pres">
      <dgm:prSet presAssocID="{BBA910F8-A146-47CE-A031-1966F5B5B04A}" presName="compNode" presStyleCnt="0"/>
      <dgm:spPr/>
    </dgm:pt>
    <dgm:pt modelId="{AFEC655C-D7FC-4D5C-B470-34612395D966}" type="pres">
      <dgm:prSet presAssocID="{BBA910F8-A146-47CE-A031-1966F5B5B04A}" presName="bkgdShape" presStyleLbl="node1" presStyleIdx="1" presStyleCnt="3" custLinFactNeighborY="883"/>
      <dgm:spPr/>
      <dgm:t>
        <a:bodyPr/>
        <a:lstStyle/>
        <a:p>
          <a:endParaRPr lang="en-US"/>
        </a:p>
      </dgm:t>
    </dgm:pt>
    <dgm:pt modelId="{846A26CA-DA40-4393-920F-969CEE24A748}" type="pres">
      <dgm:prSet presAssocID="{BBA910F8-A146-47CE-A031-1966F5B5B04A}" presName="nodeTx" presStyleLbl="node1" presStyleIdx="1" presStyleCnt="3">
        <dgm:presLayoutVars>
          <dgm:bulletEnabled val="1"/>
        </dgm:presLayoutVars>
      </dgm:prSet>
      <dgm:spPr/>
      <dgm:t>
        <a:bodyPr/>
        <a:lstStyle/>
        <a:p>
          <a:endParaRPr lang="en-US"/>
        </a:p>
      </dgm:t>
    </dgm:pt>
    <dgm:pt modelId="{8B9BC0D5-F774-4A8F-B0A0-A6A723466B16}" type="pres">
      <dgm:prSet presAssocID="{BBA910F8-A146-47CE-A031-1966F5B5B04A}" presName="invisiNode" presStyleLbl="node1" presStyleIdx="1" presStyleCnt="3"/>
      <dgm:spPr/>
    </dgm:pt>
    <dgm:pt modelId="{59067F95-2A1B-465B-8DC5-5CD93338C9D0}" type="pres">
      <dgm:prSet presAssocID="{BBA910F8-A146-47CE-A031-1966F5B5B04A}"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B73EB485-491E-44AE-A645-49FB2CA16716}" type="pres">
      <dgm:prSet presAssocID="{96A7F5AA-8C1E-41E0-A7A2-8DF3B213D64F}" presName="sibTrans" presStyleLbl="sibTrans2D1" presStyleIdx="0" presStyleCnt="0"/>
      <dgm:spPr/>
      <dgm:t>
        <a:bodyPr/>
        <a:lstStyle/>
        <a:p>
          <a:endParaRPr lang="en-US"/>
        </a:p>
      </dgm:t>
    </dgm:pt>
    <dgm:pt modelId="{CCC97805-A2FC-4BD0-AE7E-9668D9033C4C}" type="pres">
      <dgm:prSet presAssocID="{980EDE84-0F55-487D-9983-96A2A1AED9A5}" presName="compNode" presStyleCnt="0"/>
      <dgm:spPr/>
    </dgm:pt>
    <dgm:pt modelId="{732E494F-0FB3-4EC3-B88D-9B91F21BC87F}" type="pres">
      <dgm:prSet presAssocID="{980EDE84-0F55-487D-9983-96A2A1AED9A5}" presName="bkgdShape" presStyleLbl="node1" presStyleIdx="2" presStyleCnt="3" custLinFactNeighborX="2746" custLinFactNeighborY="1533"/>
      <dgm:spPr/>
      <dgm:t>
        <a:bodyPr/>
        <a:lstStyle/>
        <a:p>
          <a:endParaRPr lang="en-US"/>
        </a:p>
      </dgm:t>
    </dgm:pt>
    <dgm:pt modelId="{71B7612E-EB8C-49BC-81E1-E77B5A9C4540}" type="pres">
      <dgm:prSet presAssocID="{980EDE84-0F55-487D-9983-96A2A1AED9A5}" presName="nodeTx" presStyleLbl="node1" presStyleIdx="2" presStyleCnt="3">
        <dgm:presLayoutVars>
          <dgm:bulletEnabled val="1"/>
        </dgm:presLayoutVars>
      </dgm:prSet>
      <dgm:spPr/>
      <dgm:t>
        <a:bodyPr/>
        <a:lstStyle/>
        <a:p>
          <a:endParaRPr lang="en-US"/>
        </a:p>
      </dgm:t>
    </dgm:pt>
    <dgm:pt modelId="{61C2264F-B577-4D70-BE58-5CB41A8F3617}" type="pres">
      <dgm:prSet presAssocID="{980EDE84-0F55-487D-9983-96A2A1AED9A5}" presName="invisiNode" presStyleLbl="node1" presStyleIdx="2" presStyleCnt="3"/>
      <dgm:spPr/>
    </dgm:pt>
    <dgm:pt modelId="{BCC29C41-C40B-4127-A9D5-7687FC06263E}" type="pres">
      <dgm:prSet presAssocID="{980EDE84-0F55-487D-9983-96A2A1AED9A5}"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6A91785A-1762-7A4A-A478-709A1257EF1F}" srcId="{8F6E8280-1798-4BF5-8578-C35BD574B5AD}" destId="{A8B5367E-CDEF-844D-AB65-932442039CA4}" srcOrd="0" destOrd="0" parTransId="{E41011F5-B15B-C444-93AF-459B5C067CE8}" sibTransId="{73C32930-2FAE-E647-B3B6-5BD17A7C2DCD}"/>
    <dgm:cxn modelId="{B21D159E-5A56-4F2E-A038-59992745C306}" type="presOf" srcId="{C4BD28A1-4ECB-4E4D-8C76-16C8A537B8D2}" destId="{846A26CA-DA40-4393-920F-969CEE24A748}" srcOrd="1" destOrd="3" presId="urn:microsoft.com/office/officeart/2005/8/layout/hList7"/>
    <dgm:cxn modelId="{623A9932-0E04-49E6-BA21-EC84A33DCCF5}" type="presOf" srcId="{79EE3E17-BDF6-4B65-91AF-1DAC3800230A}" destId="{00B0E371-5C5A-4F65-B575-CD5A3A1FF3F9}" srcOrd="0" destOrd="4" presId="urn:microsoft.com/office/officeart/2005/8/layout/hList7"/>
    <dgm:cxn modelId="{CE7C0A0C-5FEB-419C-B40A-5B39022003B6}" type="presOf" srcId="{980EDE84-0F55-487D-9983-96A2A1AED9A5}" destId="{732E494F-0FB3-4EC3-B88D-9B91F21BC87F}" srcOrd="0" destOrd="0" presId="urn:microsoft.com/office/officeart/2005/8/layout/hList7"/>
    <dgm:cxn modelId="{06630247-03AE-4D91-9DDA-ACD57F119382}" type="presOf" srcId="{5F209C5F-9D5E-4F19-AF36-F7D92665634A}" destId="{BD6D0C39-19D0-494A-A86F-3904B3B664EE}" srcOrd="1" destOrd="6" presId="urn:microsoft.com/office/officeart/2005/8/layout/hList7"/>
    <dgm:cxn modelId="{B22A1EB1-BACB-4510-A157-4D6299D18322}" type="presOf" srcId="{79EE3E17-BDF6-4B65-91AF-1DAC3800230A}" destId="{BD6D0C39-19D0-494A-A86F-3904B3B664EE}" srcOrd="1" destOrd="4" presId="urn:microsoft.com/office/officeart/2005/8/layout/hList7"/>
    <dgm:cxn modelId="{C53A16ED-46B3-470D-A4DF-9062C54D8292}" type="presOf" srcId="{5F209C5F-9D5E-4F19-AF36-F7D92665634A}" destId="{00B0E371-5C5A-4F65-B575-CD5A3A1FF3F9}" srcOrd="0" destOrd="6" presId="urn:microsoft.com/office/officeart/2005/8/layout/hList7"/>
    <dgm:cxn modelId="{90455A68-55A9-4D8E-A218-89B4110E3562}" type="presOf" srcId="{8C40D777-1041-42A3-9975-A6995C71B9A9}" destId="{00B0E371-5C5A-4F65-B575-CD5A3A1FF3F9}" srcOrd="0" destOrd="9" presId="urn:microsoft.com/office/officeart/2005/8/layout/hList7"/>
    <dgm:cxn modelId="{A39AD896-8167-4BD4-BD61-15F11288395D}" srcId="{BA2A7618-0317-4487-91F4-C3EB590ADA6A}" destId="{79EE3E17-BDF6-4B65-91AF-1DAC3800230A}" srcOrd="2" destOrd="0" parTransId="{6ECC3EBF-CC00-4C85-9403-9CC0CB0F88EB}" sibTransId="{C65F738A-A02A-4126-B313-A97C215ED9CE}"/>
    <dgm:cxn modelId="{7ECDF385-3FA8-3149-88FA-19ED0CCB4769}" srcId="{79EE3E17-BDF6-4B65-91AF-1DAC3800230A}" destId="{8162880D-8F5E-7E4F-BBA4-0FDDC8035686}" srcOrd="0" destOrd="0" parTransId="{682D7436-63F0-F040-BC04-9721D6321D78}" sibTransId="{53C208E0-5467-3F4D-BE74-D14C53F20BE3}"/>
    <dgm:cxn modelId="{DB652D1D-EDBD-49BC-A6F6-E5E35AF7BBF5}" type="presOf" srcId="{33E78FAE-9904-4475-B9B7-66B7C18C23C5}" destId="{846A26CA-DA40-4393-920F-969CEE24A748}" srcOrd="1" destOrd="9" presId="urn:microsoft.com/office/officeart/2005/8/layout/hList7"/>
    <dgm:cxn modelId="{28096D9E-E842-4E42-8A8A-97856B97FE1D}" srcId="{51FD999A-27E4-42DC-B2F3-A35D6AFB9027}" destId="{980EDE84-0F55-487D-9983-96A2A1AED9A5}" srcOrd="2" destOrd="0" parTransId="{B7893FE6-3D5B-4009-B3C2-526D64D9869B}" sibTransId="{3E75A68E-51C4-4AF9-9329-98C632D6E843}"/>
    <dgm:cxn modelId="{A0D4F3CA-0183-423D-9244-CD95321A27E2}" type="presOf" srcId="{EE36714B-B30A-41F9-A865-DBEBAAE0717D}" destId="{AFEC655C-D7FC-4D5C-B470-34612395D966}" srcOrd="0" destOrd="10" presId="urn:microsoft.com/office/officeart/2005/8/layout/hList7"/>
    <dgm:cxn modelId="{ACF9DE18-C729-43FA-976F-38B06B652A7B}" type="presOf" srcId="{BB875EAC-AA81-4C02-9D4A-6D6099F49BE6}" destId="{00B0E371-5C5A-4F65-B575-CD5A3A1FF3F9}" srcOrd="0" destOrd="8" presId="urn:microsoft.com/office/officeart/2005/8/layout/hList7"/>
    <dgm:cxn modelId="{5824774F-D20A-4D4A-80A8-6CD8877AE3DA}" type="presOf" srcId="{8162880D-8F5E-7E4F-BBA4-0FDDC8035686}" destId="{00B0E371-5C5A-4F65-B575-CD5A3A1FF3F9}" srcOrd="0" destOrd="5" presId="urn:microsoft.com/office/officeart/2005/8/layout/hList7"/>
    <dgm:cxn modelId="{2BE2CDE9-71F2-4E5C-A979-66C72DD639A6}" type="presOf" srcId="{980EDE84-0F55-487D-9983-96A2A1AED9A5}" destId="{71B7612E-EB8C-49BC-81E1-E77B5A9C4540}" srcOrd="1" destOrd="0" presId="urn:microsoft.com/office/officeart/2005/8/layout/hList7"/>
    <dgm:cxn modelId="{5EADBF9E-0DF0-4431-9863-97DF724337B5}" type="presOf" srcId="{96B05193-80C5-43F0-9E70-34B7A20AB567}" destId="{00B0E371-5C5A-4F65-B575-CD5A3A1FF3F9}" srcOrd="0" destOrd="1" presId="urn:microsoft.com/office/officeart/2005/8/layout/hList7"/>
    <dgm:cxn modelId="{CD5240D2-96F6-4BE8-80D4-6036B6DDF7AB}" type="presOf" srcId="{96A7F5AA-8C1E-41E0-A7A2-8DF3B213D64F}" destId="{B73EB485-491E-44AE-A645-49FB2CA16716}" srcOrd="0" destOrd="0" presId="urn:microsoft.com/office/officeart/2005/8/layout/hList7"/>
    <dgm:cxn modelId="{44E30B47-E65E-446D-81A1-F27F038520B0}" type="presOf" srcId="{C192A4F6-1FED-4E92-A5C7-C8A94093C39A}" destId="{732E494F-0FB3-4EC3-B88D-9B91F21BC87F}" srcOrd="0" destOrd="1" presId="urn:microsoft.com/office/officeart/2005/8/layout/hList7"/>
    <dgm:cxn modelId="{56C0039D-C4E3-754E-B0FF-6354BD365E94}" type="presOf" srcId="{937B4FD2-A536-4C44-9C90-501DDB748688}" destId="{00B0E371-5C5A-4F65-B575-CD5A3A1FF3F9}" srcOrd="0" destOrd="3" presId="urn:microsoft.com/office/officeart/2005/8/layout/hList7"/>
    <dgm:cxn modelId="{8B6E0767-FA1E-48E3-9376-57E71A7455EC}" type="presOf" srcId="{A9080B35-6130-4216-AFFB-18E5D7841403}" destId="{846A26CA-DA40-4393-920F-969CEE24A748}" srcOrd="1" destOrd="8" presId="urn:microsoft.com/office/officeart/2005/8/layout/hList7"/>
    <dgm:cxn modelId="{74DA57A6-85D4-4441-B6FD-5C1F8A57C868}" srcId="{BBA910F8-A146-47CE-A031-1966F5B5B04A}" destId="{6930DEC7-A55E-4F88-9C63-D038EDB6080D}" srcOrd="4" destOrd="0" parTransId="{A2902D7C-153D-407F-B2E2-74DF10577522}" sibTransId="{7E88B2EF-077F-411F-A550-048B12CF54D2}"/>
    <dgm:cxn modelId="{B51C3964-C1B9-DF48-9BD8-C014A42B5876}" type="presOf" srcId="{8162880D-8F5E-7E4F-BBA4-0FDDC8035686}" destId="{BD6D0C39-19D0-494A-A86F-3904B3B664EE}" srcOrd="1" destOrd="5" presId="urn:microsoft.com/office/officeart/2005/8/layout/hList7"/>
    <dgm:cxn modelId="{22F4A99B-7F1A-42B2-9945-A029D6741967}" type="presOf" srcId="{9EF4DA09-8A0B-4CC6-8A73-47ACB6DB0FF6}" destId="{AFEC655C-D7FC-4D5C-B470-34612395D966}" srcOrd="0" destOrd="4" presId="urn:microsoft.com/office/officeart/2005/8/layout/hList7"/>
    <dgm:cxn modelId="{3E9BF7A8-0AE9-4205-913D-A78959BBD30D}" srcId="{BBA910F8-A146-47CE-A031-1966F5B5B04A}" destId="{EE36714B-B30A-41F9-A865-DBEBAAE0717D}" srcOrd="8" destOrd="0" parTransId="{9D13C4ED-AE81-4EAB-A46A-B2FBD3566C62}" sibTransId="{36FE8704-F751-4D8A-87DE-FDD7B3882A5A}"/>
    <dgm:cxn modelId="{56035B58-89FB-6B44-A49E-66BF325171D4}" type="presOf" srcId="{7C840DD0-CA24-C740-AF7F-B19E7DA26FC1}" destId="{846A26CA-DA40-4393-920F-969CEE24A748}" srcOrd="1" destOrd="7" presId="urn:microsoft.com/office/officeart/2005/8/layout/hList7"/>
    <dgm:cxn modelId="{D196A124-2A55-474C-A0B1-FC8C49F30CF0}" type="presOf" srcId="{6930DEC7-A55E-4F88-9C63-D038EDB6080D}" destId="{846A26CA-DA40-4393-920F-969CEE24A748}" srcOrd="1" destOrd="6" presId="urn:microsoft.com/office/officeart/2005/8/layout/hList7"/>
    <dgm:cxn modelId="{C8D28EFA-BC94-49D4-B40E-6994559D3379}" type="presOf" srcId="{EE36714B-B30A-41F9-A865-DBEBAAE0717D}" destId="{846A26CA-DA40-4393-920F-969CEE24A748}" srcOrd="1" destOrd="10" presId="urn:microsoft.com/office/officeart/2005/8/layout/hList7"/>
    <dgm:cxn modelId="{C15E7BDF-7CFB-473E-B791-DC78086E9391}" type="presOf" srcId="{8C40D777-1041-42A3-9975-A6995C71B9A9}" destId="{BD6D0C39-19D0-494A-A86F-3904B3B664EE}" srcOrd="1" destOrd="9" presId="urn:microsoft.com/office/officeart/2005/8/layout/hList7"/>
    <dgm:cxn modelId="{0EA0B9F5-BCC1-4846-83ED-D6CC334CC652}" type="presOf" srcId="{B96D2415-961F-4238-8FB8-119E5CD00F59}" destId="{846A26CA-DA40-4393-920F-969CEE24A748}" srcOrd="1" destOrd="5" presId="urn:microsoft.com/office/officeart/2005/8/layout/hList7"/>
    <dgm:cxn modelId="{D6F798B8-2F7B-4A86-938F-5DF0212A81F6}" srcId="{BA2A7618-0317-4487-91F4-C3EB590ADA6A}" destId="{96B05193-80C5-43F0-9E70-34B7A20AB567}" srcOrd="0" destOrd="0" parTransId="{E14862FB-9A63-43C8-81FA-5019B3D30586}" sibTransId="{32417088-6AD5-41AE-9424-1995CC5581AF}"/>
    <dgm:cxn modelId="{1B19A8F1-B52E-470A-AE74-EBC2DDCDEEB5}" type="presOf" srcId="{51FD999A-27E4-42DC-B2F3-A35D6AFB9027}" destId="{A5B2BE58-34AF-4103-8D2B-AF3C307C675B}" srcOrd="0" destOrd="0" presId="urn:microsoft.com/office/officeart/2005/8/layout/hList7"/>
    <dgm:cxn modelId="{35F0ACA1-4FFF-48BD-940D-41AF41DD0775}" srcId="{BBA910F8-A146-47CE-A031-1966F5B5B04A}" destId="{A9080B35-6130-4216-AFFB-18E5D7841403}" srcOrd="6" destOrd="0" parTransId="{FCBAA1DB-301D-4BE7-82B4-2314101B33FA}" sibTransId="{FE6076EC-5AEB-4DF5-B90F-CFA774BB5E0D}"/>
    <dgm:cxn modelId="{4EFE47DE-1CD5-4891-AEB1-9DF2DFCC83AD}" type="presOf" srcId="{9EF4DA09-8A0B-4CC6-8A73-47ACB6DB0FF6}" destId="{846A26CA-DA40-4393-920F-969CEE24A748}" srcOrd="1" destOrd="4" presId="urn:microsoft.com/office/officeart/2005/8/layout/hList7"/>
    <dgm:cxn modelId="{497B802D-9949-4758-BC19-6C56C12111DE}" type="presOf" srcId="{59334B91-7232-444E-A6CE-528A3621275B}" destId="{BD6D0C39-19D0-494A-A86F-3904B3B664EE}" srcOrd="1" destOrd="7" presId="urn:microsoft.com/office/officeart/2005/8/layout/hList7"/>
    <dgm:cxn modelId="{96AF6C90-632E-4476-A185-5EA6C69D1663}" type="presOf" srcId="{C4BD28A1-4ECB-4E4D-8C76-16C8A537B8D2}" destId="{AFEC655C-D7FC-4D5C-B470-34612395D966}" srcOrd="0" destOrd="3" presId="urn:microsoft.com/office/officeart/2005/8/layout/hList7"/>
    <dgm:cxn modelId="{E0A8671F-4A31-43F1-8362-4A635B92DF7F}" type="presOf" srcId="{31A1F791-ECBD-4A5D-8BEB-CB65C7B69FEA}" destId="{193C7FEE-32AD-4251-A9CB-EF8397184B50}" srcOrd="0" destOrd="0" presId="urn:microsoft.com/office/officeart/2005/8/layout/hList7"/>
    <dgm:cxn modelId="{4F87BBD6-600E-4F9B-B67F-C573FF2E4A3A}" type="presOf" srcId="{33E78FAE-9904-4475-B9B7-66B7C18C23C5}" destId="{AFEC655C-D7FC-4D5C-B470-34612395D966}" srcOrd="0" destOrd="9" presId="urn:microsoft.com/office/officeart/2005/8/layout/hList7"/>
    <dgm:cxn modelId="{A2FB2A98-E091-4C3E-B7C8-A1BA6640062F}" type="presOf" srcId="{A9080B35-6130-4216-AFFB-18E5D7841403}" destId="{AFEC655C-D7FC-4D5C-B470-34612395D966}" srcOrd="0" destOrd="8" presId="urn:microsoft.com/office/officeart/2005/8/layout/hList7"/>
    <dgm:cxn modelId="{3AB6ACB5-1263-0840-9921-572CD4652D4E}" type="presOf" srcId="{A8B5367E-CDEF-844D-AB65-932442039CA4}" destId="{846A26CA-DA40-4393-920F-969CEE24A748}" srcOrd="1" destOrd="2" presId="urn:microsoft.com/office/officeart/2005/8/layout/hList7"/>
    <dgm:cxn modelId="{34B97AFA-1F1D-4ECD-8D72-D2FB4198BF36}" srcId="{C192A4F6-1FED-4E92-A5C7-C8A94093C39A}" destId="{34D22FAF-5665-4246-9325-5800364C3514}" srcOrd="0" destOrd="0" parTransId="{49AC8A0D-8134-4B22-A8D2-7A00AB678B02}" sibTransId="{F7088DC0-BCD8-4274-B0C6-62C13FDD4AC1}"/>
    <dgm:cxn modelId="{8305DE74-4793-5640-B045-524AE3988985}" srcId="{708973FF-EA51-4025-AE32-D7EC606E41CA}" destId="{937B4FD2-A536-4C44-9C90-501DDB748688}" srcOrd="0" destOrd="0" parTransId="{F81DE486-2979-124B-A5DB-D74EDC9E13CE}" sibTransId="{163F4E36-3C27-B24C-A0FE-B4998D66BE98}"/>
    <dgm:cxn modelId="{261C9417-065E-4138-B9BB-06FAE19497B2}" type="presOf" srcId="{59334B91-7232-444E-A6CE-528A3621275B}" destId="{00B0E371-5C5A-4F65-B575-CD5A3A1FF3F9}" srcOrd="0" destOrd="7" presId="urn:microsoft.com/office/officeart/2005/8/layout/hList7"/>
    <dgm:cxn modelId="{0ACAB871-1BEF-4623-B8B4-CC6031EC9A00}" srcId="{BA2A7618-0317-4487-91F4-C3EB590ADA6A}" destId="{5F209C5F-9D5E-4F19-AF36-F7D92665634A}" srcOrd="3" destOrd="0" parTransId="{E74ABCEB-852D-45AD-BE22-C126F51DDDEE}" sibTransId="{4E62262B-529D-415F-B657-69BBF2FC930E}"/>
    <dgm:cxn modelId="{86D6165E-ABE6-4040-B35A-69C33607D850}" type="presOf" srcId="{A8B5367E-CDEF-844D-AB65-932442039CA4}" destId="{AFEC655C-D7FC-4D5C-B470-34612395D966}" srcOrd="0" destOrd="2" presId="urn:microsoft.com/office/officeart/2005/8/layout/hList7"/>
    <dgm:cxn modelId="{338F2B1E-2F0C-47B6-9FF4-ADEFCD43D5CF}" type="presOf" srcId="{8F6E8280-1798-4BF5-8578-C35BD574B5AD}" destId="{AFEC655C-D7FC-4D5C-B470-34612395D966}" srcOrd="0" destOrd="1" presId="urn:microsoft.com/office/officeart/2005/8/layout/hList7"/>
    <dgm:cxn modelId="{566624A7-ABE6-4715-B188-D777F2E82DF0}" srcId="{BBA910F8-A146-47CE-A031-1966F5B5B04A}" destId="{B96D2415-961F-4238-8FB8-119E5CD00F59}" srcOrd="3" destOrd="0" parTransId="{9972B88C-8E71-4397-8F92-57C5068643B6}" sibTransId="{80644EFB-01E0-4918-A64E-752730AC534C}"/>
    <dgm:cxn modelId="{F68B8F55-E288-4EDD-AFBB-44E8D9722670}" type="presOf" srcId="{BA2A7618-0317-4487-91F4-C3EB590ADA6A}" destId="{00B0E371-5C5A-4F65-B575-CD5A3A1FF3F9}" srcOrd="0" destOrd="0" presId="urn:microsoft.com/office/officeart/2005/8/layout/hList7"/>
    <dgm:cxn modelId="{0EC24F42-5F89-42C3-A392-69489C5848DB}" type="presOf" srcId="{6930DEC7-A55E-4F88-9C63-D038EDB6080D}" destId="{AFEC655C-D7FC-4D5C-B470-34612395D966}" srcOrd="0" destOrd="6" presId="urn:microsoft.com/office/officeart/2005/8/layout/hList7"/>
    <dgm:cxn modelId="{70772305-9524-4792-AB02-C4D5FED74C0E}" type="presOf" srcId="{BBA910F8-A146-47CE-A031-1966F5B5B04A}" destId="{AFEC655C-D7FC-4D5C-B470-34612395D966}" srcOrd="0" destOrd="0" presId="urn:microsoft.com/office/officeart/2005/8/layout/hList7"/>
    <dgm:cxn modelId="{E594EB90-D5AF-4147-992B-719C105EBABF}" srcId="{BBA910F8-A146-47CE-A031-1966F5B5B04A}" destId="{33E78FAE-9904-4475-B9B7-66B7C18C23C5}" srcOrd="7" destOrd="0" parTransId="{67FDCD8A-916A-4411-8683-33865BBE3CCA}" sibTransId="{4EF8F44B-EA76-4D25-A3F3-2F5EB42DC57A}"/>
    <dgm:cxn modelId="{10C8B775-2522-44F4-BE94-BF6E655A1613}" type="presOf" srcId="{BB875EAC-AA81-4C02-9D4A-6D6099F49BE6}" destId="{BD6D0C39-19D0-494A-A86F-3904B3B664EE}" srcOrd="1" destOrd="8" presId="urn:microsoft.com/office/officeart/2005/8/layout/hList7"/>
    <dgm:cxn modelId="{4568CE63-19DA-4E6C-8A3B-1E2CA770F12E}" srcId="{51FD999A-27E4-42DC-B2F3-A35D6AFB9027}" destId="{BA2A7618-0317-4487-91F4-C3EB590ADA6A}" srcOrd="0" destOrd="0" parTransId="{63718176-1101-418C-8D35-ECA8BADC2C70}" sibTransId="{31A1F791-ECBD-4A5D-8BEB-CB65C7B69FEA}"/>
    <dgm:cxn modelId="{E9B77141-07B7-4219-B6B7-E929B1AAE097}" type="presOf" srcId="{BA2A7618-0317-4487-91F4-C3EB590ADA6A}" destId="{BD6D0C39-19D0-494A-A86F-3904B3B664EE}" srcOrd="1" destOrd="0" presId="urn:microsoft.com/office/officeart/2005/8/layout/hList7"/>
    <dgm:cxn modelId="{1B092B28-91CC-BA44-9842-971235F2982C}" type="presOf" srcId="{7C840DD0-CA24-C740-AF7F-B19E7DA26FC1}" destId="{AFEC655C-D7FC-4D5C-B470-34612395D966}" srcOrd="0" destOrd="7" presId="urn:microsoft.com/office/officeart/2005/8/layout/hList7"/>
    <dgm:cxn modelId="{7F5824AD-6D73-4471-A122-63BC051B7478}" srcId="{BBA910F8-A146-47CE-A031-1966F5B5B04A}" destId="{C4BD28A1-4ECB-4E4D-8C76-16C8A537B8D2}" srcOrd="1" destOrd="0" parTransId="{2E60C492-A269-46AE-86CE-6BFEFFA90FD1}" sibTransId="{C177CB8C-6727-44DE-B5E6-70E842C6E339}"/>
    <dgm:cxn modelId="{30BB9EE4-6040-4CEB-BE3F-4C229A4D95B5}" srcId="{BBA910F8-A146-47CE-A031-1966F5B5B04A}" destId="{8F6E8280-1798-4BF5-8578-C35BD574B5AD}" srcOrd="0" destOrd="0" parTransId="{CB615EE6-1847-40DD-BE44-1A0DF949C1AD}" sibTransId="{EC0B88E0-D7C3-4FB8-AF7F-FD687BF10F90}"/>
    <dgm:cxn modelId="{BB398F71-B06D-4600-B2B2-A5FEBB680A47}" type="presOf" srcId="{34D22FAF-5665-4246-9325-5800364C3514}" destId="{732E494F-0FB3-4EC3-B88D-9B91F21BC87F}" srcOrd="0" destOrd="2" presId="urn:microsoft.com/office/officeart/2005/8/layout/hList7"/>
    <dgm:cxn modelId="{924E69AF-31E7-4809-B0F7-7A715C81A829}" type="presOf" srcId="{708973FF-EA51-4025-AE32-D7EC606E41CA}" destId="{BD6D0C39-19D0-494A-A86F-3904B3B664EE}" srcOrd="1" destOrd="2" presId="urn:microsoft.com/office/officeart/2005/8/layout/hList7"/>
    <dgm:cxn modelId="{19A3962D-53C7-1D4A-8C8A-87B2BC1D43C5}" type="presOf" srcId="{937B4FD2-A536-4C44-9C90-501DDB748688}" destId="{BD6D0C39-19D0-494A-A86F-3904B3B664EE}" srcOrd="1" destOrd="3" presId="urn:microsoft.com/office/officeart/2005/8/layout/hList7"/>
    <dgm:cxn modelId="{B3B3BA14-0A9A-4281-8C9A-FC2DA76CDD6E}" type="presOf" srcId="{B96D2415-961F-4238-8FB8-119E5CD00F59}" destId="{AFEC655C-D7FC-4D5C-B470-34612395D966}" srcOrd="0" destOrd="5" presId="urn:microsoft.com/office/officeart/2005/8/layout/hList7"/>
    <dgm:cxn modelId="{76E793F8-CE53-41B0-A535-D27F7CAAEFCC}" srcId="{980EDE84-0F55-487D-9983-96A2A1AED9A5}" destId="{C192A4F6-1FED-4E92-A5C7-C8A94093C39A}" srcOrd="0" destOrd="0" parTransId="{CBD4934B-C6A3-4F3A-A7BF-43E1EE8BDEEF}" sibTransId="{088D9731-342D-42F7-900C-58C2533CCC75}"/>
    <dgm:cxn modelId="{C247B45D-CBC8-4AEE-AA5D-9A283DF08CB2}" srcId="{BBA910F8-A146-47CE-A031-1966F5B5B04A}" destId="{9EF4DA09-8A0B-4CC6-8A73-47ACB6DB0FF6}" srcOrd="2" destOrd="0" parTransId="{30EB436D-E3E5-4433-A096-8B1F86DE773F}" sibTransId="{90CE29D3-D2E6-47F1-9A49-673571669516}"/>
    <dgm:cxn modelId="{DF32987B-D791-4822-B60D-044C544BAF31}" type="presOf" srcId="{96B05193-80C5-43F0-9E70-34B7A20AB567}" destId="{BD6D0C39-19D0-494A-A86F-3904B3B664EE}" srcOrd="1" destOrd="1" presId="urn:microsoft.com/office/officeart/2005/8/layout/hList7"/>
    <dgm:cxn modelId="{FFDDEA4B-C277-4493-BFED-A9F36F14C680}" type="presOf" srcId="{BBA910F8-A146-47CE-A031-1966F5B5B04A}" destId="{846A26CA-DA40-4393-920F-969CEE24A748}" srcOrd="1" destOrd="0" presId="urn:microsoft.com/office/officeart/2005/8/layout/hList7"/>
    <dgm:cxn modelId="{C352803A-5E6F-EE47-9587-08C6A386C3C0}" srcId="{BBA910F8-A146-47CE-A031-1966F5B5B04A}" destId="{7C840DD0-CA24-C740-AF7F-B19E7DA26FC1}" srcOrd="5" destOrd="0" parTransId="{160C7C31-C48A-E549-94EB-9E48C5E7B7F7}" sibTransId="{D51B4E23-B888-8841-B687-50596558E649}"/>
    <dgm:cxn modelId="{75BD462A-7152-45AE-9443-51206286AF90}" type="presOf" srcId="{8F6E8280-1798-4BF5-8578-C35BD574B5AD}" destId="{846A26CA-DA40-4393-920F-969CEE24A748}" srcOrd="1" destOrd="1" presId="urn:microsoft.com/office/officeart/2005/8/layout/hList7"/>
    <dgm:cxn modelId="{29FB687D-795A-4CC2-8E62-3B7F39B997E8}" srcId="{BA2A7618-0317-4487-91F4-C3EB590ADA6A}" destId="{708973FF-EA51-4025-AE32-D7EC606E41CA}" srcOrd="1" destOrd="0" parTransId="{03A0CF5E-86E0-4CEC-A117-4507AD5862E1}" sibTransId="{F73BF66A-4280-4117-85F4-17F8E364FF74}"/>
    <dgm:cxn modelId="{27DA9D89-9C42-4170-ABAF-C32A254BEA71}" type="presOf" srcId="{708973FF-EA51-4025-AE32-D7EC606E41CA}" destId="{00B0E371-5C5A-4F65-B575-CD5A3A1FF3F9}" srcOrd="0" destOrd="2" presId="urn:microsoft.com/office/officeart/2005/8/layout/hList7"/>
    <dgm:cxn modelId="{1C40AB7D-0935-4EA7-9420-B93F03A4C8B2}" type="presOf" srcId="{C192A4F6-1FED-4E92-A5C7-C8A94093C39A}" destId="{71B7612E-EB8C-49BC-81E1-E77B5A9C4540}" srcOrd="1" destOrd="1" presId="urn:microsoft.com/office/officeart/2005/8/layout/hList7"/>
    <dgm:cxn modelId="{5C4FFD2C-EBB2-4998-9920-F9A21BF462E2}" srcId="{BA2A7618-0317-4487-91F4-C3EB590ADA6A}" destId="{59334B91-7232-444E-A6CE-528A3621275B}" srcOrd="4" destOrd="0" parTransId="{093444D6-61B0-4D08-B5EA-A61008D90CA1}" sibTransId="{E86B0010-D139-4F77-BB9F-405AB1DADE94}"/>
    <dgm:cxn modelId="{F604AEA5-83F6-4074-A247-8A794B200876}" srcId="{51FD999A-27E4-42DC-B2F3-A35D6AFB9027}" destId="{BBA910F8-A146-47CE-A031-1966F5B5B04A}" srcOrd="1" destOrd="0" parTransId="{0C4F4ACF-CCFB-45ED-B240-D765501B6305}" sibTransId="{96A7F5AA-8C1E-41E0-A7A2-8DF3B213D64F}"/>
    <dgm:cxn modelId="{3B62FE93-3B9E-4EC7-B535-0929FD2316D0}" srcId="{BA2A7618-0317-4487-91F4-C3EB590ADA6A}" destId="{8C40D777-1041-42A3-9975-A6995C71B9A9}" srcOrd="6" destOrd="0" parTransId="{CCCC6E7E-F29A-4666-8002-5FB487C74350}" sibTransId="{27AAAFC7-23CC-4440-A22F-729FF0A0C383}"/>
    <dgm:cxn modelId="{42DCC96D-A4FA-44C6-90ED-3DD11296350C}" type="presOf" srcId="{34D22FAF-5665-4246-9325-5800364C3514}" destId="{71B7612E-EB8C-49BC-81E1-E77B5A9C4540}" srcOrd="1" destOrd="2" presId="urn:microsoft.com/office/officeart/2005/8/layout/hList7"/>
    <dgm:cxn modelId="{8817A7F9-8F79-4628-8D33-681B60C48CD3}" srcId="{BA2A7618-0317-4487-91F4-C3EB590ADA6A}" destId="{BB875EAC-AA81-4C02-9D4A-6D6099F49BE6}" srcOrd="5" destOrd="0" parTransId="{4E7748FD-841E-4782-A754-45A774D7BA72}" sibTransId="{F894705E-7232-4C1A-8569-07919C57CC72}"/>
    <dgm:cxn modelId="{BC1E76F4-A804-409F-AE86-45009A759CA2}" type="presParOf" srcId="{A5B2BE58-34AF-4103-8D2B-AF3C307C675B}" destId="{9D10B736-927E-4A48-8135-FF59423F1C8F}" srcOrd="0" destOrd="0" presId="urn:microsoft.com/office/officeart/2005/8/layout/hList7"/>
    <dgm:cxn modelId="{02527464-0EAA-4022-A9E5-86C3E4313F10}" type="presParOf" srcId="{A5B2BE58-34AF-4103-8D2B-AF3C307C675B}" destId="{3848D5C2-8BFD-4FED-84B1-193E4CA58812}" srcOrd="1" destOrd="0" presId="urn:microsoft.com/office/officeart/2005/8/layout/hList7"/>
    <dgm:cxn modelId="{9AF7CDFA-0418-4396-ADE5-505D5EECDA7A}" type="presParOf" srcId="{3848D5C2-8BFD-4FED-84B1-193E4CA58812}" destId="{B302059A-2B6C-4CA5-8B1B-5FB1211E2A60}" srcOrd="0" destOrd="0" presId="urn:microsoft.com/office/officeart/2005/8/layout/hList7"/>
    <dgm:cxn modelId="{089D6AA5-CA52-47AF-ADFF-DABAA0E2F668}" type="presParOf" srcId="{B302059A-2B6C-4CA5-8B1B-5FB1211E2A60}" destId="{00B0E371-5C5A-4F65-B575-CD5A3A1FF3F9}" srcOrd="0" destOrd="0" presId="urn:microsoft.com/office/officeart/2005/8/layout/hList7"/>
    <dgm:cxn modelId="{F64ABF75-F79C-4AF2-BCD6-970B0B2E99FB}" type="presParOf" srcId="{B302059A-2B6C-4CA5-8B1B-5FB1211E2A60}" destId="{BD6D0C39-19D0-494A-A86F-3904B3B664EE}" srcOrd="1" destOrd="0" presId="urn:microsoft.com/office/officeart/2005/8/layout/hList7"/>
    <dgm:cxn modelId="{6744A747-2012-4E30-8BAE-ECB117FDB6C5}" type="presParOf" srcId="{B302059A-2B6C-4CA5-8B1B-5FB1211E2A60}" destId="{6C1FA863-C330-4656-92D6-0D836713B937}" srcOrd="2" destOrd="0" presId="urn:microsoft.com/office/officeart/2005/8/layout/hList7"/>
    <dgm:cxn modelId="{A5DD24A6-93E0-402E-AF76-6884E7461EAF}" type="presParOf" srcId="{B302059A-2B6C-4CA5-8B1B-5FB1211E2A60}" destId="{FB9DC7BE-6238-438F-9F3F-9FCB9315036B}" srcOrd="3" destOrd="0" presId="urn:microsoft.com/office/officeart/2005/8/layout/hList7"/>
    <dgm:cxn modelId="{86DB9528-C7D0-4DCD-8612-9F2BD485DC73}" type="presParOf" srcId="{3848D5C2-8BFD-4FED-84B1-193E4CA58812}" destId="{193C7FEE-32AD-4251-A9CB-EF8397184B50}" srcOrd="1" destOrd="0" presId="urn:microsoft.com/office/officeart/2005/8/layout/hList7"/>
    <dgm:cxn modelId="{225C552C-7CC1-435F-A2F4-A0331F5D270C}" type="presParOf" srcId="{3848D5C2-8BFD-4FED-84B1-193E4CA58812}" destId="{FE4AE448-18A8-42C0-BCCA-742674F724E9}" srcOrd="2" destOrd="0" presId="urn:microsoft.com/office/officeart/2005/8/layout/hList7"/>
    <dgm:cxn modelId="{7223800A-3A8D-4B4A-A576-A0574B553CB7}" type="presParOf" srcId="{FE4AE448-18A8-42C0-BCCA-742674F724E9}" destId="{AFEC655C-D7FC-4D5C-B470-34612395D966}" srcOrd="0" destOrd="0" presId="urn:microsoft.com/office/officeart/2005/8/layout/hList7"/>
    <dgm:cxn modelId="{9568F34D-F9CF-47DF-8ECB-C46451DD4C43}" type="presParOf" srcId="{FE4AE448-18A8-42C0-BCCA-742674F724E9}" destId="{846A26CA-DA40-4393-920F-969CEE24A748}" srcOrd="1" destOrd="0" presId="urn:microsoft.com/office/officeart/2005/8/layout/hList7"/>
    <dgm:cxn modelId="{402D86A7-BCAF-4800-A489-3B73898BA894}" type="presParOf" srcId="{FE4AE448-18A8-42C0-BCCA-742674F724E9}" destId="{8B9BC0D5-F774-4A8F-B0A0-A6A723466B16}" srcOrd="2" destOrd="0" presId="urn:microsoft.com/office/officeart/2005/8/layout/hList7"/>
    <dgm:cxn modelId="{ED19D716-CBFB-49A0-B2AD-C6DF52F70D85}" type="presParOf" srcId="{FE4AE448-18A8-42C0-BCCA-742674F724E9}" destId="{59067F95-2A1B-465B-8DC5-5CD93338C9D0}" srcOrd="3" destOrd="0" presId="urn:microsoft.com/office/officeart/2005/8/layout/hList7"/>
    <dgm:cxn modelId="{5670F864-06EC-4CF0-B54A-B14D1FD373D4}" type="presParOf" srcId="{3848D5C2-8BFD-4FED-84B1-193E4CA58812}" destId="{B73EB485-491E-44AE-A645-49FB2CA16716}" srcOrd="3" destOrd="0" presId="urn:microsoft.com/office/officeart/2005/8/layout/hList7"/>
    <dgm:cxn modelId="{E6B6D620-8948-4EDB-8058-58C39924B58C}" type="presParOf" srcId="{3848D5C2-8BFD-4FED-84B1-193E4CA58812}" destId="{CCC97805-A2FC-4BD0-AE7E-9668D9033C4C}" srcOrd="4" destOrd="0" presId="urn:microsoft.com/office/officeart/2005/8/layout/hList7"/>
    <dgm:cxn modelId="{A7990103-7B1B-4C06-A7E2-C5FA11CF4973}" type="presParOf" srcId="{CCC97805-A2FC-4BD0-AE7E-9668D9033C4C}" destId="{732E494F-0FB3-4EC3-B88D-9B91F21BC87F}" srcOrd="0" destOrd="0" presId="urn:microsoft.com/office/officeart/2005/8/layout/hList7"/>
    <dgm:cxn modelId="{890BC3A5-B4D4-4A7A-A125-F7AACF6C05B2}" type="presParOf" srcId="{CCC97805-A2FC-4BD0-AE7E-9668D9033C4C}" destId="{71B7612E-EB8C-49BC-81E1-E77B5A9C4540}" srcOrd="1" destOrd="0" presId="urn:microsoft.com/office/officeart/2005/8/layout/hList7"/>
    <dgm:cxn modelId="{75F02391-02CB-426E-89F2-2B6CBA55A9C6}" type="presParOf" srcId="{CCC97805-A2FC-4BD0-AE7E-9668D9033C4C}" destId="{61C2264F-B577-4D70-BE58-5CB41A8F3617}" srcOrd="2" destOrd="0" presId="urn:microsoft.com/office/officeart/2005/8/layout/hList7"/>
    <dgm:cxn modelId="{0753FDE3-CC05-4083-81B2-1DD8D59B843F}" type="presParOf" srcId="{CCC97805-A2FC-4BD0-AE7E-9668D9033C4C}" destId="{BCC29C41-C40B-4127-A9D5-7687FC06263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65B4A-307A-41D2-BEE7-B150791AEF0D}" type="doc">
      <dgm:prSet loTypeId="urn:microsoft.com/office/officeart/2005/8/layout/funnel1" loCatId="relationship" qsTypeId="urn:microsoft.com/office/officeart/2005/8/quickstyle/simple5" qsCatId="simple" csTypeId="urn:microsoft.com/office/officeart/2005/8/colors/colorful5" csCatId="colorful" phldr="1"/>
      <dgm:spPr/>
      <dgm:t>
        <a:bodyPr/>
        <a:lstStyle/>
        <a:p>
          <a:endParaRPr lang="en-US"/>
        </a:p>
      </dgm:t>
    </dgm:pt>
    <dgm:pt modelId="{C823DC4D-2681-476C-82C7-3070DA1EFF6F}">
      <dgm:prSet phldrT="[Text]"/>
      <dgm:spPr/>
      <dgm:t>
        <a:bodyPr/>
        <a:lstStyle/>
        <a:p>
          <a:r>
            <a:rPr lang="en-US" dirty="0" smtClean="0"/>
            <a:t>Library</a:t>
          </a:r>
          <a:endParaRPr lang="en-US" dirty="0"/>
        </a:p>
      </dgm:t>
    </dgm:pt>
    <dgm:pt modelId="{5F843DE2-3AE4-40BE-AB69-192E62618219}" type="parTrans" cxnId="{EA115EF7-0E2B-48D7-B69B-82106D2F0B70}">
      <dgm:prSet/>
      <dgm:spPr/>
      <dgm:t>
        <a:bodyPr/>
        <a:lstStyle/>
        <a:p>
          <a:endParaRPr lang="en-US"/>
        </a:p>
      </dgm:t>
    </dgm:pt>
    <dgm:pt modelId="{C966F438-0E6E-4282-B8B6-C7E6BC846F21}" type="sibTrans" cxnId="{EA115EF7-0E2B-48D7-B69B-82106D2F0B70}">
      <dgm:prSet/>
      <dgm:spPr/>
      <dgm:t>
        <a:bodyPr/>
        <a:lstStyle/>
        <a:p>
          <a:endParaRPr lang="en-US"/>
        </a:p>
      </dgm:t>
    </dgm:pt>
    <dgm:pt modelId="{D1ED2477-852B-4E0E-A8D6-A36EDFABF589}">
      <dgm:prSet phldrT="[Text]"/>
      <dgm:spPr/>
      <dgm:t>
        <a:bodyPr/>
        <a:lstStyle/>
        <a:p>
          <a:r>
            <a:rPr lang="en-US" dirty="0" smtClean="0"/>
            <a:t>Learning Center</a:t>
          </a:r>
          <a:endParaRPr lang="en-US" dirty="0"/>
        </a:p>
      </dgm:t>
    </dgm:pt>
    <dgm:pt modelId="{11DD53C0-D8BE-4C8D-AA85-A093108FAB05}" type="parTrans" cxnId="{E37F0182-53D2-4F41-9EBA-C0CF8433CB4F}">
      <dgm:prSet/>
      <dgm:spPr/>
      <dgm:t>
        <a:bodyPr/>
        <a:lstStyle/>
        <a:p>
          <a:endParaRPr lang="en-US"/>
        </a:p>
      </dgm:t>
    </dgm:pt>
    <dgm:pt modelId="{11297F76-2735-4B0C-B7AC-740FE8453830}" type="sibTrans" cxnId="{E37F0182-53D2-4F41-9EBA-C0CF8433CB4F}">
      <dgm:prSet/>
      <dgm:spPr/>
      <dgm:t>
        <a:bodyPr/>
        <a:lstStyle/>
        <a:p>
          <a:endParaRPr lang="en-US"/>
        </a:p>
      </dgm:t>
    </dgm:pt>
    <dgm:pt modelId="{B14C642C-1535-4F3F-A2E1-EB43DCFA61AC}">
      <dgm:prSet phldrT="[Text]"/>
      <dgm:spPr/>
      <dgm:t>
        <a:bodyPr/>
        <a:lstStyle/>
        <a:p>
          <a:r>
            <a:rPr lang="en-US" dirty="0" smtClean="0"/>
            <a:t>Kinesiology, Athletics, Dance, Fitness, Varsity, Team, Individual</a:t>
          </a:r>
          <a:endParaRPr lang="en-US" dirty="0"/>
        </a:p>
      </dgm:t>
    </dgm:pt>
    <dgm:pt modelId="{E5041D2C-25C2-4B6D-B74A-F4D339277BE7}" type="sibTrans" cxnId="{36754869-B1B9-4CAD-93B5-7539DA22FF66}">
      <dgm:prSet/>
      <dgm:spPr/>
      <dgm:t>
        <a:bodyPr/>
        <a:lstStyle/>
        <a:p>
          <a:endParaRPr lang="en-US"/>
        </a:p>
      </dgm:t>
    </dgm:pt>
    <dgm:pt modelId="{6AF7A830-A042-4C2A-BBE9-706D36C9E62E}" type="parTrans" cxnId="{36754869-B1B9-4CAD-93B5-7539DA22FF66}">
      <dgm:prSet/>
      <dgm:spPr/>
      <dgm:t>
        <a:bodyPr/>
        <a:lstStyle/>
        <a:p>
          <a:endParaRPr lang="en-US"/>
        </a:p>
      </dgm:t>
    </dgm:pt>
    <dgm:pt modelId="{5482A34D-5771-46F6-9FF4-8AE8F23900B1}">
      <dgm:prSet phldrT="[Text]"/>
      <dgm:spPr/>
      <dgm:t>
        <a:bodyPr/>
        <a:lstStyle/>
        <a:p>
          <a:r>
            <a:rPr lang="en-US" dirty="0" smtClean="0"/>
            <a:t>2013: Reporting to the Office of Instruction - Athletics, Library, Learning Center (ALL)</a:t>
          </a:r>
          <a:endParaRPr lang="en-US" dirty="0"/>
        </a:p>
      </dgm:t>
    </dgm:pt>
    <dgm:pt modelId="{F9469144-69EC-40CD-ACE2-AEA93DAF704F}" type="parTrans" cxnId="{48164B4F-82FE-4FCA-9693-0015157893CD}">
      <dgm:prSet/>
      <dgm:spPr/>
      <dgm:t>
        <a:bodyPr/>
        <a:lstStyle/>
        <a:p>
          <a:endParaRPr lang="en-US"/>
        </a:p>
      </dgm:t>
    </dgm:pt>
    <dgm:pt modelId="{47D5DB00-BBCC-4491-95B9-8625B5E1F4F3}" type="sibTrans" cxnId="{48164B4F-82FE-4FCA-9693-0015157893CD}">
      <dgm:prSet/>
      <dgm:spPr/>
      <dgm:t>
        <a:bodyPr/>
        <a:lstStyle/>
        <a:p>
          <a:endParaRPr lang="en-US"/>
        </a:p>
      </dgm:t>
    </dgm:pt>
    <dgm:pt modelId="{4071E86D-0FB1-40BD-9FCC-93DF518C7485}" type="pres">
      <dgm:prSet presAssocID="{C0165B4A-307A-41D2-BEE7-B150791AEF0D}" presName="Name0" presStyleCnt="0">
        <dgm:presLayoutVars>
          <dgm:chMax val="4"/>
          <dgm:resizeHandles val="exact"/>
        </dgm:presLayoutVars>
      </dgm:prSet>
      <dgm:spPr/>
      <dgm:t>
        <a:bodyPr/>
        <a:lstStyle/>
        <a:p>
          <a:endParaRPr lang="en-US"/>
        </a:p>
      </dgm:t>
    </dgm:pt>
    <dgm:pt modelId="{7F40DFF9-0298-4FD5-BE46-E39D52D496EC}" type="pres">
      <dgm:prSet presAssocID="{C0165B4A-307A-41D2-BEE7-B150791AEF0D}" presName="ellipse" presStyleLbl="trBgShp" presStyleIdx="0" presStyleCnt="1"/>
      <dgm:spPr/>
    </dgm:pt>
    <dgm:pt modelId="{206E781A-C99A-4D94-A331-EF5929A62DCF}" type="pres">
      <dgm:prSet presAssocID="{C0165B4A-307A-41D2-BEE7-B150791AEF0D}" presName="arrow1" presStyleLbl="fgShp" presStyleIdx="0" presStyleCnt="1"/>
      <dgm:spPr/>
    </dgm:pt>
    <dgm:pt modelId="{80A93481-BCF9-43B0-B4BD-3F4CD1805522}" type="pres">
      <dgm:prSet presAssocID="{C0165B4A-307A-41D2-BEE7-B150791AEF0D}" presName="rectangle" presStyleLbl="revTx" presStyleIdx="0" presStyleCnt="1" custLinFactNeighborX="386" custLinFactNeighborY="12618">
        <dgm:presLayoutVars>
          <dgm:bulletEnabled val="1"/>
        </dgm:presLayoutVars>
      </dgm:prSet>
      <dgm:spPr/>
      <dgm:t>
        <a:bodyPr/>
        <a:lstStyle/>
        <a:p>
          <a:endParaRPr lang="en-US"/>
        </a:p>
      </dgm:t>
    </dgm:pt>
    <dgm:pt modelId="{9499D802-CA60-4A86-8089-5BFBEEA2361F}" type="pres">
      <dgm:prSet presAssocID="{C823DC4D-2681-476C-82C7-3070DA1EFF6F}" presName="item1" presStyleLbl="node1" presStyleIdx="0" presStyleCnt="3">
        <dgm:presLayoutVars>
          <dgm:bulletEnabled val="1"/>
        </dgm:presLayoutVars>
      </dgm:prSet>
      <dgm:spPr/>
      <dgm:t>
        <a:bodyPr/>
        <a:lstStyle/>
        <a:p>
          <a:endParaRPr lang="en-US"/>
        </a:p>
      </dgm:t>
    </dgm:pt>
    <dgm:pt modelId="{94C8A705-E6B1-4886-86AD-8AD326DF54F8}" type="pres">
      <dgm:prSet presAssocID="{D1ED2477-852B-4E0E-A8D6-A36EDFABF589}" presName="item2" presStyleLbl="node1" presStyleIdx="1" presStyleCnt="3">
        <dgm:presLayoutVars>
          <dgm:bulletEnabled val="1"/>
        </dgm:presLayoutVars>
      </dgm:prSet>
      <dgm:spPr/>
      <dgm:t>
        <a:bodyPr/>
        <a:lstStyle/>
        <a:p>
          <a:endParaRPr lang="en-US"/>
        </a:p>
      </dgm:t>
    </dgm:pt>
    <dgm:pt modelId="{2C014F9D-5925-49C5-A037-6619E088BB07}" type="pres">
      <dgm:prSet presAssocID="{5482A34D-5771-46F6-9FF4-8AE8F23900B1}" presName="item3" presStyleLbl="node1" presStyleIdx="2" presStyleCnt="3">
        <dgm:presLayoutVars>
          <dgm:bulletEnabled val="1"/>
        </dgm:presLayoutVars>
      </dgm:prSet>
      <dgm:spPr/>
      <dgm:t>
        <a:bodyPr/>
        <a:lstStyle/>
        <a:p>
          <a:endParaRPr lang="en-US"/>
        </a:p>
      </dgm:t>
    </dgm:pt>
    <dgm:pt modelId="{BD5E19F0-0A36-4522-BA92-44DB6C254C0D}" type="pres">
      <dgm:prSet presAssocID="{C0165B4A-307A-41D2-BEE7-B150791AEF0D}" presName="funnel" presStyleLbl="trAlignAcc1" presStyleIdx="0" presStyleCnt="1"/>
      <dgm:spPr/>
    </dgm:pt>
  </dgm:ptLst>
  <dgm:cxnLst>
    <dgm:cxn modelId="{48164B4F-82FE-4FCA-9693-0015157893CD}" srcId="{C0165B4A-307A-41D2-BEE7-B150791AEF0D}" destId="{5482A34D-5771-46F6-9FF4-8AE8F23900B1}" srcOrd="3" destOrd="0" parTransId="{F9469144-69EC-40CD-ACE2-AEA93DAF704F}" sibTransId="{47D5DB00-BBCC-4491-95B9-8625B5E1F4F3}"/>
    <dgm:cxn modelId="{625E8072-DAF7-471F-BFA9-7A2AC0E0003B}" type="presOf" srcId="{C0165B4A-307A-41D2-BEE7-B150791AEF0D}" destId="{4071E86D-0FB1-40BD-9FCC-93DF518C7485}" srcOrd="0" destOrd="0" presId="urn:microsoft.com/office/officeart/2005/8/layout/funnel1"/>
    <dgm:cxn modelId="{477EA596-5864-4980-AFEF-42E97A15EE8A}" type="presOf" srcId="{B14C642C-1535-4F3F-A2E1-EB43DCFA61AC}" destId="{2C014F9D-5925-49C5-A037-6619E088BB07}" srcOrd="0" destOrd="0" presId="urn:microsoft.com/office/officeart/2005/8/layout/funnel1"/>
    <dgm:cxn modelId="{EA115EF7-0E2B-48D7-B69B-82106D2F0B70}" srcId="{C0165B4A-307A-41D2-BEE7-B150791AEF0D}" destId="{C823DC4D-2681-476C-82C7-3070DA1EFF6F}" srcOrd="1" destOrd="0" parTransId="{5F843DE2-3AE4-40BE-AB69-192E62618219}" sibTransId="{C966F438-0E6E-4282-B8B6-C7E6BC846F21}"/>
    <dgm:cxn modelId="{E37F0182-53D2-4F41-9EBA-C0CF8433CB4F}" srcId="{C0165B4A-307A-41D2-BEE7-B150791AEF0D}" destId="{D1ED2477-852B-4E0E-A8D6-A36EDFABF589}" srcOrd="2" destOrd="0" parTransId="{11DD53C0-D8BE-4C8D-AA85-A093108FAB05}" sibTransId="{11297F76-2735-4B0C-B7AC-740FE8453830}"/>
    <dgm:cxn modelId="{154AD973-76A6-43EB-A41F-CA75B442EC17}" type="presOf" srcId="{C823DC4D-2681-476C-82C7-3070DA1EFF6F}" destId="{94C8A705-E6B1-4886-86AD-8AD326DF54F8}" srcOrd="0" destOrd="0" presId="urn:microsoft.com/office/officeart/2005/8/layout/funnel1"/>
    <dgm:cxn modelId="{D218CE56-C247-4B73-B852-8A74DFDC77FF}" type="presOf" srcId="{5482A34D-5771-46F6-9FF4-8AE8F23900B1}" destId="{80A93481-BCF9-43B0-B4BD-3F4CD1805522}" srcOrd="0" destOrd="0" presId="urn:microsoft.com/office/officeart/2005/8/layout/funnel1"/>
    <dgm:cxn modelId="{645026FC-9A92-4D16-BE12-096238498BBD}" type="presOf" srcId="{D1ED2477-852B-4E0E-A8D6-A36EDFABF589}" destId="{9499D802-CA60-4A86-8089-5BFBEEA2361F}" srcOrd="0" destOrd="0" presId="urn:microsoft.com/office/officeart/2005/8/layout/funnel1"/>
    <dgm:cxn modelId="{36754869-B1B9-4CAD-93B5-7539DA22FF66}" srcId="{C0165B4A-307A-41D2-BEE7-B150791AEF0D}" destId="{B14C642C-1535-4F3F-A2E1-EB43DCFA61AC}" srcOrd="0" destOrd="0" parTransId="{6AF7A830-A042-4C2A-BBE9-706D36C9E62E}" sibTransId="{E5041D2C-25C2-4B6D-B74A-F4D339277BE7}"/>
    <dgm:cxn modelId="{6715B6A9-7326-4824-B9E9-24F3CD4E80F0}" type="presParOf" srcId="{4071E86D-0FB1-40BD-9FCC-93DF518C7485}" destId="{7F40DFF9-0298-4FD5-BE46-E39D52D496EC}" srcOrd="0" destOrd="0" presId="urn:microsoft.com/office/officeart/2005/8/layout/funnel1"/>
    <dgm:cxn modelId="{092179AE-6F3D-4797-BD33-1C85DFA18E62}" type="presParOf" srcId="{4071E86D-0FB1-40BD-9FCC-93DF518C7485}" destId="{206E781A-C99A-4D94-A331-EF5929A62DCF}" srcOrd="1" destOrd="0" presId="urn:microsoft.com/office/officeart/2005/8/layout/funnel1"/>
    <dgm:cxn modelId="{FD842934-F31B-4C85-9395-CF1D8001C75C}" type="presParOf" srcId="{4071E86D-0FB1-40BD-9FCC-93DF518C7485}" destId="{80A93481-BCF9-43B0-B4BD-3F4CD1805522}" srcOrd="2" destOrd="0" presId="urn:microsoft.com/office/officeart/2005/8/layout/funnel1"/>
    <dgm:cxn modelId="{42CF2E9C-9B07-4003-AEEF-8E71CABF7DEA}" type="presParOf" srcId="{4071E86D-0FB1-40BD-9FCC-93DF518C7485}" destId="{9499D802-CA60-4A86-8089-5BFBEEA2361F}" srcOrd="3" destOrd="0" presId="urn:microsoft.com/office/officeart/2005/8/layout/funnel1"/>
    <dgm:cxn modelId="{E6C51040-F074-46E7-B863-22D89EE5039D}" type="presParOf" srcId="{4071E86D-0FB1-40BD-9FCC-93DF518C7485}" destId="{94C8A705-E6B1-4886-86AD-8AD326DF54F8}" srcOrd="4" destOrd="0" presId="urn:microsoft.com/office/officeart/2005/8/layout/funnel1"/>
    <dgm:cxn modelId="{24FABA86-FA45-48C2-8345-0FFCD171F3CC}" type="presParOf" srcId="{4071E86D-0FB1-40BD-9FCC-93DF518C7485}" destId="{2C014F9D-5925-49C5-A037-6619E088BB07}" srcOrd="5" destOrd="0" presId="urn:microsoft.com/office/officeart/2005/8/layout/funnel1"/>
    <dgm:cxn modelId="{723E7B41-60E9-4D27-BA2C-6C5072217278}" type="presParOf" srcId="{4071E86D-0FB1-40BD-9FCC-93DF518C7485}" destId="{BD5E19F0-0A36-4522-BA92-44DB6C254C0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165B4A-307A-41D2-BEE7-B150791AEF0D}" type="doc">
      <dgm:prSet loTypeId="urn:microsoft.com/office/officeart/2005/8/layout/funnel1" loCatId="relationship" qsTypeId="urn:microsoft.com/office/officeart/2005/8/quickstyle/simple5" qsCatId="simple" csTypeId="urn:microsoft.com/office/officeart/2005/8/colors/colorful5" csCatId="colorful" phldr="1"/>
      <dgm:spPr/>
      <dgm:t>
        <a:bodyPr/>
        <a:lstStyle/>
        <a:p>
          <a:endParaRPr lang="en-US"/>
        </a:p>
      </dgm:t>
    </dgm:pt>
    <dgm:pt modelId="{C823DC4D-2681-476C-82C7-3070DA1EFF6F}">
      <dgm:prSet phldrT="[Text]"/>
      <dgm:spPr/>
      <dgm:t>
        <a:bodyPr/>
        <a:lstStyle/>
        <a:p>
          <a:r>
            <a:rPr lang="en-US" dirty="0" smtClean="0"/>
            <a:t>Library</a:t>
          </a:r>
          <a:endParaRPr lang="en-US" dirty="0"/>
        </a:p>
      </dgm:t>
    </dgm:pt>
    <dgm:pt modelId="{5F843DE2-3AE4-40BE-AB69-192E62618219}" type="parTrans" cxnId="{EA115EF7-0E2B-48D7-B69B-82106D2F0B70}">
      <dgm:prSet/>
      <dgm:spPr/>
      <dgm:t>
        <a:bodyPr/>
        <a:lstStyle/>
        <a:p>
          <a:endParaRPr lang="en-US"/>
        </a:p>
      </dgm:t>
    </dgm:pt>
    <dgm:pt modelId="{C966F438-0E6E-4282-B8B6-C7E6BC846F21}" type="sibTrans" cxnId="{EA115EF7-0E2B-48D7-B69B-82106D2F0B70}">
      <dgm:prSet/>
      <dgm:spPr/>
      <dgm:t>
        <a:bodyPr/>
        <a:lstStyle/>
        <a:p>
          <a:endParaRPr lang="en-US"/>
        </a:p>
      </dgm:t>
    </dgm:pt>
    <dgm:pt modelId="{D1ED2477-852B-4E0E-A8D6-A36EDFABF589}">
      <dgm:prSet phldrT="[Text]"/>
      <dgm:spPr/>
      <dgm:t>
        <a:bodyPr/>
        <a:lstStyle/>
        <a:p>
          <a:r>
            <a:rPr lang="en-US" dirty="0" smtClean="0"/>
            <a:t>Learning Center</a:t>
          </a:r>
          <a:endParaRPr lang="en-US" dirty="0"/>
        </a:p>
      </dgm:t>
    </dgm:pt>
    <dgm:pt modelId="{11DD53C0-D8BE-4C8D-AA85-A093108FAB05}" type="parTrans" cxnId="{E37F0182-53D2-4F41-9EBA-C0CF8433CB4F}">
      <dgm:prSet/>
      <dgm:spPr/>
      <dgm:t>
        <a:bodyPr/>
        <a:lstStyle/>
        <a:p>
          <a:endParaRPr lang="en-US"/>
        </a:p>
      </dgm:t>
    </dgm:pt>
    <dgm:pt modelId="{11297F76-2735-4B0C-B7AC-740FE8453830}" type="sibTrans" cxnId="{E37F0182-53D2-4F41-9EBA-C0CF8433CB4F}">
      <dgm:prSet/>
      <dgm:spPr/>
      <dgm:t>
        <a:bodyPr/>
        <a:lstStyle/>
        <a:p>
          <a:endParaRPr lang="en-US"/>
        </a:p>
      </dgm:t>
    </dgm:pt>
    <dgm:pt modelId="{B14C642C-1535-4F3F-A2E1-EB43DCFA61AC}">
      <dgm:prSet phldrT="[Text]"/>
      <dgm:spPr/>
      <dgm:t>
        <a:bodyPr/>
        <a:lstStyle/>
        <a:p>
          <a:r>
            <a:rPr lang="en-US" dirty="0" smtClean="0"/>
            <a:t>Kinesiology, Athletics, Dance, Fitness, Varsity, Team, Individual</a:t>
          </a:r>
          <a:endParaRPr lang="en-US" dirty="0"/>
        </a:p>
      </dgm:t>
    </dgm:pt>
    <dgm:pt modelId="{E5041D2C-25C2-4B6D-B74A-F4D339277BE7}" type="sibTrans" cxnId="{36754869-B1B9-4CAD-93B5-7539DA22FF66}">
      <dgm:prSet/>
      <dgm:spPr/>
      <dgm:t>
        <a:bodyPr/>
        <a:lstStyle/>
        <a:p>
          <a:endParaRPr lang="en-US"/>
        </a:p>
      </dgm:t>
    </dgm:pt>
    <dgm:pt modelId="{6AF7A830-A042-4C2A-BBE9-706D36C9E62E}" type="parTrans" cxnId="{36754869-B1B9-4CAD-93B5-7539DA22FF66}">
      <dgm:prSet/>
      <dgm:spPr/>
      <dgm:t>
        <a:bodyPr/>
        <a:lstStyle/>
        <a:p>
          <a:endParaRPr lang="en-US"/>
        </a:p>
      </dgm:t>
    </dgm:pt>
    <dgm:pt modelId="{5482A34D-5771-46F6-9FF4-8AE8F23900B1}">
      <dgm:prSet phldrT="[Text]"/>
      <dgm:spPr/>
      <dgm:t>
        <a:bodyPr/>
        <a:lstStyle/>
        <a:p>
          <a:r>
            <a:rPr lang="en-US" dirty="0" smtClean="0"/>
            <a:t>2014 - 2017: Becomes an Instructional Division - Athletics, Library, Learning Center (Div. of ALL)</a:t>
          </a:r>
          <a:endParaRPr lang="en-US" dirty="0"/>
        </a:p>
      </dgm:t>
    </dgm:pt>
    <dgm:pt modelId="{F9469144-69EC-40CD-ACE2-AEA93DAF704F}" type="parTrans" cxnId="{48164B4F-82FE-4FCA-9693-0015157893CD}">
      <dgm:prSet/>
      <dgm:spPr/>
      <dgm:t>
        <a:bodyPr/>
        <a:lstStyle/>
        <a:p>
          <a:endParaRPr lang="en-US"/>
        </a:p>
      </dgm:t>
    </dgm:pt>
    <dgm:pt modelId="{47D5DB00-BBCC-4491-95B9-8625B5E1F4F3}" type="sibTrans" cxnId="{48164B4F-82FE-4FCA-9693-0015157893CD}">
      <dgm:prSet/>
      <dgm:spPr/>
      <dgm:t>
        <a:bodyPr/>
        <a:lstStyle/>
        <a:p>
          <a:endParaRPr lang="en-US"/>
        </a:p>
      </dgm:t>
    </dgm:pt>
    <dgm:pt modelId="{4071E86D-0FB1-40BD-9FCC-93DF518C7485}" type="pres">
      <dgm:prSet presAssocID="{C0165B4A-307A-41D2-BEE7-B150791AEF0D}" presName="Name0" presStyleCnt="0">
        <dgm:presLayoutVars>
          <dgm:chMax val="4"/>
          <dgm:resizeHandles val="exact"/>
        </dgm:presLayoutVars>
      </dgm:prSet>
      <dgm:spPr/>
      <dgm:t>
        <a:bodyPr/>
        <a:lstStyle/>
        <a:p>
          <a:endParaRPr lang="en-US"/>
        </a:p>
      </dgm:t>
    </dgm:pt>
    <dgm:pt modelId="{7F40DFF9-0298-4FD5-BE46-E39D52D496EC}" type="pres">
      <dgm:prSet presAssocID="{C0165B4A-307A-41D2-BEE7-B150791AEF0D}" presName="ellipse" presStyleLbl="trBgShp" presStyleIdx="0" presStyleCnt="1"/>
      <dgm:spPr/>
    </dgm:pt>
    <dgm:pt modelId="{206E781A-C99A-4D94-A331-EF5929A62DCF}" type="pres">
      <dgm:prSet presAssocID="{C0165B4A-307A-41D2-BEE7-B150791AEF0D}" presName="arrow1" presStyleLbl="fgShp" presStyleIdx="0" presStyleCnt="1"/>
      <dgm:spPr/>
    </dgm:pt>
    <dgm:pt modelId="{80A93481-BCF9-43B0-B4BD-3F4CD1805522}" type="pres">
      <dgm:prSet presAssocID="{C0165B4A-307A-41D2-BEE7-B150791AEF0D}" presName="rectangle" presStyleLbl="revTx" presStyleIdx="0" presStyleCnt="1">
        <dgm:presLayoutVars>
          <dgm:bulletEnabled val="1"/>
        </dgm:presLayoutVars>
      </dgm:prSet>
      <dgm:spPr/>
      <dgm:t>
        <a:bodyPr/>
        <a:lstStyle/>
        <a:p>
          <a:endParaRPr lang="en-US"/>
        </a:p>
      </dgm:t>
    </dgm:pt>
    <dgm:pt modelId="{9499D802-CA60-4A86-8089-5BFBEEA2361F}" type="pres">
      <dgm:prSet presAssocID="{C823DC4D-2681-476C-82C7-3070DA1EFF6F}" presName="item1" presStyleLbl="node1" presStyleIdx="0" presStyleCnt="3">
        <dgm:presLayoutVars>
          <dgm:bulletEnabled val="1"/>
        </dgm:presLayoutVars>
      </dgm:prSet>
      <dgm:spPr/>
      <dgm:t>
        <a:bodyPr/>
        <a:lstStyle/>
        <a:p>
          <a:endParaRPr lang="en-US"/>
        </a:p>
      </dgm:t>
    </dgm:pt>
    <dgm:pt modelId="{94C8A705-E6B1-4886-86AD-8AD326DF54F8}" type="pres">
      <dgm:prSet presAssocID="{D1ED2477-852B-4E0E-A8D6-A36EDFABF589}" presName="item2" presStyleLbl="node1" presStyleIdx="1" presStyleCnt="3">
        <dgm:presLayoutVars>
          <dgm:bulletEnabled val="1"/>
        </dgm:presLayoutVars>
      </dgm:prSet>
      <dgm:spPr/>
      <dgm:t>
        <a:bodyPr/>
        <a:lstStyle/>
        <a:p>
          <a:endParaRPr lang="en-US"/>
        </a:p>
      </dgm:t>
    </dgm:pt>
    <dgm:pt modelId="{2C014F9D-5925-49C5-A037-6619E088BB07}" type="pres">
      <dgm:prSet presAssocID="{5482A34D-5771-46F6-9FF4-8AE8F23900B1}" presName="item3" presStyleLbl="node1" presStyleIdx="2" presStyleCnt="3">
        <dgm:presLayoutVars>
          <dgm:bulletEnabled val="1"/>
        </dgm:presLayoutVars>
      </dgm:prSet>
      <dgm:spPr/>
      <dgm:t>
        <a:bodyPr/>
        <a:lstStyle/>
        <a:p>
          <a:endParaRPr lang="en-US"/>
        </a:p>
      </dgm:t>
    </dgm:pt>
    <dgm:pt modelId="{BD5E19F0-0A36-4522-BA92-44DB6C254C0D}" type="pres">
      <dgm:prSet presAssocID="{C0165B4A-307A-41D2-BEE7-B150791AEF0D}" presName="funnel" presStyleLbl="trAlignAcc1" presStyleIdx="0" presStyleCnt="1" custLinFactNeighborX="771"/>
      <dgm:spPr/>
    </dgm:pt>
  </dgm:ptLst>
  <dgm:cxnLst>
    <dgm:cxn modelId="{9313053D-730C-49CB-A415-B571AE83D27C}" type="presOf" srcId="{D1ED2477-852B-4E0E-A8D6-A36EDFABF589}" destId="{9499D802-CA60-4A86-8089-5BFBEEA2361F}" srcOrd="0" destOrd="0" presId="urn:microsoft.com/office/officeart/2005/8/layout/funnel1"/>
    <dgm:cxn modelId="{D7FA84E7-9A64-4CEE-97F2-8D22B90AD806}" type="presOf" srcId="{C823DC4D-2681-476C-82C7-3070DA1EFF6F}" destId="{94C8A705-E6B1-4886-86AD-8AD326DF54F8}" srcOrd="0" destOrd="0" presId="urn:microsoft.com/office/officeart/2005/8/layout/funnel1"/>
    <dgm:cxn modelId="{39C8D91C-8EDD-45BA-A452-9E5C7353A39F}" type="presOf" srcId="{5482A34D-5771-46F6-9FF4-8AE8F23900B1}" destId="{80A93481-BCF9-43B0-B4BD-3F4CD1805522}" srcOrd="0" destOrd="0" presId="urn:microsoft.com/office/officeart/2005/8/layout/funnel1"/>
    <dgm:cxn modelId="{36754869-B1B9-4CAD-93B5-7539DA22FF66}" srcId="{C0165B4A-307A-41D2-BEE7-B150791AEF0D}" destId="{B14C642C-1535-4F3F-A2E1-EB43DCFA61AC}" srcOrd="0" destOrd="0" parTransId="{6AF7A830-A042-4C2A-BBE9-706D36C9E62E}" sibTransId="{E5041D2C-25C2-4B6D-B74A-F4D339277BE7}"/>
    <dgm:cxn modelId="{EA115EF7-0E2B-48D7-B69B-82106D2F0B70}" srcId="{C0165B4A-307A-41D2-BEE7-B150791AEF0D}" destId="{C823DC4D-2681-476C-82C7-3070DA1EFF6F}" srcOrd="1" destOrd="0" parTransId="{5F843DE2-3AE4-40BE-AB69-192E62618219}" sibTransId="{C966F438-0E6E-4282-B8B6-C7E6BC846F21}"/>
    <dgm:cxn modelId="{E37F0182-53D2-4F41-9EBA-C0CF8433CB4F}" srcId="{C0165B4A-307A-41D2-BEE7-B150791AEF0D}" destId="{D1ED2477-852B-4E0E-A8D6-A36EDFABF589}" srcOrd="2" destOrd="0" parTransId="{11DD53C0-D8BE-4C8D-AA85-A093108FAB05}" sibTransId="{11297F76-2735-4B0C-B7AC-740FE8453830}"/>
    <dgm:cxn modelId="{48164B4F-82FE-4FCA-9693-0015157893CD}" srcId="{C0165B4A-307A-41D2-BEE7-B150791AEF0D}" destId="{5482A34D-5771-46F6-9FF4-8AE8F23900B1}" srcOrd="3" destOrd="0" parTransId="{F9469144-69EC-40CD-ACE2-AEA93DAF704F}" sibTransId="{47D5DB00-BBCC-4491-95B9-8625B5E1F4F3}"/>
    <dgm:cxn modelId="{30A91825-E296-45C3-83AA-B294D5D69436}" type="presOf" srcId="{B14C642C-1535-4F3F-A2E1-EB43DCFA61AC}" destId="{2C014F9D-5925-49C5-A037-6619E088BB07}" srcOrd="0" destOrd="0" presId="urn:microsoft.com/office/officeart/2005/8/layout/funnel1"/>
    <dgm:cxn modelId="{65B19FB1-51FE-411C-9D1D-FA9E83364296}" type="presOf" srcId="{C0165B4A-307A-41D2-BEE7-B150791AEF0D}" destId="{4071E86D-0FB1-40BD-9FCC-93DF518C7485}" srcOrd="0" destOrd="0" presId="urn:microsoft.com/office/officeart/2005/8/layout/funnel1"/>
    <dgm:cxn modelId="{0CE9EE7D-69F9-4D89-BE2E-451014CEFE7C}" type="presParOf" srcId="{4071E86D-0FB1-40BD-9FCC-93DF518C7485}" destId="{7F40DFF9-0298-4FD5-BE46-E39D52D496EC}" srcOrd="0" destOrd="0" presId="urn:microsoft.com/office/officeart/2005/8/layout/funnel1"/>
    <dgm:cxn modelId="{588D73C5-F236-4371-80A9-ACA0454970C3}" type="presParOf" srcId="{4071E86D-0FB1-40BD-9FCC-93DF518C7485}" destId="{206E781A-C99A-4D94-A331-EF5929A62DCF}" srcOrd="1" destOrd="0" presId="urn:microsoft.com/office/officeart/2005/8/layout/funnel1"/>
    <dgm:cxn modelId="{1742F1DC-7702-4BB1-A05F-151A352173E3}" type="presParOf" srcId="{4071E86D-0FB1-40BD-9FCC-93DF518C7485}" destId="{80A93481-BCF9-43B0-B4BD-3F4CD1805522}" srcOrd="2" destOrd="0" presId="urn:microsoft.com/office/officeart/2005/8/layout/funnel1"/>
    <dgm:cxn modelId="{310F2642-175F-4939-9200-AB960B792F3C}" type="presParOf" srcId="{4071E86D-0FB1-40BD-9FCC-93DF518C7485}" destId="{9499D802-CA60-4A86-8089-5BFBEEA2361F}" srcOrd="3" destOrd="0" presId="urn:microsoft.com/office/officeart/2005/8/layout/funnel1"/>
    <dgm:cxn modelId="{98C5AAD9-5AD7-4B1B-A95E-F0998A6194C9}" type="presParOf" srcId="{4071E86D-0FB1-40BD-9FCC-93DF518C7485}" destId="{94C8A705-E6B1-4886-86AD-8AD326DF54F8}" srcOrd="4" destOrd="0" presId="urn:microsoft.com/office/officeart/2005/8/layout/funnel1"/>
    <dgm:cxn modelId="{626AA6BB-4BA5-4BE0-A7F1-DC3B854A9AAB}" type="presParOf" srcId="{4071E86D-0FB1-40BD-9FCC-93DF518C7485}" destId="{2C014F9D-5925-49C5-A037-6619E088BB07}" srcOrd="5" destOrd="0" presId="urn:microsoft.com/office/officeart/2005/8/layout/funnel1"/>
    <dgm:cxn modelId="{8ED50011-0685-4DD9-A3FE-C63A915D0A0B}" type="presParOf" srcId="{4071E86D-0FB1-40BD-9FCC-93DF518C7485}" destId="{BD5E19F0-0A36-4522-BA92-44DB6C254C0D}"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165B4A-307A-41D2-BEE7-B150791AEF0D}" type="doc">
      <dgm:prSet loTypeId="urn:microsoft.com/office/officeart/2005/8/layout/funnel1" loCatId="relationship" qsTypeId="urn:microsoft.com/office/officeart/2005/8/quickstyle/simple5" qsCatId="simple" csTypeId="urn:microsoft.com/office/officeart/2005/8/colors/colorful5" csCatId="colorful" phldr="1"/>
      <dgm:spPr/>
      <dgm:t>
        <a:bodyPr/>
        <a:lstStyle/>
        <a:p>
          <a:endParaRPr lang="en-US"/>
        </a:p>
      </dgm:t>
    </dgm:pt>
    <dgm:pt modelId="{C823DC4D-2681-476C-82C7-3070DA1EFF6F}">
      <dgm:prSet phldrT="[Text]"/>
      <dgm:spPr/>
      <dgm:t>
        <a:bodyPr/>
        <a:lstStyle/>
        <a:p>
          <a:r>
            <a:rPr lang="en-US" dirty="0" smtClean="0"/>
            <a:t>Athletics</a:t>
          </a:r>
          <a:endParaRPr lang="en-US" dirty="0"/>
        </a:p>
      </dgm:t>
    </dgm:pt>
    <dgm:pt modelId="{5F843DE2-3AE4-40BE-AB69-192E62618219}" type="parTrans" cxnId="{EA115EF7-0E2B-48D7-B69B-82106D2F0B70}">
      <dgm:prSet/>
      <dgm:spPr/>
      <dgm:t>
        <a:bodyPr/>
        <a:lstStyle/>
        <a:p>
          <a:endParaRPr lang="en-US"/>
        </a:p>
      </dgm:t>
    </dgm:pt>
    <dgm:pt modelId="{C966F438-0E6E-4282-B8B6-C7E6BC846F21}" type="sibTrans" cxnId="{EA115EF7-0E2B-48D7-B69B-82106D2F0B70}">
      <dgm:prSet/>
      <dgm:spPr/>
      <dgm:t>
        <a:bodyPr/>
        <a:lstStyle/>
        <a:p>
          <a:endParaRPr lang="en-US"/>
        </a:p>
      </dgm:t>
    </dgm:pt>
    <dgm:pt modelId="{D1ED2477-852B-4E0E-A8D6-A36EDFABF589}">
      <dgm:prSet phldrT="[Text]"/>
      <dgm:spPr/>
      <dgm:t>
        <a:bodyPr/>
        <a:lstStyle/>
        <a:p>
          <a:r>
            <a:rPr lang="en-US" dirty="0" smtClean="0"/>
            <a:t>Dance</a:t>
          </a:r>
          <a:endParaRPr lang="en-US" dirty="0"/>
        </a:p>
      </dgm:t>
    </dgm:pt>
    <dgm:pt modelId="{11DD53C0-D8BE-4C8D-AA85-A093108FAB05}" type="parTrans" cxnId="{E37F0182-53D2-4F41-9EBA-C0CF8433CB4F}">
      <dgm:prSet/>
      <dgm:spPr/>
      <dgm:t>
        <a:bodyPr/>
        <a:lstStyle/>
        <a:p>
          <a:endParaRPr lang="en-US"/>
        </a:p>
      </dgm:t>
    </dgm:pt>
    <dgm:pt modelId="{11297F76-2735-4B0C-B7AC-740FE8453830}" type="sibTrans" cxnId="{E37F0182-53D2-4F41-9EBA-C0CF8433CB4F}">
      <dgm:prSet/>
      <dgm:spPr/>
      <dgm:t>
        <a:bodyPr/>
        <a:lstStyle/>
        <a:p>
          <a:endParaRPr lang="en-US"/>
        </a:p>
      </dgm:t>
    </dgm:pt>
    <dgm:pt modelId="{B14C642C-1535-4F3F-A2E1-EB43DCFA61AC}">
      <dgm:prSet phldrT="[Text]"/>
      <dgm:spPr/>
      <dgm:t>
        <a:bodyPr/>
        <a:lstStyle/>
        <a:p>
          <a:r>
            <a:rPr lang="en-US" dirty="0" smtClean="0"/>
            <a:t>Kinesiology</a:t>
          </a:r>
          <a:endParaRPr lang="en-US" dirty="0"/>
        </a:p>
      </dgm:t>
    </dgm:pt>
    <dgm:pt modelId="{E5041D2C-25C2-4B6D-B74A-F4D339277BE7}" type="sibTrans" cxnId="{36754869-B1B9-4CAD-93B5-7539DA22FF66}">
      <dgm:prSet/>
      <dgm:spPr/>
      <dgm:t>
        <a:bodyPr/>
        <a:lstStyle/>
        <a:p>
          <a:endParaRPr lang="en-US"/>
        </a:p>
      </dgm:t>
    </dgm:pt>
    <dgm:pt modelId="{6AF7A830-A042-4C2A-BBE9-706D36C9E62E}" type="parTrans" cxnId="{36754869-B1B9-4CAD-93B5-7539DA22FF66}">
      <dgm:prSet/>
      <dgm:spPr/>
      <dgm:t>
        <a:bodyPr/>
        <a:lstStyle/>
        <a:p>
          <a:endParaRPr lang="en-US"/>
        </a:p>
      </dgm:t>
    </dgm:pt>
    <dgm:pt modelId="{5482A34D-5771-46F6-9FF4-8AE8F23900B1}">
      <dgm:prSet phldrT="[Text]"/>
      <dgm:spPr/>
      <dgm:t>
        <a:bodyPr/>
        <a:lstStyle/>
        <a:p>
          <a:r>
            <a:rPr lang="en-US" dirty="0" smtClean="0"/>
            <a:t>2018: Becomes an Instructional Department - Kinesiology, Athletics, &amp; Dance  </a:t>
          </a:r>
          <a:endParaRPr lang="en-US" dirty="0"/>
        </a:p>
      </dgm:t>
    </dgm:pt>
    <dgm:pt modelId="{F9469144-69EC-40CD-ACE2-AEA93DAF704F}" type="parTrans" cxnId="{48164B4F-82FE-4FCA-9693-0015157893CD}">
      <dgm:prSet/>
      <dgm:spPr/>
      <dgm:t>
        <a:bodyPr/>
        <a:lstStyle/>
        <a:p>
          <a:endParaRPr lang="en-US"/>
        </a:p>
      </dgm:t>
    </dgm:pt>
    <dgm:pt modelId="{47D5DB00-BBCC-4491-95B9-8625B5E1F4F3}" type="sibTrans" cxnId="{48164B4F-82FE-4FCA-9693-0015157893CD}">
      <dgm:prSet/>
      <dgm:spPr/>
      <dgm:t>
        <a:bodyPr/>
        <a:lstStyle/>
        <a:p>
          <a:endParaRPr lang="en-US"/>
        </a:p>
      </dgm:t>
    </dgm:pt>
    <dgm:pt modelId="{4071E86D-0FB1-40BD-9FCC-93DF518C7485}" type="pres">
      <dgm:prSet presAssocID="{C0165B4A-307A-41D2-BEE7-B150791AEF0D}" presName="Name0" presStyleCnt="0">
        <dgm:presLayoutVars>
          <dgm:chMax val="4"/>
          <dgm:resizeHandles val="exact"/>
        </dgm:presLayoutVars>
      </dgm:prSet>
      <dgm:spPr/>
      <dgm:t>
        <a:bodyPr/>
        <a:lstStyle/>
        <a:p>
          <a:endParaRPr lang="en-US"/>
        </a:p>
      </dgm:t>
    </dgm:pt>
    <dgm:pt modelId="{7F40DFF9-0298-4FD5-BE46-E39D52D496EC}" type="pres">
      <dgm:prSet presAssocID="{C0165B4A-307A-41D2-BEE7-B150791AEF0D}" presName="ellipse" presStyleLbl="trBgShp" presStyleIdx="0" presStyleCnt="1"/>
      <dgm:spPr/>
    </dgm:pt>
    <dgm:pt modelId="{206E781A-C99A-4D94-A331-EF5929A62DCF}" type="pres">
      <dgm:prSet presAssocID="{C0165B4A-307A-41D2-BEE7-B150791AEF0D}" presName="arrow1" presStyleLbl="fgShp" presStyleIdx="0" presStyleCnt="1"/>
      <dgm:spPr/>
    </dgm:pt>
    <dgm:pt modelId="{80A93481-BCF9-43B0-B4BD-3F4CD1805522}" type="pres">
      <dgm:prSet presAssocID="{C0165B4A-307A-41D2-BEE7-B150791AEF0D}" presName="rectangle" presStyleLbl="revTx" presStyleIdx="0" presStyleCnt="1">
        <dgm:presLayoutVars>
          <dgm:bulletEnabled val="1"/>
        </dgm:presLayoutVars>
      </dgm:prSet>
      <dgm:spPr/>
      <dgm:t>
        <a:bodyPr/>
        <a:lstStyle/>
        <a:p>
          <a:endParaRPr lang="en-US"/>
        </a:p>
      </dgm:t>
    </dgm:pt>
    <dgm:pt modelId="{9499D802-CA60-4A86-8089-5BFBEEA2361F}" type="pres">
      <dgm:prSet presAssocID="{C823DC4D-2681-476C-82C7-3070DA1EFF6F}" presName="item1" presStyleLbl="node1" presStyleIdx="0" presStyleCnt="3">
        <dgm:presLayoutVars>
          <dgm:bulletEnabled val="1"/>
        </dgm:presLayoutVars>
      </dgm:prSet>
      <dgm:spPr/>
      <dgm:t>
        <a:bodyPr/>
        <a:lstStyle/>
        <a:p>
          <a:endParaRPr lang="en-US"/>
        </a:p>
      </dgm:t>
    </dgm:pt>
    <dgm:pt modelId="{94C8A705-E6B1-4886-86AD-8AD326DF54F8}" type="pres">
      <dgm:prSet presAssocID="{D1ED2477-852B-4E0E-A8D6-A36EDFABF589}" presName="item2" presStyleLbl="node1" presStyleIdx="1" presStyleCnt="3">
        <dgm:presLayoutVars>
          <dgm:bulletEnabled val="1"/>
        </dgm:presLayoutVars>
      </dgm:prSet>
      <dgm:spPr/>
      <dgm:t>
        <a:bodyPr/>
        <a:lstStyle/>
        <a:p>
          <a:endParaRPr lang="en-US"/>
        </a:p>
      </dgm:t>
    </dgm:pt>
    <dgm:pt modelId="{2C014F9D-5925-49C5-A037-6619E088BB07}" type="pres">
      <dgm:prSet presAssocID="{5482A34D-5771-46F6-9FF4-8AE8F23900B1}" presName="item3" presStyleLbl="node1" presStyleIdx="2" presStyleCnt="3">
        <dgm:presLayoutVars>
          <dgm:bulletEnabled val="1"/>
        </dgm:presLayoutVars>
      </dgm:prSet>
      <dgm:spPr/>
      <dgm:t>
        <a:bodyPr/>
        <a:lstStyle/>
        <a:p>
          <a:endParaRPr lang="en-US"/>
        </a:p>
      </dgm:t>
    </dgm:pt>
    <dgm:pt modelId="{BD5E19F0-0A36-4522-BA92-44DB6C254C0D}" type="pres">
      <dgm:prSet presAssocID="{C0165B4A-307A-41D2-BEE7-B150791AEF0D}" presName="funnel" presStyleLbl="trAlignAcc1" presStyleIdx="0" presStyleCnt="1"/>
      <dgm:spPr/>
    </dgm:pt>
  </dgm:ptLst>
  <dgm:cxnLst>
    <dgm:cxn modelId="{E3419A24-8D8E-4544-8969-7E653C6B2A22}" type="presOf" srcId="{5482A34D-5771-46F6-9FF4-8AE8F23900B1}" destId="{80A93481-BCF9-43B0-B4BD-3F4CD1805522}" srcOrd="0" destOrd="0" presId="urn:microsoft.com/office/officeart/2005/8/layout/funnel1"/>
    <dgm:cxn modelId="{36754869-B1B9-4CAD-93B5-7539DA22FF66}" srcId="{C0165B4A-307A-41D2-BEE7-B150791AEF0D}" destId="{B14C642C-1535-4F3F-A2E1-EB43DCFA61AC}" srcOrd="0" destOrd="0" parTransId="{6AF7A830-A042-4C2A-BBE9-706D36C9E62E}" sibTransId="{E5041D2C-25C2-4B6D-B74A-F4D339277BE7}"/>
    <dgm:cxn modelId="{EA115EF7-0E2B-48D7-B69B-82106D2F0B70}" srcId="{C0165B4A-307A-41D2-BEE7-B150791AEF0D}" destId="{C823DC4D-2681-476C-82C7-3070DA1EFF6F}" srcOrd="1" destOrd="0" parTransId="{5F843DE2-3AE4-40BE-AB69-192E62618219}" sibTransId="{C966F438-0E6E-4282-B8B6-C7E6BC846F21}"/>
    <dgm:cxn modelId="{E37F0182-53D2-4F41-9EBA-C0CF8433CB4F}" srcId="{C0165B4A-307A-41D2-BEE7-B150791AEF0D}" destId="{D1ED2477-852B-4E0E-A8D6-A36EDFABF589}" srcOrd="2" destOrd="0" parTransId="{11DD53C0-D8BE-4C8D-AA85-A093108FAB05}" sibTransId="{11297F76-2735-4B0C-B7AC-740FE8453830}"/>
    <dgm:cxn modelId="{48164B4F-82FE-4FCA-9693-0015157893CD}" srcId="{C0165B4A-307A-41D2-BEE7-B150791AEF0D}" destId="{5482A34D-5771-46F6-9FF4-8AE8F23900B1}" srcOrd="3" destOrd="0" parTransId="{F9469144-69EC-40CD-ACE2-AEA93DAF704F}" sibTransId="{47D5DB00-BBCC-4491-95B9-8625B5E1F4F3}"/>
    <dgm:cxn modelId="{212A404B-7E2D-4CAE-8A06-6A09D9324BC9}" type="presOf" srcId="{C823DC4D-2681-476C-82C7-3070DA1EFF6F}" destId="{94C8A705-E6B1-4886-86AD-8AD326DF54F8}" srcOrd="0" destOrd="0" presId="urn:microsoft.com/office/officeart/2005/8/layout/funnel1"/>
    <dgm:cxn modelId="{E891DDDE-AA5B-4CF4-9985-06A306EA6F22}" type="presOf" srcId="{C0165B4A-307A-41D2-BEE7-B150791AEF0D}" destId="{4071E86D-0FB1-40BD-9FCC-93DF518C7485}" srcOrd="0" destOrd="0" presId="urn:microsoft.com/office/officeart/2005/8/layout/funnel1"/>
    <dgm:cxn modelId="{58812127-6BD1-44C0-8335-C7D40DFDF516}" type="presOf" srcId="{D1ED2477-852B-4E0E-A8D6-A36EDFABF589}" destId="{9499D802-CA60-4A86-8089-5BFBEEA2361F}" srcOrd="0" destOrd="0" presId="urn:microsoft.com/office/officeart/2005/8/layout/funnel1"/>
    <dgm:cxn modelId="{C58A140C-29CD-4EE7-8708-4A4B543E74B9}" type="presOf" srcId="{B14C642C-1535-4F3F-A2E1-EB43DCFA61AC}" destId="{2C014F9D-5925-49C5-A037-6619E088BB07}" srcOrd="0" destOrd="0" presId="urn:microsoft.com/office/officeart/2005/8/layout/funnel1"/>
    <dgm:cxn modelId="{D37ACF9F-DB64-4F44-B3E4-24BABCA895CB}" type="presParOf" srcId="{4071E86D-0FB1-40BD-9FCC-93DF518C7485}" destId="{7F40DFF9-0298-4FD5-BE46-E39D52D496EC}" srcOrd="0" destOrd="0" presId="urn:microsoft.com/office/officeart/2005/8/layout/funnel1"/>
    <dgm:cxn modelId="{B0A323BB-0D79-46CB-B2D9-0841E67599CA}" type="presParOf" srcId="{4071E86D-0FB1-40BD-9FCC-93DF518C7485}" destId="{206E781A-C99A-4D94-A331-EF5929A62DCF}" srcOrd="1" destOrd="0" presId="urn:microsoft.com/office/officeart/2005/8/layout/funnel1"/>
    <dgm:cxn modelId="{E2030C1E-714F-47ED-883E-9D5B9B18950B}" type="presParOf" srcId="{4071E86D-0FB1-40BD-9FCC-93DF518C7485}" destId="{80A93481-BCF9-43B0-B4BD-3F4CD1805522}" srcOrd="2" destOrd="0" presId="urn:microsoft.com/office/officeart/2005/8/layout/funnel1"/>
    <dgm:cxn modelId="{39D5B6AC-6450-45F9-9EB0-2C192C8781A0}" type="presParOf" srcId="{4071E86D-0FB1-40BD-9FCC-93DF518C7485}" destId="{9499D802-CA60-4A86-8089-5BFBEEA2361F}" srcOrd="3" destOrd="0" presId="urn:microsoft.com/office/officeart/2005/8/layout/funnel1"/>
    <dgm:cxn modelId="{0384F9C8-529C-405A-9D76-EF76B0EC0BF9}" type="presParOf" srcId="{4071E86D-0FB1-40BD-9FCC-93DF518C7485}" destId="{94C8A705-E6B1-4886-86AD-8AD326DF54F8}" srcOrd="4" destOrd="0" presId="urn:microsoft.com/office/officeart/2005/8/layout/funnel1"/>
    <dgm:cxn modelId="{C690A1E4-DF15-43ED-A43F-CC459516BAE1}" type="presParOf" srcId="{4071E86D-0FB1-40BD-9FCC-93DF518C7485}" destId="{2C014F9D-5925-49C5-A037-6619E088BB07}" srcOrd="5" destOrd="0" presId="urn:microsoft.com/office/officeart/2005/8/layout/funnel1"/>
    <dgm:cxn modelId="{1BEE7699-4593-4B75-8F68-0C0838D85C8B}" type="presParOf" srcId="{4071E86D-0FB1-40BD-9FCC-93DF518C7485}" destId="{BD5E19F0-0A36-4522-BA92-44DB6C254C0D}"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0E371-5C5A-4F65-B575-CD5A3A1FF3F9}">
      <dsp:nvSpPr>
        <dsp:cNvPr id="0" name=""/>
        <dsp:cNvSpPr/>
      </dsp:nvSpPr>
      <dsp:spPr>
        <a:xfrm>
          <a:off x="1706"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kern="1200" dirty="0" smtClean="0"/>
            <a:t>Programming</a:t>
          </a:r>
          <a:endParaRPr lang="en-US" sz="1200" kern="1200" dirty="0"/>
        </a:p>
        <a:p>
          <a:pPr marL="57150" lvl="1" indent="-57150" algn="l" defTabSz="400050">
            <a:lnSpc>
              <a:spcPct val="90000"/>
            </a:lnSpc>
            <a:spcBef>
              <a:spcPct val="0"/>
            </a:spcBef>
            <a:spcAft>
              <a:spcPct val="15000"/>
            </a:spcAft>
            <a:buChar char="••"/>
          </a:pPr>
          <a:r>
            <a:rPr lang="en-US" sz="900" kern="1200" dirty="0" smtClean="0"/>
            <a:t>Review all KINE, VARS, TEAM, INDV, FITN, DANC sections and its method of instruction</a:t>
          </a:r>
          <a:endParaRPr lang="en-US" sz="900" kern="1200" dirty="0"/>
        </a:p>
        <a:p>
          <a:pPr marL="57150" lvl="1" indent="-57150" algn="l" defTabSz="400050">
            <a:lnSpc>
              <a:spcPct val="90000"/>
            </a:lnSpc>
            <a:spcBef>
              <a:spcPct val="0"/>
            </a:spcBef>
            <a:spcAft>
              <a:spcPct val="15000"/>
            </a:spcAft>
            <a:buChar char="••"/>
          </a:pPr>
          <a:r>
            <a:rPr lang="en-US" sz="900" kern="1200" dirty="0" smtClean="0"/>
            <a:t>Prepare for an increase of Student Athletes</a:t>
          </a:r>
          <a:endParaRPr lang="en-US" sz="900" kern="1200" dirty="0"/>
        </a:p>
        <a:p>
          <a:pPr marL="114300" lvl="2" indent="-57150" algn="l" defTabSz="400050">
            <a:lnSpc>
              <a:spcPct val="90000"/>
            </a:lnSpc>
            <a:spcBef>
              <a:spcPct val="0"/>
            </a:spcBef>
            <a:spcAft>
              <a:spcPct val="15000"/>
            </a:spcAft>
            <a:buChar char="••"/>
          </a:pPr>
          <a:r>
            <a:rPr lang="en-US" sz="900" kern="1200" dirty="0" smtClean="0"/>
            <a:t>Currently 130-160 Full-Time Student Athletes </a:t>
          </a:r>
          <a:endParaRPr lang="en-US" sz="900" kern="1200" dirty="0"/>
        </a:p>
        <a:p>
          <a:pPr marL="57150" lvl="1" indent="-57150" algn="l" defTabSz="400050">
            <a:lnSpc>
              <a:spcPct val="90000"/>
            </a:lnSpc>
            <a:spcBef>
              <a:spcPct val="0"/>
            </a:spcBef>
            <a:spcAft>
              <a:spcPct val="15000"/>
            </a:spcAft>
            <a:buChar char="••"/>
          </a:pPr>
          <a:r>
            <a:rPr lang="en-US" sz="900" kern="1200" dirty="0" smtClean="0"/>
            <a:t>Research CC Athletic Interest Survey of Sport offerings</a:t>
          </a:r>
          <a:endParaRPr lang="en-US" sz="900" kern="1200" dirty="0"/>
        </a:p>
        <a:p>
          <a:pPr marL="114300" lvl="2" indent="-57150" algn="l" defTabSz="400050">
            <a:lnSpc>
              <a:spcPct val="90000"/>
            </a:lnSpc>
            <a:spcBef>
              <a:spcPct val="0"/>
            </a:spcBef>
            <a:spcAft>
              <a:spcPct val="15000"/>
            </a:spcAft>
            <a:buChar char="••"/>
          </a:pPr>
          <a:r>
            <a:rPr lang="en-US" sz="900" kern="1200" dirty="0" smtClean="0"/>
            <a:t>Conference realignment</a:t>
          </a:r>
          <a:endParaRPr lang="en-US" sz="900" kern="1200" dirty="0"/>
        </a:p>
        <a:p>
          <a:pPr marL="57150" lvl="1" indent="-57150" algn="l" defTabSz="400050">
            <a:lnSpc>
              <a:spcPct val="90000"/>
            </a:lnSpc>
            <a:spcBef>
              <a:spcPct val="0"/>
            </a:spcBef>
            <a:spcAft>
              <a:spcPct val="15000"/>
            </a:spcAft>
            <a:buChar char="••"/>
          </a:pPr>
          <a:r>
            <a:rPr lang="en-US" sz="900" kern="1200" dirty="0" smtClean="0"/>
            <a:t>Hall of Fame Ceremony &amp; Induction Banquet</a:t>
          </a:r>
          <a:endParaRPr lang="en-US" sz="900" kern="1200" dirty="0"/>
        </a:p>
        <a:p>
          <a:pPr marL="57150" lvl="1" indent="-57150" algn="l" defTabSz="400050">
            <a:lnSpc>
              <a:spcPct val="90000"/>
            </a:lnSpc>
            <a:spcBef>
              <a:spcPct val="0"/>
            </a:spcBef>
            <a:spcAft>
              <a:spcPct val="15000"/>
            </a:spcAft>
            <a:buChar char="••"/>
          </a:pPr>
          <a:r>
            <a:rPr lang="en-US" sz="900" kern="1200" dirty="0" smtClean="0"/>
            <a:t>Fall Dance Show</a:t>
          </a:r>
          <a:endParaRPr lang="en-US" sz="900" kern="1200" dirty="0"/>
        </a:p>
        <a:p>
          <a:pPr marL="57150" lvl="1" indent="-57150" algn="l" defTabSz="400050">
            <a:lnSpc>
              <a:spcPct val="90000"/>
            </a:lnSpc>
            <a:spcBef>
              <a:spcPct val="0"/>
            </a:spcBef>
            <a:spcAft>
              <a:spcPct val="15000"/>
            </a:spcAft>
            <a:buChar char="••"/>
          </a:pPr>
          <a:r>
            <a:rPr lang="en-US" sz="900" kern="1200" dirty="0" smtClean="0"/>
            <a:t>Community of Learning Through Sports (COLTS)</a:t>
          </a:r>
          <a:endParaRPr lang="en-US" sz="900" kern="1200" dirty="0"/>
        </a:p>
        <a:p>
          <a:pPr marL="57150" lvl="1" indent="-57150" algn="l" defTabSz="400050">
            <a:lnSpc>
              <a:spcPct val="90000"/>
            </a:lnSpc>
            <a:spcBef>
              <a:spcPct val="0"/>
            </a:spcBef>
            <a:spcAft>
              <a:spcPct val="15000"/>
            </a:spcAft>
            <a:buChar char="••"/>
          </a:pPr>
          <a:r>
            <a:rPr lang="en-US" sz="900" kern="1200" dirty="0" smtClean="0"/>
            <a:t>Title IX / EADA </a:t>
          </a:r>
          <a:endParaRPr lang="en-US" sz="900" kern="1200" dirty="0"/>
        </a:p>
      </dsp:txBody>
      <dsp:txXfrm>
        <a:off x="1706" y="2167466"/>
        <a:ext cx="2655093" cy="2167466"/>
      </dsp:txXfrm>
    </dsp:sp>
    <dsp:sp modelId="{FB9DC7BE-6238-438F-9F3F-9FCB9315036B}">
      <dsp:nvSpPr>
        <dsp:cNvPr id="0" name=""/>
        <dsp:cNvSpPr/>
      </dsp:nvSpPr>
      <dsp:spPr>
        <a:xfrm>
          <a:off x="427045" y="325120"/>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C655C-D7FC-4D5C-B470-34612395D966}">
      <dsp:nvSpPr>
        <dsp:cNvPr id="0" name=""/>
        <dsp:cNvSpPr/>
      </dsp:nvSpPr>
      <dsp:spPr>
        <a:xfrm>
          <a:off x="2736453"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kern="1200" dirty="0" smtClean="0"/>
            <a:t>Staffing</a:t>
          </a:r>
          <a:endParaRPr lang="en-US" sz="1200" kern="1200" dirty="0"/>
        </a:p>
        <a:p>
          <a:pPr marL="57150" lvl="1" indent="-57150" algn="l" defTabSz="400050">
            <a:lnSpc>
              <a:spcPct val="90000"/>
            </a:lnSpc>
            <a:spcBef>
              <a:spcPct val="0"/>
            </a:spcBef>
            <a:spcAft>
              <a:spcPct val="15000"/>
            </a:spcAft>
            <a:buChar char="••"/>
          </a:pPr>
          <a:r>
            <a:rPr lang="en-US" sz="900" kern="1200" dirty="0" smtClean="0"/>
            <a:t>4 FT Faculty</a:t>
          </a:r>
          <a:endParaRPr lang="en-US" sz="900" kern="1200" dirty="0"/>
        </a:p>
        <a:p>
          <a:pPr marL="114300" lvl="2" indent="-57150" algn="l" defTabSz="400050">
            <a:lnSpc>
              <a:spcPct val="90000"/>
            </a:lnSpc>
            <a:spcBef>
              <a:spcPct val="0"/>
            </a:spcBef>
            <a:spcAft>
              <a:spcPct val="15000"/>
            </a:spcAft>
            <a:buChar char="••"/>
          </a:pPr>
          <a:r>
            <a:rPr lang="en-US" sz="900" kern="1200" dirty="0" smtClean="0"/>
            <a:t>1 Athletic Director (NIA)</a:t>
          </a:r>
          <a:endParaRPr lang="en-US" sz="900" kern="1200" dirty="0"/>
        </a:p>
        <a:p>
          <a:pPr marL="57150" lvl="1" indent="-57150" algn="l" defTabSz="400050">
            <a:lnSpc>
              <a:spcPct val="90000"/>
            </a:lnSpc>
            <a:spcBef>
              <a:spcPct val="0"/>
            </a:spcBef>
            <a:spcAft>
              <a:spcPct val="15000"/>
            </a:spcAft>
            <a:buChar char="••"/>
          </a:pPr>
          <a:r>
            <a:rPr lang="en-US" sz="900" kern="1200" dirty="0" smtClean="0"/>
            <a:t>1 Program Director</a:t>
          </a:r>
          <a:endParaRPr lang="en-US" sz="900" kern="1200" dirty="0"/>
        </a:p>
        <a:p>
          <a:pPr marL="57150" lvl="1" indent="-57150" algn="l" defTabSz="400050">
            <a:lnSpc>
              <a:spcPct val="90000"/>
            </a:lnSpc>
            <a:spcBef>
              <a:spcPct val="0"/>
            </a:spcBef>
            <a:spcAft>
              <a:spcPct val="15000"/>
            </a:spcAft>
            <a:buChar char="••"/>
          </a:pPr>
          <a:r>
            <a:rPr lang="en-US" sz="900" kern="1200" dirty="0" smtClean="0"/>
            <a:t>1 Full-Time Athletic Trainer</a:t>
          </a:r>
          <a:endParaRPr lang="en-US" sz="900" kern="1200" dirty="0"/>
        </a:p>
        <a:p>
          <a:pPr marL="57150" lvl="1" indent="-57150" algn="l" defTabSz="400050">
            <a:lnSpc>
              <a:spcPct val="90000"/>
            </a:lnSpc>
            <a:spcBef>
              <a:spcPct val="0"/>
            </a:spcBef>
            <a:spcAft>
              <a:spcPct val="15000"/>
            </a:spcAft>
            <a:buChar char="••"/>
          </a:pPr>
          <a:r>
            <a:rPr lang="en-US" sz="900" kern="1200" dirty="0" smtClean="0"/>
            <a:t>1 Part-Time Athletic Trainer</a:t>
          </a:r>
          <a:endParaRPr lang="en-US" sz="900" kern="1200" dirty="0"/>
        </a:p>
        <a:p>
          <a:pPr marL="57150" lvl="1" indent="-57150" algn="l" defTabSz="400050">
            <a:lnSpc>
              <a:spcPct val="90000"/>
            </a:lnSpc>
            <a:spcBef>
              <a:spcPct val="0"/>
            </a:spcBef>
            <a:spcAft>
              <a:spcPct val="15000"/>
            </a:spcAft>
            <a:buChar char="••"/>
          </a:pPr>
          <a:r>
            <a:rPr lang="en-US" sz="900" kern="1200" dirty="0" smtClean="0"/>
            <a:t>1 Instructional Aid II (50% ATH – ASLT)</a:t>
          </a:r>
          <a:endParaRPr lang="en-US" sz="900" kern="1200" dirty="0"/>
        </a:p>
        <a:p>
          <a:pPr marL="57150" lvl="1" indent="-57150" algn="l" defTabSz="400050">
            <a:lnSpc>
              <a:spcPct val="90000"/>
            </a:lnSpc>
            <a:spcBef>
              <a:spcPct val="0"/>
            </a:spcBef>
            <a:spcAft>
              <a:spcPct val="15000"/>
            </a:spcAft>
            <a:buChar char="••"/>
          </a:pPr>
          <a:r>
            <a:rPr lang="en-US" sz="900" kern="1200" dirty="0" smtClean="0"/>
            <a:t>4 Adjuncts</a:t>
          </a:r>
          <a:endParaRPr lang="en-US" sz="900" kern="1200" dirty="0"/>
        </a:p>
        <a:p>
          <a:pPr marL="114300" lvl="1" indent="-114300" algn="l" defTabSz="533400">
            <a:lnSpc>
              <a:spcPct val="90000"/>
            </a:lnSpc>
            <a:spcBef>
              <a:spcPct val="0"/>
            </a:spcBef>
            <a:spcAft>
              <a:spcPct val="15000"/>
            </a:spcAft>
            <a:buChar char="••"/>
          </a:pPr>
          <a:r>
            <a:rPr lang="en-US" sz="1200" b="1" kern="1200" dirty="0" smtClean="0">
              <a:solidFill>
                <a:srgbClr val="FFC000"/>
              </a:solidFill>
            </a:rPr>
            <a:t>Director of Wellness and Planning</a:t>
          </a:r>
          <a:endParaRPr lang="en-US" sz="1200" b="1" kern="1200" dirty="0">
            <a:solidFill>
              <a:srgbClr val="FFC000"/>
            </a:solidFill>
          </a:endParaRPr>
        </a:p>
        <a:p>
          <a:pPr marL="114300" lvl="1" indent="-114300" algn="l" defTabSz="533400">
            <a:lnSpc>
              <a:spcPct val="90000"/>
            </a:lnSpc>
            <a:spcBef>
              <a:spcPct val="0"/>
            </a:spcBef>
            <a:spcAft>
              <a:spcPct val="15000"/>
            </a:spcAft>
            <a:buChar char="••"/>
          </a:pPr>
          <a:r>
            <a:rPr lang="en-US" sz="1200" b="1" kern="1200" dirty="0" smtClean="0">
              <a:solidFill>
                <a:srgbClr val="FFC000"/>
              </a:solidFill>
            </a:rPr>
            <a:t>Program Services Coordinator</a:t>
          </a:r>
          <a:endParaRPr lang="en-US" sz="1200" b="1" kern="1200" dirty="0">
            <a:solidFill>
              <a:srgbClr val="FFC000"/>
            </a:solidFill>
          </a:endParaRPr>
        </a:p>
        <a:p>
          <a:pPr marL="114300" lvl="1" indent="-114300" algn="l" defTabSz="533400">
            <a:lnSpc>
              <a:spcPct val="90000"/>
            </a:lnSpc>
            <a:spcBef>
              <a:spcPct val="0"/>
            </a:spcBef>
            <a:spcAft>
              <a:spcPct val="15000"/>
            </a:spcAft>
            <a:buChar char="••"/>
          </a:pPr>
          <a:r>
            <a:rPr lang="en-US" sz="1200" b="1" kern="1200" dirty="0" smtClean="0">
              <a:solidFill>
                <a:srgbClr val="FFC000"/>
              </a:solidFill>
            </a:rPr>
            <a:t>Office Assistant II</a:t>
          </a:r>
          <a:endParaRPr lang="en-US" sz="1200" b="1" kern="1200" dirty="0">
            <a:solidFill>
              <a:srgbClr val="FFC000"/>
            </a:solidFill>
          </a:endParaRPr>
        </a:p>
      </dsp:txBody>
      <dsp:txXfrm>
        <a:off x="2736453" y="2167466"/>
        <a:ext cx="2655093" cy="2167466"/>
      </dsp:txXfrm>
    </dsp:sp>
    <dsp:sp modelId="{59067F95-2A1B-465B-8DC5-5CD93338C9D0}">
      <dsp:nvSpPr>
        <dsp:cNvPr id="0" name=""/>
        <dsp:cNvSpPr/>
      </dsp:nvSpPr>
      <dsp:spPr>
        <a:xfrm>
          <a:off x="3161791" y="325120"/>
          <a:ext cx="1804416" cy="18044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E494F-0FB3-4EC3-B88D-9B91F21BC87F}">
      <dsp:nvSpPr>
        <dsp:cNvPr id="0" name=""/>
        <dsp:cNvSpPr/>
      </dsp:nvSpPr>
      <dsp:spPr>
        <a:xfrm>
          <a:off x="5472906" y="0"/>
          <a:ext cx="2655093" cy="5418667"/>
        </a:xfrm>
        <a:prstGeom prst="roundRect">
          <a:avLst>
            <a:gd name="adj" fmla="val 10000"/>
          </a:avLst>
        </a:prstGeom>
        <a:solidFill>
          <a:srgbClr val="008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n-US" sz="1200" kern="1200" dirty="0" smtClean="0"/>
            <a:t>Future Curriculum</a:t>
          </a:r>
          <a:endParaRPr lang="en-US" sz="1200" kern="1200" dirty="0"/>
        </a:p>
        <a:p>
          <a:pPr marL="57150" lvl="1" indent="-57150" algn="l" defTabSz="400050">
            <a:lnSpc>
              <a:spcPct val="90000"/>
            </a:lnSpc>
            <a:spcBef>
              <a:spcPct val="0"/>
            </a:spcBef>
            <a:spcAft>
              <a:spcPct val="15000"/>
            </a:spcAft>
            <a:buChar char="••"/>
          </a:pPr>
          <a:r>
            <a:rPr lang="en-US" sz="900" u="none" kern="1200" dirty="0" smtClean="0"/>
            <a:t>Expansion of curriculum offerings now and with opening of B1:</a:t>
          </a:r>
          <a:endParaRPr lang="en-US" sz="900" u="none" kern="1200" dirty="0"/>
        </a:p>
        <a:p>
          <a:pPr marL="114300" lvl="2" indent="-57150" algn="l" defTabSz="400050">
            <a:lnSpc>
              <a:spcPct val="90000"/>
            </a:lnSpc>
            <a:spcBef>
              <a:spcPct val="0"/>
            </a:spcBef>
            <a:spcAft>
              <a:spcPct val="15000"/>
            </a:spcAft>
            <a:buChar char="••"/>
          </a:pPr>
          <a:r>
            <a:rPr lang="en-US" sz="900" u="none" kern="1200" dirty="0" smtClean="0"/>
            <a:t>Spinning, Survey of Sport, Sports Psychology, Sports Management, First Aid/CPR-AED, Hiking/ Backpacking, Trail Running, Swing, Tap-Dance,   Argentine Tango,  Zumba, Dance </a:t>
          </a:r>
          <a:r>
            <a:rPr lang="en-US" sz="900" u="none" kern="1200" dirty="0" err="1" smtClean="0"/>
            <a:t>Folklorico</a:t>
          </a:r>
          <a:r>
            <a:rPr lang="en-US" sz="900" u="none" kern="1200" dirty="0" smtClean="0"/>
            <a:t>, Badminton, Weight Training/ Body Conditioning </a:t>
          </a:r>
          <a:endParaRPr lang="en-US" sz="900" u="none" kern="1200" dirty="0"/>
        </a:p>
      </dsp:txBody>
      <dsp:txXfrm>
        <a:off x="5472906" y="2167466"/>
        <a:ext cx="2655093" cy="2167466"/>
      </dsp:txXfrm>
    </dsp:sp>
    <dsp:sp modelId="{BCC29C41-C40B-4127-A9D5-7687FC06263E}">
      <dsp:nvSpPr>
        <dsp:cNvPr id="0" name=""/>
        <dsp:cNvSpPr/>
      </dsp:nvSpPr>
      <dsp:spPr>
        <a:xfrm>
          <a:off x="5896538" y="325120"/>
          <a:ext cx="1804416" cy="18044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0B736-927E-4A48-8135-FF59423F1C8F}">
      <dsp:nvSpPr>
        <dsp:cNvPr id="0" name=""/>
        <dsp:cNvSpPr/>
      </dsp:nvSpPr>
      <dsp:spPr>
        <a:xfrm>
          <a:off x="540629" y="4055054"/>
          <a:ext cx="7477760" cy="812800"/>
        </a:xfrm>
        <a:prstGeom prst="leftRightArrow">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0DFF9-0298-4FD5-BE46-E39D52D496EC}">
      <dsp:nvSpPr>
        <dsp:cNvPr id="0" name=""/>
        <dsp:cNvSpPr/>
      </dsp:nvSpPr>
      <dsp:spPr>
        <a:xfrm>
          <a:off x="799392" y="574975"/>
          <a:ext cx="2921294" cy="1014526"/>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E781A-C99A-4D94-A331-EF5929A62DCF}">
      <dsp:nvSpPr>
        <dsp:cNvPr id="0" name=""/>
        <dsp:cNvSpPr/>
      </dsp:nvSpPr>
      <dsp:spPr>
        <a:xfrm>
          <a:off x="1981497" y="3059207"/>
          <a:ext cx="566142" cy="362331"/>
        </a:xfrm>
        <a:prstGeom prst="down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80A93481-BCF9-43B0-B4BD-3F4CD1805522}">
      <dsp:nvSpPr>
        <dsp:cNvPr id="0" name=""/>
        <dsp:cNvSpPr/>
      </dsp:nvSpPr>
      <dsp:spPr>
        <a:xfrm>
          <a:off x="916317" y="3434795"/>
          <a:ext cx="2717482" cy="67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2013: Reporting to the Office of Instruction - Athletics, Library, Learning Center (ALL)</a:t>
          </a:r>
          <a:endParaRPr lang="en-US" sz="1200" kern="1200" dirty="0"/>
        </a:p>
      </dsp:txBody>
      <dsp:txXfrm>
        <a:off x="916317" y="3434795"/>
        <a:ext cx="2717482" cy="679370"/>
      </dsp:txXfrm>
    </dsp:sp>
    <dsp:sp modelId="{9499D802-CA60-4A86-8089-5BFBEEA2361F}">
      <dsp:nvSpPr>
        <dsp:cNvPr id="0" name=""/>
        <dsp:cNvSpPr/>
      </dsp:nvSpPr>
      <dsp:spPr>
        <a:xfrm>
          <a:off x="1861475" y="1667856"/>
          <a:ext cx="1019056" cy="101905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Learning Center</a:t>
          </a:r>
          <a:endParaRPr lang="en-US" sz="900" kern="1200" dirty="0"/>
        </a:p>
      </dsp:txBody>
      <dsp:txXfrm>
        <a:off x="2010712" y="1817093"/>
        <a:ext cx="720582" cy="720582"/>
      </dsp:txXfrm>
    </dsp:sp>
    <dsp:sp modelId="{94C8A705-E6B1-4886-86AD-8AD326DF54F8}">
      <dsp:nvSpPr>
        <dsp:cNvPr id="0" name=""/>
        <dsp:cNvSpPr/>
      </dsp:nvSpPr>
      <dsp:spPr>
        <a:xfrm>
          <a:off x="1132284" y="903337"/>
          <a:ext cx="1019056" cy="1019056"/>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Library</a:t>
          </a:r>
          <a:endParaRPr lang="en-US" sz="900" kern="1200" dirty="0"/>
        </a:p>
      </dsp:txBody>
      <dsp:txXfrm>
        <a:off x="1281521" y="1052574"/>
        <a:ext cx="720582" cy="720582"/>
      </dsp:txXfrm>
    </dsp:sp>
    <dsp:sp modelId="{2C014F9D-5925-49C5-A037-6619E088BB07}">
      <dsp:nvSpPr>
        <dsp:cNvPr id="0" name=""/>
        <dsp:cNvSpPr/>
      </dsp:nvSpPr>
      <dsp:spPr>
        <a:xfrm>
          <a:off x="2173986" y="656952"/>
          <a:ext cx="1019056" cy="1019056"/>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Kinesiology, Athletics, Dance, Fitness, Varsity, Team, Individual</a:t>
          </a:r>
          <a:endParaRPr lang="en-US" sz="900" kern="1200" dirty="0"/>
        </a:p>
      </dsp:txBody>
      <dsp:txXfrm>
        <a:off x="2323223" y="806189"/>
        <a:ext cx="720582" cy="720582"/>
      </dsp:txXfrm>
    </dsp:sp>
    <dsp:sp modelId="{BD5E19F0-0A36-4522-BA92-44DB6C254C0D}">
      <dsp:nvSpPr>
        <dsp:cNvPr id="0" name=""/>
        <dsp:cNvSpPr/>
      </dsp:nvSpPr>
      <dsp:spPr>
        <a:xfrm>
          <a:off x="679370" y="450423"/>
          <a:ext cx="3170396" cy="2536317"/>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0DFF9-0298-4FD5-BE46-E39D52D496EC}">
      <dsp:nvSpPr>
        <dsp:cNvPr id="0" name=""/>
        <dsp:cNvSpPr/>
      </dsp:nvSpPr>
      <dsp:spPr>
        <a:xfrm>
          <a:off x="799392" y="574975"/>
          <a:ext cx="2921294" cy="1014526"/>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E781A-C99A-4D94-A331-EF5929A62DCF}">
      <dsp:nvSpPr>
        <dsp:cNvPr id="0" name=""/>
        <dsp:cNvSpPr/>
      </dsp:nvSpPr>
      <dsp:spPr>
        <a:xfrm>
          <a:off x="1981497" y="3059207"/>
          <a:ext cx="566142" cy="362331"/>
        </a:xfrm>
        <a:prstGeom prst="down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80A93481-BCF9-43B0-B4BD-3F4CD1805522}">
      <dsp:nvSpPr>
        <dsp:cNvPr id="0" name=""/>
        <dsp:cNvSpPr/>
      </dsp:nvSpPr>
      <dsp:spPr>
        <a:xfrm>
          <a:off x="905827" y="3349072"/>
          <a:ext cx="2717482" cy="67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2014 - 2017: Becomes an Instructional Division - Athletics, Library, Learning Center (Div. of ALL)</a:t>
          </a:r>
          <a:endParaRPr lang="en-US" sz="1200" kern="1200" dirty="0"/>
        </a:p>
      </dsp:txBody>
      <dsp:txXfrm>
        <a:off x="905827" y="3349072"/>
        <a:ext cx="2717482" cy="679370"/>
      </dsp:txXfrm>
    </dsp:sp>
    <dsp:sp modelId="{9499D802-CA60-4A86-8089-5BFBEEA2361F}">
      <dsp:nvSpPr>
        <dsp:cNvPr id="0" name=""/>
        <dsp:cNvSpPr/>
      </dsp:nvSpPr>
      <dsp:spPr>
        <a:xfrm>
          <a:off x="1861475" y="1667856"/>
          <a:ext cx="1019056" cy="101905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Learning Center</a:t>
          </a:r>
          <a:endParaRPr lang="en-US" sz="900" kern="1200" dirty="0"/>
        </a:p>
      </dsp:txBody>
      <dsp:txXfrm>
        <a:off x="2010712" y="1817093"/>
        <a:ext cx="720582" cy="720582"/>
      </dsp:txXfrm>
    </dsp:sp>
    <dsp:sp modelId="{94C8A705-E6B1-4886-86AD-8AD326DF54F8}">
      <dsp:nvSpPr>
        <dsp:cNvPr id="0" name=""/>
        <dsp:cNvSpPr/>
      </dsp:nvSpPr>
      <dsp:spPr>
        <a:xfrm>
          <a:off x="1132284" y="903337"/>
          <a:ext cx="1019056" cy="1019056"/>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Library</a:t>
          </a:r>
          <a:endParaRPr lang="en-US" sz="900" kern="1200" dirty="0"/>
        </a:p>
      </dsp:txBody>
      <dsp:txXfrm>
        <a:off x="1281521" y="1052574"/>
        <a:ext cx="720582" cy="720582"/>
      </dsp:txXfrm>
    </dsp:sp>
    <dsp:sp modelId="{2C014F9D-5925-49C5-A037-6619E088BB07}">
      <dsp:nvSpPr>
        <dsp:cNvPr id="0" name=""/>
        <dsp:cNvSpPr/>
      </dsp:nvSpPr>
      <dsp:spPr>
        <a:xfrm>
          <a:off x="2173986" y="656952"/>
          <a:ext cx="1019056" cy="1019056"/>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Kinesiology, Athletics, Dance, Fitness, Varsity, Team, Individual</a:t>
          </a:r>
          <a:endParaRPr lang="en-US" sz="900" kern="1200" dirty="0"/>
        </a:p>
      </dsp:txBody>
      <dsp:txXfrm>
        <a:off x="2323223" y="806189"/>
        <a:ext cx="720582" cy="720582"/>
      </dsp:txXfrm>
    </dsp:sp>
    <dsp:sp modelId="{BD5E19F0-0A36-4522-BA92-44DB6C254C0D}">
      <dsp:nvSpPr>
        <dsp:cNvPr id="0" name=""/>
        <dsp:cNvSpPr/>
      </dsp:nvSpPr>
      <dsp:spPr>
        <a:xfrm>
          <a:off x="703814" y="450423"/>
          <a:ext cx="3170396" cy="2536317"/>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0DFF9-0298-4FD5-BE46-E39D52D496EC}">
      <dsp:nvSpPr>
        <dsp:cNvPr id="0" name=""/>
        <dsp:cNvSpPr/>
      </dsp:nvSpPr>
      <dsp:spPr>
        <a:xfrm>
          <a:off x="799392" y="574975"/>
          <a:ext cx="2921294" cy="1014526"/>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E781A-C99A-4D94-A331-EF5929A62DCF}">
      <dsp:nvSpPr>
        <dsp:cNvPr id="0" name=""/>
        <dsp:cNvSpPr/>
      </dsp:nvSpPr>
      <dsp:spPr>
        <a:xfrm>
          <a:off x="1981497" y="3059207"/>
          <a:ext cx="566142" cy="362331"/>
        </a:xfrm>
        <a:prstGeom prst="down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80A93481-BCF9-43B0-B4BD-3F4CD1805522}">
      <dsp:nvSpPr>
        <dsp:cNvPr id="0" name=""/>
        <dsp:cNvSpPr/>
      </dsp:nvSpPr>
      <dsp:spPr>
        <a:xfrm>
          <a:off x="905827" y="3349072"/>
          <a:ext cx="2717482" cy="67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2018: Becomes an Instructional Department - Kinesiology, Athletics, &amp; Dance  </a:t>
          </a:r>
          <a:endParaRPr lang="en-US" sz="1200" kern="1200" dirty="0"/>
        </a:p>
      </dsp:txBody>
      <dsp:txXfrm>
        <a:off x="905827" y="3349072"/>
        <a:ext cx="2717482" cy="679370"/>
      </dsp:txXfrm>
    </dsp:sp>
    <dsp:sp modelId="{9499D802-CA60-4A86-8089-5BFBEEA2361F}">
      <dsp:nvSpPr>
        <dsp:cNvPr id="0" name=""/>
        <dsp:cNvSpPr/>
      </dsp:nvSpPr>
      <dsp:spPr>
        <a:xfrm>
          <a:off x="1861475" y="1667856"/>
          <a:ext cx="1019056" cy="101905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Dance</a:t>
          </a:r>
          <a:endParaRPr lang="en-US" sz="1100" kern="1200" dirty="0"/>
        </a:p>
      </dsp:txBody>
      <dsp:txXfrm>
        <a:off x="2010712" y="1817093"/>
        <a:ext cx="720582" cy="720582"/>
      </dsp:txXfrm>
    </dsp:sp>
    <dsp:sp modelId="{94C8A705-E6B1-4886-86AD-8AD326DF54F8}">
      <dsp:nvSpPr>
        <dsp:cNvPr id="0" name=""/>
        <dsp:cNvSpPr/>
      </dsp:nvSpPr>
      <dsp:spPr>
        <a:xfrm>
          <a:off x="1132284" y="903337"/>
          <a:ext cx="1019056" cy="1019056"/>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Athletics</a:t>
          </a:r>
          <a:endParaRPr lang="en-US" sz="1100" kern="1200" dirty="0"/>
        </a:p>
      </dsp:txBody>
      <dsp:txXfrm>
        <a:off x="1281521" y="1052574"/>
        <a:ext cx="720582" cy="720582"/>
      </dsp:txXfrm>
    </dsp:sp>
    <dsp:sp modelId="{2C014F9D-5925-49C5-A037-6619E088BB07}">
      <dsp:nvSpPr>
        <dsp:cNvPr id="0" name=""/>
        <dsp:cNvSpPr/>
      </dsp:nvSpPr>
      <dsp:spPr>
        <a:xfrm>
          <a:off x="2173986" y="656952"/>
          <a:ext cx="1019056" cy="1019056"/>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Kinesiology</a:t>
          </a:r>
          <a:endParaRPr lang="en-US" sz="1100" kern="1200" dirty="0"/>
        </a:p>
      </dsp:txBody>
      <dsp:txXfrm>
        <a:off x="2323223" y="806189"/>
        <a:ext cx="720582" cy="720582"/>
      </dsp:txXfrm>
    </dsp:sp>
    <dsp:sp modelId="{BD5E19F0-0A36-4522-BA92-44DB6C254C0D}">
      <dsp:nvSpPr>
        <dsp:cNvPr id="0" name=""/>
        <dsp:cNvSpPr/>
      </dsp:nvSpPr>
      <dsp:spPr>
        <a:xfrm>
          <a:off x="679370" y="450423"/>
          <a:ext cx="3170396" cy="2536317"/>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08410-CA54-4F71-8F90-B1DD0A38083F}" type="datetimeFigureOut">
              <a:rPr lang="en-US" smtClean="0"/>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F5F43-DD18-4D81-A9BE-068E29E4B256}" type="slidenum">
              <a:rPr lang="en-US" smtClean="0"/>
              <a:t>‹#›</a:t>
            </a:fld>
            <a:endParaRPr lang="en-US"/>
          </a:p>
        </p:txBody>
      </p:sp>
    </p:spTree>
    <p:extLst>
      <p:ext uri="{BB962C8B-B14F-4D97-AF65-F5344CB8AC3E}">
        <p14:creationId xmlns:p14="http://schemas.microsoft.com/office/powerpoint/2010/main" val="402775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a:t>
            </a:fld>
            <a:endParaRPr lang="en-US"/>
          </a:p>
        </p:txBody>
      </p:sp>
    </p:spTree>
    <p:extLst>
      <p:ext uri="{BB962C8B-B14F-4D97-AF65-F5344CB8AC3E}">
        <p14:creationId xmlns:p14="http://schemas.microsoft.com/office/powerpoint/2010/main" val="260460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The B1 Kinesiology</a:t>
            </a:r>
            <a:r>
              <a:rPr lang="en-US" sz="1200" kern="1200" baseline="0" dirty="0" smtClean="0">
                <a:solidFill>
                  <a:schemeClr val="tx1"/>
                </a:solidFill>
                <a:effectLst/>
                <a:latin typeface="+mn-lt"/>
                <a:ea typeface="+mn-ea"/>
                <a:cs typeface="+mn-cs"/>
              </a:rPr>
              <a:t> &amp; Wellness project </a:t>
            </a:r>
            <a:r>
              <a:rPr lang="en-US" sz="1200" kern="1200" dirty="0" smtClean="0">
                <a:solidFill>
                  <a:schemeClr val="tx1"/>
                </a:solidFill>
                <a:effectLst/>
                <a:latin typeface="+mn-lt"/>
                <a:ea typeface="+mn-ea"/>
                <a:cs typeface="+mn-cs"/>
              </a:rPr>
              <a:t>consists of the demolition of an existing athletics building of approximately 41,000 SF, followed by the construction of a new 85,000 SF Kinesiology and Wellness building on the same site, and the transformation of the existing Parking Lot 4 to a new south squad landscaped plaza.</a:t>
            </a:r>
          </a:p>
          <a:p>
            <a:pPr marL="171450" indent="-171450">
              <a:buFont typeface="Arial"/>
              <a:buChar char="•"/>
            </a:pPr>
            <a:r>
              <a:rPr lang="en-US" sz="1200" kern="1200" dirty="0" smtClean="0">
                <a:solidFill>
                  <a:schemeClr val="tx1"/>
                </a:solidFill>
                <a:effectLst/>
                <a:latin typeface="+mn-lt"/>
                <a:ea typeface="+mn-ea"/>
                <a:cs typeface="+mn-cs"/>
              </a:rPr>
              <a:t>The new building will be the home of the Cañada College Physical Education Department. The new building will be a two story structure with rooftop activities and will house both academic and enterprise facilities, including classrooms for wellness activities, an extensive area for fitness equipment, a completion basketball gymnasium, lock and shower facilities, offices and auxiliary facilities. An instructional aquatics pool and a competition pool will be constructed on the flat part of the site to the east of the structure, complete with spectator areas and auxiliary buildings for associated support facilities and equipment.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2</a:t>
            </a:fld>
            <a:endParaRPr lang="en-US"/>
          </a:p>
        </p:txBody>
      </p:sp>
    </p:spTree>
    <p:extLst>
      <p:ext uri="{BB962C8B-B14F-4D97-AF65-F5344CB8AC3E}">
        <p14:creationId xmlns:p14="http://schemas.microsoft.com/office/powerpoint/2010/main" val="202502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new building will be the home of the Cañada College Kinesiology, Athletics,</a:t>
            </a:r>
            <a:r>
              <a:rPr lang="en-US" sz="1200" kern="1200" baseline="0" dirty="0" smtClean="0">
                <a:solidFill>
                  <a:schemeClr val="tx1"/>
                </a:solidFill>
                <a:effectLst/>
                <a:latin typeface="+mn-lt"/>
                <a:ea typeface="+mn-ea"/>
                <a:cs typeface="+mn-cs"/>
              </a:rPr>
              <a:t> and Dance Department</a:t>
            </a:r>
            <a:r>
              <a:rPr lang="en-US"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B1 is a two story structure with rooftop activities and will house both academic and </a:t>
            </a:r>
            <a:r>
              <a:rPr lang="en-US" sz="1200" b="1" u="sng" kern="1200" dirty="0" smtClean="0">
                <a:solidFill>
                  <a:srgbClr val="FFFF00"/>
                </a:solidFill>
                <a:effectLst/>
                <a:latin typeface="+mn-lt"/>
                <a:ea typeface="+mn-ea"/>
                <a:cs typeface="+mn-cs"/>
              </a:rPr>
              <a:t>enterprise facilities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Included are classrooms for wellness activities, an extensive area for fitness equipment, a completion basketball gymnasium, lock and shower facilities, offices and auxiliary facilities.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An instructional aquatics pool and a competition pool will be constructed on the flat part of the site to the east of the structure, complete with areas and auxiliary buildings for associated support facilities and equipment.</a:t>
            </a:r>
          </a:p>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3</a:t>
            </a:fld>
            <a:endParaRPr lang="en-US"/>
          </a:p>
        </p:txBody>
      </p:sp>
    </p:spTree>
    <p:extLst>
      <p:ext uri="{BB962C8B-B14F-4D97-AF65-F5344CB8AC3E}">
        <p14:creationId xmlns:p14="http://schemas.microsoft.com/office/powerpoint/2010/main" val="31363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4</a:t>
            </a:fld>
            <a:endParaRPr lang="en-US"/>
          </a:p>
        </p:txBody>
      </p:sp>
    </p:spTree>
    <p:extLst>
      <p:ext uri="{BB962C8B-B14F-4D97-AF65-F5344CB8AC3E}">
        <p14:creationId xmlns:p14="http://schemas.microsoft.com/office/powerpoint/2010/main" val="423686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AA DANC:</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Career opportunities include Dance Performers, Dance Instructors, Dance Teachers, Dance Aerobics Instructors and Choreographers. Dancers perform in a variety of settings, including opera, musical theater, and other musical productions. They also perform in television, movies, music videos, and commercials, in which they may sing and act. Choreographers and Dance Instructors create original dances, teach dance and develop new interpretations of existing dances. They work in theaters, dance schools, dance and movie studios, and at fashion shows, and are involved in auditioning performers for dance parts.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AA-T</a:t>
            </a:r>
            <a:r>
              <a:rPr lang="en-US" sz="1200" b="0" i="0" kern="1200" baseline="0" dirty="0" smtClean="0">
                <a:solidFill>
                  <a:schemeClr val="tx1"/>
                </a:solidFill>
                <a:effectLst/>
                <a:latin typeface="+mn-lt"/>
                <a:ea typeface="+mn-ea"/>
                <a:cs typeface="+mn-cs"/>
              </a:rPr>
              <a:t> KINE: </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An associate degree in Kinesiology prepares students for transfer to obtain a Bachelor’s degree to work in a variety of fields, such as health, wellness, fitness, personal trainer, coaching, athletic trainer, group exercise instructor, exercise physiologist, etc.</a:t>
            </a:r>
          </a:p>
        </p:txBody>
      </p:sp>
      <p:sp>
        <p:nvSpPr>
          <p:cNvPr id="4" name="Slide Number Placeholder 3"/>
          <p:cNvSpPr>
            <a:spLocks noGrp="1"/>
          </p:cNvSpPr>
          <p:nvPr>
            <p:ph type="sldNum" sz="quarter" idx="10"/>
          </p:nvPr>
        </p:nvSpPr>
        <p:spPr/>
        <p:txBody>
          <a:bodyPr/>
          <a:lstStyle/>
          <a:p>
            <a:fld id="{C67F5F43-DD18-4D81-A9BE-068E29E4B256}" type="slidenum">
              <a:rPr lang="en-US" smtClean="0"/>
              <a:t>5</a:t>
            </a:fld>
            <a:endParaRPr lang="en-US"/>
          </a:p>
        </p:txBody>
      </p:sp>
    </p:spTree>
    <p:extLst>
      <p:ext uri="{BB962C8B-B14F-4D97-AF65-F5344CB8AC3E}">
        <p14:creationId xmlns:p14="http://schemas.microsoft.com/office/powerpoint/2010/main" val="100192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6</a:t>
            </a:fld>
            <a:endParaRPr lang="en-US"/>
          </a:p>
        </p:txBody>
      </p:sp>
    </p:spTree>
    <p:extLst>
      <p:ext uri="{BB962C8B-B14F-4D97-AF65-F5344CB8AC3E}">
        <p14:creationId xmlns:p14="http://schemas.microsoft.com/office/powerpoint/2010/main" val="163321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7</a:t>
            </a:fld>
            <a:endParaRPr lang="en-US"/>
          </a:p>
        </p:txBody>
      </p:sp>
    </p:spTree>
    <p:extLst>
      <p:ext uri="{BB962C8B-B14F-4D97-AF65-F5344CB8AC3E}">
        <p14:creationId xmlns:p14="http://schemas.microsoft.com/office/powerpoint/2010/main" val="321326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9</a:t>
            </a:fld>
            <a:endParaRPr lang="en-US"/>
          </a:p>
        </p:txBody>
      </p:sp>
    </p:spTree>
    <p:extLst>
      <p:ext uri="{BB962C8B-B14F-4D97-AF65-F5344CB8AC3E}">
        <p14:creationId xmlns:p14="http://schemas.microsoft.com/office/powerpoint/2010/main" val="220952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10</a:t>
            </a:fld>
            <a:endParaRPr lang="en-US"/>
          </a:p>
        </p:txBody>
      </p:sp>
    </p:spTree>
    <p:extLst>
      <p:ext uri="{BB962C8B-B14F-4D97-AF65-F5344CB8AC3E}">
        <p14:creationId xmlns:p14="http://schemas.microsoft.com/office/powerpoint/2010/main" val="322002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9C6F2-A2E2-4777-ADEF-5DFFA6E6947A}"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62351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9C6F2-A2E2-4777-ADEF-5DFFA6E6947A}"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397002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9C6F2-A2E2-4777-ADEF-5DFFA6E6947A}"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88491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9C6F2-A2E2-4777-ADEF-5DFFA6E6947A}"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38160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9C6F2-A2E2-4777-ADEF-5DFFA6E6947A}"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17306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9C6F2-A2E2-4777-ADEF-5DFFA6E6947A}"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336009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C9C6F2-A2E2-4777-ADEF-5DFFA6E6947A}"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2392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9C6F2-A2E2-4777-ADEF-5DFFA6E6947A}"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98289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9C6F2-A2E2-4777-ADEF-5DFFA6E6947A}"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404932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9C6F2-A2E2-4777-ADEF-5DFFA6E6947A}"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35351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9C6F2-A2E2-4777-ADEF-5DFFA6E6947A}"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265136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9C6F2-A2E2-4777-ADEF-5DFFA6E6947A}" type="datetimeFigureOut">
              <a:rPr lang="en-US" smtClean="0"/>
              <a:t>10/26/2018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3B5B6-59E6-485E-9D9A-D193D3104578}" type="slidenum">
              <a:rPr lang="en-US" smtClean="0"/>
              <a:t>‹#›</a:t>
            </a:fld>
            <a:endParaRPr lang="en-US"/>
          </a:p>
        </p:txBody>
      </p:sp>
    </p:spTree>
    <p:extLst>
      <p:ext uri="{BB962C8B-B14F-4D97-AF65-F5344CB8AC3E}">
        <p14:creationId xmlns:p14="http://schemas.microsoft.com/office/powerpoint/2010/main" val="173425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6244" y="159544"/>
            <a:ext cx="11044237" cy="6538912"/>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619875" y="319088"/>
            <a:ext cx="5276850" cy="957262"/>
          </a:xfrm>
        </p:spPr>
        <p:txBody>
          <a:bodyPr>
            <a:noAutofit/>
          </a:bodyPr>
          <a:lstStyle/>
          <a:p>
            <a:r>
              <a:rPr lang="en-US" sz="2000" dirty="0" smtClean="0">
                <a:latin typeface="Eras Medium ITC" panose="020B0602030504020804" pitchFamily="34" charset="0"/>
              </a:rPr>
              <a:t>Kinesiology, Athletics, &amp; Dance Department</a:t>
            </a:r>
            <a:endParaRPr lang="en-US" sz="2000" dirty="0">
              <a:latin typeface="Eras Medium ITC" panose="020B0602030504020804" pitchFamily="34" charset="0"/>
            </a:endParaRPr>
          </a:p>
        </p:txBody>
      </p:sp>
      <p:sp>
        <p:nvSpPr>
          <p:cNvPr id="3" name="Subtitle 2"/>
          <p:cNvSpPr>
            <a:spLocks noGrp="1"/>
          </p:cNvSpPr>
          <p:nvPr>
            <p:ph type="subTitle" idx="1"/>
          </p:nvPr>
        </p:nvSpPr>
        <p:spPr>
          <a:xfrm>
            <a:off x="1644422" y="3288530"/>
            <a:ext cx="8737828" cy="134061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7500" lnSpcReduction="20000"/>
          </a:bodyPr>
          <a:lstStyle/>
          <a:p>
            <a:r>
              <a:rPr lang="en-US" sz="4800" b="1" dirty="0" smtClean="0">
                <a:latin typeface="Eras Medium ITC" panose="020B0602030504020804" pitchFamily="34" charset="0"/>
              </a:rPr>
              <a:t>Director of Wellness &amp; Planning, Program Services Coordinator, Office Assistant II</a:t>
            </a:r>
            <a:endParaRPr lang="en-US" sz="4800" b="1" dirty="0">
              <a:latin typeface="Eras Medium ITC" panose="020B0602030504020804" pitchFamily="34" charset="0"/>
            </a:endParaRPr>
          </a:p>
        </p:txBody>
      </p:sp>
      <p:sp>
        <p:nvSpPr>
          <p:cNvPr id="4" name="Rectangle 3"/>
          <p:cNvSpPr/>
          <p:nvPr/>
        </p:nvSpPr>
        <p:spPr>
          <a:xfrm>
            <a:off x="11896725"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127635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8777872" y="1462261"/>
            <a:ext cx="3266490" cy="36400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Eras Medium ITC" panose="020B0602030504020804" pitchFamily="34" charset="0"/>
              </a:rPr>
              <a:t>Position Proposals 2018</a:t>
            </a:r>
          </a:p>
          <a:p>
            <a:endParaRPr lang="en-US" dirty="0">
              <a:latin typeface="Eras Light ITC" panose="020B0402030504020804" pitchFamily="34" charset="0"/>
            </a:endParaRPr>
          </a:p>
        </p:txBody>
      </p:sp>
    </p:spTree>
    <p:extLst>
      <p:ext uri="{BB962C8B-B14F-4D97-AF65-F5344CB8AC3E}">
        <p14:creationId xmlns:p14="http://schemas.microsoft.com/office/powerpoint/2010/main" val="3527817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6244" y="159544"/>
            <a:ext cx="11044237" cy="6538912"/>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619875" y="319088"/>
            <a:ext cx="5276850" cy="957262"/>
          </a:xfrm>
        </p:spPr>
        <p:txBody>
          <a:bodyPr>
            <a:noAutofit/>
          </a:bodyPr>
          <a:lstStyle/>
          <a:p>
            <a:r>
              <a:rPr lang="en-US" sz="2000" dirty="0" smtClean="0">
                <a:latin typeface="Eras Medium ITC" panose="020B0602030504020804" pitchFamily="34" charset="0"/>
              </a:rPr>
              <a:t>Kinesiology, Athletics, &amp; Dance Department</a:t>
            </a:r>
            <a:endParaRPr lang="en-US" sz="2000" dirty="0">
              <a:latin typeface="Eras Medium ITC" panose="020B0602030504020804" pitchFamily="34" charset="0"/>
            </a:endParaRPr>
          </a:p>
        </p:txBody>
      </p:sp>
      <p:sp>
        <p:nvSpPr>
          <p:cNvPr id="3" name="Subtitle 2"/>
          <p:cNvSpPr>
            <a:spLocks noGrp="1"/>
          </p:cNvSpPr>
          <p:nvPr>
            <p:ph type="subTitle" idx="1"/>
          </p:nvPr>
        </p:nvSpPr>
        <p:spPr>
          <a:xfrm>
            <a:off x="1644422" y="3288530"/>
            <a:ext cx="8737828" cy="134061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800" b="1" dirty="0" smtClean="0">
                <a:latin typeface="Eras Medium ITC" panose="020B0602030504020804" pitchFamily="34" charset="0"/>
              </a:rPr>
              <a:t>Thank You</a:t>
            </a:r>
            <a:endParaRPr lang="en-US" sz="4800" b="1" dirty="0">
              <a:latin typeface="Eras Medium ITC" panose="020B0602030504020804" pitchFamily="34" charset="0"/>
            </a:endParaRPr>
          </a:p>
        </p:txBody>
      </p:sp>
      <p:sp>
        <p:nvSpPr>
          <p:cNvPr id="4" name="Rectangle 3"/>
          <p:cNvSpPr/>
          <p:nvPr/>
        </p:nvSpPr>
        <p:spPr>
          <a:xfrm>
            <a:off x="11896725"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127635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6829425" y="1462261"/>
            <a:ext cx="5214937" cy="9308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Eras Medium ITC" panose="020B0602030504020804" pitchFamily="34" charset="0"/>
              </a:rPr>
              <a:t>Program Services Coordinator - Position Proposal 2018</a:t>
            </a:r>
          </a:p>
          <a:p>
            <a:endParaRPr lang="en-US" dirty="0">
              <a:latin typeface="Eras Light ITC" panose="020B0402030504020804" pitchFamily="34" charset="0"/>
            </a:endParaRPr>
          </a:p>
        </p:txBody>
      </p:sp>
    </p:spTree>
    <p:extLst>
      <p:ext uri="{BB962C8B-B14F-4D97-AF65-F5344CB8AC3E}">
        <p14:creationId xmlns:p14="http://schemas.microsoft.com/office/powerpoint/2010/main" val="97107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Where Are We</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6" name="Picture 5"/>
          <p:cNvPicPr>
            <a:picLocks noChangeAspect="1"/>
          </p:cNvPicPr>
          <p:nvPr/>
        </p:nvPicPr>
        <p:blipFill>
          <a:blip r:embed="rId3"/>
          <a:stretch>
            <a:fillRect/>
          </a:stretch>
        </p:blipFill>
        <p:spPr>
          <a:xfrm>
            <a:off x="1246574" y="1198560"/>
            <a:ext cx="9563100" cy="5363432"/>
          </a:xfrm>
          <a:prstGeom prst="rect">
            <a:avLst/>
          </a:prstGeom>
        </p:spPr>
      </p:pic>
    </p:spTree>
    <p:extLst>
      <p:ext uri="{BB962C8B-B14F-4D97-AF65-F5344CB8AC3E}">
        <p14:creationId xmlns:p14="http://schemas.microsoft.com/office/powerpoint/2010/main" val="2391466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Where We Are Going</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90550" y="1216022"/>
            <a:ext cx="8065664" cy="3097215"/>
          </a:xfr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643280" y="1216022"/>
            <a:ext cx="4129619" cy="3097215"/>
          </a:xfrm>
          <a:prstGeom prst="rect">
            <a:avLst/>
          </a:prstGeom>
        </p:spPr>
      </p:pic>
      <p:pic>
        <p:nvPicPr>
          <p:cNvPr id="10" name="Content Placeholder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267700" y="4305300"/>
            <a:ext cx="3505199" cy="2407443"/>
          </a:xfrm>
          <a:prstGeom prst="rect">
            <a:avLst/>
          </a:prstGeom>
        </p:spPr>
      </p:pic>
      <p:pic>
        <p:nvPicPr>
          <p:cNvPr id="12" name="Content Placeholder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594780" y="4305300"/>
            <a:ext cx="7672919" cy="2407442"/>
          </a:xfrm>
          <a:prstGeom prst="rect">
            <a:avLst/>
          </a:prstGeom>
        </p:spPr>
      </p:pic>
    </p:spTree>
    <p:extLst>
      <p:ext uri="{BB962C8B-B14F-4D97-AF65-F5344CB8AC3E}">
        <p14:creationId xmlns:p14="http://schemas.microsoft.com/office/powerpoint/2010/main" val="1964647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How Do We Get There</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graphicFrame>
        <p:nvGraphicFramePr>
          <p:cNvPr id="3" name="Diagram 2"/>
          <p:cNvGraphicFramePr/>
          <p:nvPr>
            <p:extLst>
              <p:ext uri="{D42A27DB-BD31-4B8C-83A1-F6EECF244321}">
                <p14:modId xmlns:p14="http://schemas.microsoft.com/office/powerpoint/2010/main" val="274459387"/>
              </p:ext>
            </p:extLst>
          </p:nvPr>
        </p:nvGraphicFramePr>
        <p:xfrm>
          <a:off x="1964124" y="107209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700386" y="5395043"/>
            <a:ext cx="4962678" cy="276999"/>
          </a:xfrm>
          <a:prstGeom prst="rect">
            <a:avLst/>
          </a:prstGeom>
          <a:noFill/>
        </p:spPr>
        <p:txBody>
          <a:bodyPr wrap="square" lIns="91440" tIns="45720" rIns="91440" bIns="45720">
            <a:spAutoFit/>
          </a:bodyPr>
          <a:lstStyle/>
          <a:p>
            <a:pPr algn="ctr"/>
            <a:r>
              <a:rPr lang="en-US" sz="1200" b="1" cap="none" spc="0" dirty="0" smtClean="0">
                <a:ln w="0"/>
                <a:solidFill>
                  <a:schemeClr val="tx1"/>
                </a:solidFill>
                <a:effectLst>
                  <a:outerShdw blurRad="38100" dist="19050" dir="2700000" algn="tl" rotWithShape="0">
                    <a:schemeClr val="dk1">
                      <a:alpha val="40000"/>
                    </a:schemeClr>
                  </a:outerShdw>
                </a:effectLst>
              </a:rPr>
              <a:t>Director of Wellness, Program Services Coordinator, Office Assistant II</a:t>
            </a:r>
            <a:endParaRPr lang="en-US" sz="12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1524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KAD Degree &amp; Certificate Programs</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90550" y="1365278"/>
            <a:ext cx="3436800" cy="45116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a:blip r:embed="rId4"/>
          <a:stretch>
            <a:fillRect/>
          </a:stretch>
        </p:blipFill>
        <p:spPr>
          <a:xfrm>
            <a:off x="4410128" y="1365277"/>
            <a:ext cx="3557622" cy="45116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p:cNvPicPr>
            <a:picLocks noChangeAspect="1"/>
          </p:cNvPicPr>
          <p:nvPr/>
        </p:nvPicPr>
        <p:blipFill>
          <a:blip r:embed="rId5"/>
          <a:stretch>
            <a:fillRect/>
          </a:stretch>
        </p:blipFill>
        <p:spPr>
          <a:xfrm>
            <a:off x="8212851" y="1365277"/>
            <a:ext cx="3569573" cy="45176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17203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KAD Student Characteristics</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latin typeface="Constantia" panose="02030602050306030303" pitchFamily="18" charset="0"/>
            </a:endParaRPr>
          </a:p>
        </p:txBody>
      </p:sp>
      <p:pic>
        <p:nvPicPr>
          <p:cNvPr id="9" name="Picture 8"/>
          <p:cNvPicPr>
            <a:picLocks noChangeAspect="1"/>
          </p:cNvPicPr>
          <p:nvPr/>
        </p:nvPicPr>
        <p:blipFill>
          <a:blip r:embed="rId3"/>
          <a:stretch>
            <a:fillRect/>
          </a:stretch>
        </p:blipFill>
        <p:spPr>
          <a:xfrm>
            <a:off x="1238249" y="1198561"/>
            <a:ext cx="10001251" cy="5509117"/>
          </a:xfrm>
          <a:prstGeom prst="rect">
            <a:avLst/>
          </a:prstGeom>
        </p:spPr>
      </p:pic>
    </p:spTree>
    <p:extLst>
      <p:ext uri="{BB962C8B-B14F-4D97-AF65-F5344CB8AC3E}">
        <p14:creationId xmlns:p14="http://schemas.microsoft.com/office/powerpoint/2010/main" val="1234044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KAD Effectiveness</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latin typeface="Constantia" panose="02030602050306030303" pitchFamily="18" charset="0"/>
            </a:endParaRPr>
          </a:p>
        </p:txBody>
      </p:sp>
      <p:pic>
        <p:nvPicPr>
          <p:cNvPr id="3" name="Picture 2"/>
          <p:cNvPicPr>
            <a:picLocks noChangeAspect="1"/>
          </p:cNvPicPr>
          <p:nvPr/>
        </p:nvPicPr>
        <p:blipFill>
          <a:blip r:embed="rId3"/>
          <a:stretch>
            <a:fillRect/>
          </a:stretch>
        </p:blipFill>
        <p:spPr>
          <a:xfrm>
            <a:off x="1190625" y="1198561"/>
            <a:ext cx="9982200" cy="5429695"/>
          </a:xfrm>
          <a:prstGeom prst="rect">
            <a:avLst/>
          </a:prstGeom>
        </p:spPr>
      </p:pic>
    </p:spTree>
    <p:extLst>
      <p:ext uri="{BB962C8B-B14F-4D97-AF65-F5344CB8AC3E}">
        <p14:creationId xmlns:p14="http://schemas.microsoft.com/office/powerpoint/2010/main" val="475645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KAD </a:t>
            </a:r>
            <a:r>
              <a:rPr lang="en-US" sz="3000" b="1" dirty="0" smtClean="0">
                <a:latin typeface="Eras Medium ITC" panose="020B0602030504020804" pitchFamily="34" charset="0"/>
              </a:rPr>
              <a:t>Productivity</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6" name="Picture 5"/>
          <p:cNvPicPr>
            <a:picLocks noChangeAspect="1"/>
          </p:cNvPicPr>
          <p:nvPr/>
        </p:nvPicPr>
        <p:blipFill>
          <a:blip r:embed="rId2"/>
          <a:stretch>
            <a:fillRect/>
          </a:stretch>
        </p:blipFill>
        <p:spPr>
          <a:xfrm>
            <a:off x="1260939" y="1198560"/>
            <a:ext cx="9837670" cy="5375277"/>
          </a:xfrm>
          <a:prstGeom prst="rect">
            <a:avLst/>
          </a:prstGeom>
        </p:spPr>
      </p:pic>
    </p:spTree>
    <p:extLst>
      <p:ext uri="{BB962C8B-B14F-4D97-AF65-F5344CB8AC3E}">
        <p14:creationId xmlns:p14="http://schemas.microsoft.com/office/powerpoint/2010/main" val="3307088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smtClean="0">
                <a:latin typeface="Eras Medium ITC" panose="020B0602030504020804" pitchFamily="34" charset="0"/>
              </a:rPr>
              <a:t>From KAD Department into KAD Division</a:t>
            </a:r>
            <a:endParaRPr lang="en-US" sz="3000" b="1" dirty="0">
              <a:latin typeface="Eras Medium ITC" panose="020B0602030504020804" pitchFamily="34" charset="0"/>
            </a:endParaRP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1536366785"/>
              </p:ext>
            </p:extLst>
          </p:nvPr>
        </p:nvGraphicFramePr>
        <p:xfrm>
          <a:off x="-158452" y="1215819"/>
          <a:ext cx="4529138" cy="4478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3438525" y="3295648"/>
            <a:ext cx="895350" cy="714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extLst>
              <p:ext uri="{D42A27DB-BD31-4B8C-83A1-F6EECF244321}">
                <p14:modId xmlns:p14="http://schemas.microsoft.com/office/powerpoint/2010/main" val="1201625025"/>
              </p:ext>
            </p:extLst>
          </p:nvPr>
        </p:nvGraphicFramePr>
        <p:xfrm>
          <a:off x="3724264" y="1215819"/>
          <a:ext cx="4529138" cy="44788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ight Arrow 8"/>
          <p:cNvSpPr/>
          <p:nvPr/>
        </p:nvSpPr>
        <p:spPr>
          <a:xfrm>
            <a:off x="7477125" y="3214685"/>
            <a:ext cx="1066800" cy="876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p:cNvGraphicFramePr/>
          <p:nvPr>
            <p:extLst>
              <p:ext uri="{D42A27DB-BD31-4B8C-83A1-F6EECF244321}">
                <p14:modId xmlns:p14="http://schemas.microsoft.com/office/powerpoint/2010/main" val="2031507173"/>
              </p:ext>
            </p:extLst>
          </p:nvPr>
        </p:nvGraphicFramePr>
        <p:xfrm>
          <a:off x="7850981" y="1189566"/>
          <a:ext cx="4529138" cy="44788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xtBox 12"/>
          <p:cNvSpPr txBox="1"/>
          <p:nvPr/>
        </p:nvSpPr>
        <p:spPr>
          <a:xfrm>
            <a:off x="719306" y="5258854"/>
            <a:ext cx="362494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Lead by Office of Instruction </a:t>
            </a:r>
          </a:p>
          <a:p>
            <a:pPr marL="285750" indent="-285750">
              <a:buFont typeface="Arial" panose="020B0604020202020204" pitchFamily="34" charset="0"/>
              <a:buChar char="•"/>
            </a:pPr>
            <a:r>
              <a:rPr lang="en-US" sz="1600" dirty="0" smtClean="0"/>
              <a:t>Not a stand alone Instructional Division</a:t>
            </a:r>
          </a:p>
        </p:txBody>
      </p:sp>
      <p:sp>
        <p:nvSpPr>
          <p:cNvPr id="14" name="TextBox 13"/>
          <p:cNvSpPr txBox="1"/>
          <p:nvPr/>
        </p:nvSpPr>
        <p:spPr>
          <a:xfrm>
            <a:off x="4572201" y="5258854"/>
            <a:ext cx="347968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Becomes an Instructional Division grouped with Library &amp; Learning Resources</a:t>
            </a:r>
            <a:endParaRPr lang="en-US" sz="1600" dirty="0"/>
          </a:p>
        </p:txBody>
      </p:sp>
      <p:sp>
        <p:nvSpPr>
          <p:cNvPr id="15" name="TextBox 14"/>
          <p:cNvSpPr txBox="1"/>
          <p:nvPr/>
        </p:nvSpPr>
        <p:spPr>
          <a:xfrm>
            <a:off x="8876223" y="5258854"/>
            <a:ext cx="2857474"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Becomes an Instructional KAD Department</a:t>
            </a:r>
          </a:p>
          <a:p>
            <a:pPr marL="285750" indent="-285750">
              <a:buFont typeface="Arial" panose="020B0604020202020204" pitchFamily="34" charset="0"/>
              <a:buChar char="•"/>
            </a:pPr>
            <a:r>
              <a:rPr lang="en-US" sz="1600" dirty="0" smtClean="0"/>
              <a:t>Preparing to become an Instructional Division</a:t>
            </a:r>
          </a:p>
        </p:txBody>
      </p:sp>
    </p:spTree>
    <p:extLst>
      <p:ext uri="{BB962C8B-B14F-4D97-AF65-F5344CB8AC3E}">
        <p14:creationId xmlns:p14="http://schemas.microsoft.com/office/powerpoint/2010/main" val="4213342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4718</TotalTime>
  <Words>618</Words>
  <Application>Microsoft Office PowerPoint</Application>
  <PresentationFormat>Widescreen</PresentationFormat>
  <Paragraphs>75</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Constantia</vt:lpstr>
      <vt:lpstr>Eras Light ITC</vt:lpstr>
      <vt:lpstr>Eras Medium ITC</vt:lpstr>
      <vt:lpstr>Office Theme</vt:lpstr>
      <vt:lpstr>Kinesiology, Athletics, &amp; Dance Department</vt:lpstr>
      <vt:lpstr>Where Are We</vt:lpstr>
      <vt:lpstr>Where We Are Going</vt:lpstr>
      <vt:lpstr>How Do We Get There</vt:lpstr>
      <vt:lpstr>KAD Degree &amp; Certificate Programs</vt:lpstr>
      <vt:lpstr>KAD Student Characteristics</vt:lpstr>
      <vt:lpstr>KAD Effectiveness</vt:lpstr>
      <vt:lpstr>KAD Productivity</vt:lpstr>
      <vt:lpstr>From KAD Department into KAD Division</vt:lpstr>
      <vt:lpstr>Kinesiology, Athletics, &amp; Dance Department</vt:lpstr>
    </vt:vector>
  </TitlesOfParts>
  <Company>SMCCD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Matthew</dc:creator>
  <cp:lastModifiedBy>Bucton, Barbara</cp:lastModifiedBy>
  <cp:revision>59</cp:revision>
  <dcterms:created xsi:type="dcterms:W3CDTF">2015-09-01T18:04:53Z</dcterms:created>
  <dcterms:modified xsi:type="dcterms:W3CDTF">2018-10-26T18:40:23Z</dcterms:modified>
</cp:coreProperties>
</file>