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79" r:id="rId4"/>
    <p:sldId id="261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6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2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5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49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53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2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1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2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8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7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0531C-B78A-45E0-9FB9-4C08F09DF71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4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tsac.edu/accreditation/college_accreditation/2017/quality_focus_essay.html" TargetMode="External"/><Relationship Id="rId2" Type="http://schemas.openxmlformats.org/officeDocument/2006/relationships/hyperlink" Target="https://foothill.edu/accreditation/pdf/QFE-final-2017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hastacollege.edu/President/Accreditation/Accreditation%20PDFs%20and%20Docs/2017%20Shasta%20College%20Institutional%20Self-Evaluation%20ReportvWEB.pdf" TargetMode="External"/><Relationship Id="rId4" Type="http://schemas.openxmlformats.org/officeDocument/2006/relationships/hyperlink" Target="https://www.reedleycollege.edu/about/accreditation/rc-iser-final-draft-10.26.17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442403"/>
            <a:ext cx="9144000" cy="2387600"/>
          </a:xfrm>
        </p:spPr>
        <p:txBody>
          <a:bodyPr/>
          <a:lstStyle/>
          <a:p>
            <a:r>
              <a:rPr lang="en-US" dirty="0" smtClean="0"/>
              <a:t>Quality Focus Essay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24912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Institutional Self-Evaluation Report (ISER</a:t>
            </a:r>
            <a:r>
              <a:rPr lang="en-US" dirty="0" smtClean="0"/>
              <a:t>) Ad Hoc Steering Committee recommendation:</a:t>
            </a:r>
            <a:endParaRPr lang="en-US" dirty="0" smtClean="0"/>
          </a:p>
          <a:p>
            <a:r>
              <a:rPr lang="en-US" dirty="0" smtClean="0"/>
              <a:t>Possible areas of focus for the next 2-3 years</a:t>
            </a:r>
          </a:p>
          <a:p>
            <a:r>
              <a:rPr lang="en-US" dirty="0" smtClean="0"/>
              <a:t>September 12, 2018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937" y="1182688"/>
            <a:ext cx="252412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5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10515600" cy="1325563"/>
          </a:xfrm>
        </p:spPr>
        <p:txBody>
          <a:bodyPr/>
          <a:lstStyle/>
          <a:p>
            <a:r>
              <a:rPr lang="en-US" dirty="0" smtClean="0"/>
              <a:t>Quality Focus Essay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8403"/>
            <a:ext cx="11399520" cy="5455920"/>
          </a:xfrm>
        </p:spPr>
        <p:txBody>
          <a:bodyPr>
            <a:noAutofit/>
          </a:bodyPr>
          <a:lstStyle/>
          <a:p>
            <a:r>
              <a:rPr lang="en-US" sz="2000" dirty="0" smtClean="0"/>
              <a:t>2-3 quality focus “projects”</a:t>
            </a:r>
          </a:p>
          <a:p>
            <a:r>
              <a:rPr lang="en-US" sz="2000" dirty="0" smtClean="0"/>
              <a:t>5000 words max</a:t>
            </a:r>
          </a:p>
          <a:p>
            <a:r>
              <a:rPr lang="en-US" sz="2000" b="1" dirty="0" smtClean="0"/>
              <a:t>Identification of the Projects</a:t>
            </a:r>
            <a:r>
              <a:rPr lang="en-US" sz="2000" dirty="0" smtClean="0"/>
              <a:t>: The projects should be vital to the long-term improvement of student learning and achievement over a multi-year period;</a:t>
            </a:r>
          </a:p>
          <a:p>
            <a:r>
              <a:rPr lang="en-US" sz="2000" b="1" dirty="0" smtClean="0"/>
              <a:t>Desired Goals/Outcomes</a:t>
            </a:r>
            <a:r>
              <a:rPr lang="en-US" sz="2000" dirty="0" smtClean="0"/>
              <a:t>: The QFE should describe specific, well-defined goals expected to lead to observable results;</a:t>
            </a:r>
          </a:p>
          <a:p>
            <a:r>
              <a:rPr lang="en-US" sz="2000" b="1" dirty="0" smtClean="0"/>
              <a:t>Actions/Steps to be Implemented</a:t>
            </a:r>
            <a:r>
              <a:rPr lang="en-US" sz="2000" dirty="0" smtClean="0"/>
              <a:t>: The QFE (or an Appendix to the QFE) should provide the steps to be implemented for each project;</a:t>
            </a:r>
          </a:p>
          <a:p>
            <a:r>
              <a:rPr lang="en-US" sz="2000" b="1" dirty="0" smtClean="0"/>
              <a:t>Timeline</a:t>
            </a:r>
            <a:r>
              <a:rPr lang="en-US" sz="2000" dirty="0" smtClean="0"/>
              <a:t>: The QFE (or Appendix) should include a calendaring of all steps to be implemented;</a:t>
            </a:r>
          </a:p>
          <a:p>
            <a:r>
              <a:rPr lang="en-US" sz="2000" b="1" dirty="0" smtClean="0"/>
              <a:t>Responsible Parties</a:t>
            </a:r>
            <a:r>
              <a:rPr lang="en-US" sz="2000" dirty="0" smtClean="0"/>
              <a:t>: The QFE should provide clear lines of responsibility for implementation and sustainability;</a:t>
            </a:r>
          </a:p>
          <a:p>
            <a:r>
              <a:rPr lang="en-US" sz="2000" b="1" dirty="0" smtClean="0"/>
              <a:t>Resources</a:t>
            </a:r>
            <a:r>
              <a:rPr lang="en-US" sz="2000" dirty="0" smtClean="0"/>
              <a:t>: The QFE should include a realistic plan for the resources (human, physical, technology, or financial resources) the institution will need in order to implement and sustain the projects;</a:t>
            </a:r>
          </a:p>
          <a:p>
            <a:r>
              <a:rPr lang="en-US" sz="2000" b="1" dirty="0" smtClean="0"/>
              <a:t>Assessment</a:t>
            </a:r>
            <a:r>
              <a:rPr lang="en-US" sz="2000" dirty="0" smtClean="0"/>
              <a:t>: The QFE should include the institution’s plan for evaluating the outcomes and effectiveness of the projects.</a:t>
            </a:r>
          </a:p>
        </p:txBody>
      </p:sp>
    </p:spTree>
    <p:extLst>
      <p:ext uri="{BB962C8B-B14F-4D97-AF65-F5344CB8AC3E}">
        <p14:creationId xmlns:p14="http://schemas.microsoft.com/office/powerpoint/2010/main" val="23026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197" y="1106270"/>
            <a:ext cx="10663989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Identify barriers to student entry, </a:t>
            </a:r>
            <a:r>
              <a:rPr lang="en-US" b="1" dirty="0" smtClean="0"/>
              <a:t>persistence, and completion and </a:t>
            </a:r>
            <a:r>
              <a:rPr lang="en-US" b="1" dirty="0"/>
              <a:t>address </a:t>
            </a:r>
            <a:r>
              <a:rPr lang="en-US" b="1" dirty="0" smtClean="0"/>
              <a:t>them systematically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586" y="2233713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Capture student voice</a:t>
            </a:r>
          </a:p>
          <a:p>
            <a:r>
              <a:rPr lang="en-US" dirty="0" smtClean="0"/>
              <a:t>AB 705 (enhance pre-transfer student outcomes)</a:t>
            </a:r>
          </a:p>
          <a:p>
            <a:r>
              <a:rPr lang="en-US" dirty="0"/>
              <a:t>Streamline business processes and student on-boarding</a:t>
            </a:r>
          </a:p>
          <a:p>
            <a:r>
              <a:rPr lang="en-US" dirty="0"/>
              <a:t>Re-instate First Year Experience programming for all students</a:t>
            </a:r>
          </a:p>
          <a:p>
            <a:r>
              <a:rPr lang="en-US" dirty="0" smtClean="0"/>
              <a:t>Academic pathways alignment (meta majors?)</a:t>
            </a:r>
          </a:p>
          <a:p>
            <a:r>
              <a:rPr lang="en-US" dirty="0" smtClean="0"/>
              <a:t>Improve course schedule to facilitate student on-time completion</a:t>
            </a:r>
          </a:p>
          <a:p>
            <a:r>
              <a:rPr lang="en-US" dirty="0" smtClean="0"/>
              <a:t>Institutionalize and scale STEM Center innovations that support entry, persistence and completion</a:t>
            </a:r>
          </a:p>
          <a:p>
            <a:r>
              <a:rPr lang="en-US" dirty="0" smtClean="0"/>
              <a:t>Address transportation barriers, where possible:  Shuttle</a:t>
            </a:r>
          </a:p>
          <a:p>
            <a:r>
              <a:rPr lang="en-US" dirty="0" smtClean="0"/>
              <a:t>Address barriers to employment or transfer for completing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98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Integrate planning and budgeting to enhance institutional effectiveness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230233" cy="4566937"/>
          </a:xfrm>
        </p:spPr>
        <p:txBody>
          <a:bodyPr>
            <a:normAutofit/>
          </a:bodyPr>
          <a:lstStyle/>
          <a:p>
            <a:r>
              <a:rPr lang="en-US" dirty="0" smtClean="0"/>
              <a:t>Restructure the program review process to make a robust, meaningful tool for program innovation and growth.</a:t>
            </a:r>
          </a:p>
          <a:p>
            <a:r>
              <a:rPr lang="en-US" dirty="0" smtClean="0"/>
              <a:t>Implement the updated program review and resource request timeline. </a:t>
            </a:r>
          </a:p>
          <a:p>
            <a:r>
              <a:rPr lang="en-US" dirty="0" smtClean="0"/>
              <a:t>Update the college prioritization process:  rubrics, participatory governance access to timely, complete information, back and forth with budget development with access to better information.</a:t>
            </a:r>
          </a:p>
          <a:p>
            <a:r>
              <a:rPr lang="en-US" dirty="0" smtClean="0"/>
              <a:t>Align program review and strategic planning process, providing 360 degree view of college priorities, innovation, and organizational change efforts.</a:t>
            </a:r>
          </a:p>
          <a:p>
            <a:r>
              <a:rPr lang="en-US" dirty="0" smtClean="0"/>
              <a:t>Update the college participatory governance committee roles, structure, and meeting norms</a:t>
            </a:r>
            <a:r>
              <a:rPr lang="en-US" dirty="0"/>
              <a:t> </a:t>
            </a:r>
            <a:r>
              <a:rPr lang="en-US" dirty="0" smtClean="0"/>
              <a:t>(add Business Officer/VPA as Tri-Chair to PBC)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3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QFE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Foothill College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Mt. San Antonio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Reedley College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Shasta College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15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2088</TotalTime>
  <Words>405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Quality Focus Essay</vt:lpstr>
      <vt:lpstr>Quality Focus Essay Requirements</vt:lpstr>
      <vt:lpstr>Identify barriers to student entry, persistence, and completion and address them systematically </vt:lpstr>
      <vt:lpstr>Integrate planning and budgeting to enhance institutional effectiveness </vt:lpstr>
      <vt:lpstr>QFE 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Focus Essay</dc:title>
  <dc:creator>Engel, Karen</dc:creator>
  <cp:lastModifiedBy>Engel, Karen</cp:lastModifiedBy>
  <cp:revision>49</cp:revision>
  <dcterms:created xsi:type="dcterms:W3CDTF">2018-09-06T15:13:34Z</dcterms:created>
  <dcterms:modified xsi:type="dcterms:W3CDTF">2018-09-12T23:21:02Z</dcterms:modified>
</cp:coreProperties>
</file>