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8" r:id="rId5"/>
    <p:sldId id="257" r:id="rId6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108" y="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B9D8C4F-FF8B-4EE8-A1AC-C277A6C24D72}" type="doc">
      <dgm:prSet loTypeId="urn:microsoft.com/office/officeart/2005/8/layout/chevron1" loCatId="process" qsTypeId="urn:microsoft.com/office/officeart/2005/8/quickstyle/simple1" qsCatId="simple" csTypeId="urn:microsoft.com/office/officeart/2005/8/colors/colorful5" csCatId="colorful" phldr="1"/>
      <dgm:spPr/>
    </dgm:pt>
    <dgm:pt modelId="{F59CAD6A-2145-478B-A354-795752FEE841}">
      <dgm:prSet phldrT="[Text]"/>
      <dgm:spPr/>
      <dgm:t>
        <a:bodyPr/>
        <a:lstStyle/>
        <a:p>
          <a:r>
            <a:rPr lang="en-US" dirty="0" smtClean="0"/>
            <a:t>August</a:t>
          </a:r>
          <a:endParaRPr lang="en-US" dirty="0"/>
        </a:p>
      </dgm:t>
    </dgm:pt>
    <dgm:pt modelId="{1998CEBE-7A58-42A6-9100-041099E05541}" type="parTrans" cxnId="{F9739C33-D071-4B04-ADAF-7F2610753E61}">
      <dgm:prSet/>
      <dgm:spPr/>
      <dgm:t>
        <a:bodyPr/>
        <a:lstStyle/>
        <a:p>
          <a:endParaRPr lang="en-US"/>
        </a:p>
      </dgm:t>
    </dgm:pt>
    <dgm:pt modelId="{7C8B559D-A996-48E5-A50A-FD3B4934EEB5}" type="sibTrans" cxnId="{F9739C33-D071-4B04-ADAF-7F2610753E61}">
      <dgm:prSet/>
      <dgm:spPr/>
      <dgm:t>
        <a:bodyPr/>
        <a:lstStyle/>
        <a:p>
          <a:endParaRPr lang="en-US"/>
        </a:p>
      </dgm:t>
    </dgm:pt>
    <dgm:pt modelId="{42788D5A-4C90-493E-B978-85E2A02616D2}">
      <dgm:prSet phldrT="[Text]"/>
      <dgm:spPr/>
      <dgm:t>
        <a:bodyPr/>
        <a:lstStyle/>
        <a:p>
          <a:r>
            <a:rPr lang="en-US" dirty="0" smtClean="0"/>
            <a:t>November</a:t>
          </a:r>
          <a:endParaRPr lang="en-US" dirty="0"/>
        </a:p>
      </dgm:t>
    </dgm:pt>
    <dgm:pt modelId="{62C9D2B4-9A1D-496A-B675-50BE78028345}" type="parTrans" cxnId="{C7302F44-B2FA-4E3C-B638-76374D4F8C59}">
      <dgm:prSet/>
      <dgm:spPr/>
      <dgm:t>
        <a:bodyPr/>
        <a:lstStyle/>
        <a:p>
          <a:endParaRPr lang="en-US"/>
        </a:p>
      </dgm:t>
    </dgm:pt>
    <dgm:pt modelId="{16C317DB-2F1B-4103-82A6-D1FD08639423}" type="sibTrans" cxnId="{C7302F44-B2FA-4E3C-B638-76374D4F8C59}">
      <dgm:prSet/>
      <dgm:spPr/>
      <dgm:t>
        <a:bodyPr/>
        <a:lstStyle/>
        <a:p>
          <a:endParaRPr lang="en-US"/>
        </a:p>
      </dgm:t>
    </dgm:pt>
    <dgm:pt modelId="{01F04EBF-BE21-4251-83A5-E626FD662638}">
      <dgm:prSet phldrT="[Text]"/>
      <dgm:spPr/>
      <dgm:t>
        <a:bodyPr/>
        <a:lstStyle/>
        <a:p>
          <a:r>
            <a:rPr lang="en-US" dirty="0" smtClean="0"/>
            <a:t>December</a:t>
          </a:r>
          <a:endParaRPr lang="en-US" dirty="0"/>
        </a:p>
      </dgm:t>
    </dgm:pt>
    <dgm:pt modelId="{FBBE35DC-A933-4A61-835F-7A314E57BDC7}" type="parTrans" cxnId="{56ABEEA9-4826-4F85-BB90-3FDBBFD74B5F}">
      <dgm:prSet/>
      <dgm:spPr/>
      <dgm:t>
        <a:bodyPr/>
        <a:lstStyle/>
        <a:p>
          <a:endParaRPr lang="en-US"/>
        </a:p>
      </dgm:t>
    </dgm:pt>
    <dgm:pt modelId="{64EED9F2-C564-4588-8612-FD9C09917CBD}" type="sibTrans" cxnId="{56ABEEA9-4826-4F85-BB90-3FDBBFD74B5F}">
      <dgm:prSet/>
      <dgm:spPr/>
      <dgm:t>
        <a:bodyPr/>
        <a:lstStyle/>
        <a:p>
          <a:endParaRPr lang="en-US"/>
        </a:p>
      </dgm:t>
    </dgm:pt>
    <dgm:pt modelId="{520536B7-4A64-4049-98AF-E035E04F8DA7}">
      <dgm:prSet phldrT="[Text]"/>
      <dgm:spPr/>
      <dgm:t>
        <a:bodyPr/>
        <a:lstStyle/>
        <a:p>
          <a:r>
            <a:rPr lang="en-US" dirty="0" smtClean="0"/>
            <a:t>February</a:t>
          </a:r>
          <a:endParaRPr lang="en-US" dirty="0"/>
        </a:p>
      </dgm:t>
    </dgm:pt>
    <dgm:pt modelId="{2D1FE2AB-CBC1-49D0-83CD-7C78100CD627}" type="parTrans" cxnId="{211D4A2F-1789-40EC-B8C8-D5F30F96A605}">
      <dgm:prSet/>
      <dgm:spPr/>
      <dgm:t>
        <a:bodyPr/>
        <a:lstStyle/>
        <a:p>
          <a:endParaRPr lang="en-US"/>
        </a:p>
      </dgm:t>
    </dgm:pt>
    <dgm:pt modelId="{A7F4AE33-BF18-40C2-A0CB-743B725D4123}" type="sibTrans" cxnId="{211D4A2F-1789-40EC-B8C8-D5F30F96A605}">
      <dgm:prSet/>
      <dgm:spPr/>
      <dgm:t>
        <a:bodyPr/>
        <a:lstStyle/>
        <a:p>
          <a:endParaRPr lang="en-US"/>
        </a:p>
      </dgm:t>
    </dgm:pt>
    <dgm:pt modelId="{F7AEB562-17A8-40D9-BC72-40D5C08DCC0A}">
      <dgm:prSet phldrT="[Text]"/>
      <dgm:spPr/>
      <dgm:t>
        <a:bodyPr/>
        <a:lstStyle/>
        <a:p>
          <a:r>
            <a:rPr lang="en-US" dirty="0" smtClean="0"/>
            <a:t>March</a:t>
          </a:r>
          <a:endParaRPr lang="en-US" dirty="0"/>
        </a:p>
      </dgm:t>
    </dgm:pt>
    <dgm:pt modelId="{15E43381-49CC-43A6-9E50-5162B4104C74}" type="parTrans" cxnId="{92B58A50-9452-42C3-ACDD-B1111E247166}">
      <dgm:prSet/>
      <dgm:spPr/>
      <dgm:t>
        <a:bodyPr/>
        <a:lstStyle/>
        <a:p>
          <a:endParaRPr lang="en-US"/>
        </a:p>
      </dgm:t>
    </dgm:pt>
    <dgm:pt modelId="{C532A03C-A0EC-4225-AC99-0EE00E58AD14}" type="sibTrans" cxnId="{92B58A50-9452-42C3-ACDD-B1111E247166}">
      <dgm:prSet/>
      <dgm:spPr/>
      <dgm:t>
        <a:bodyPr/>
        <a:lstStyle/>
        <a:p>
          <a:endParaRPr lang="en-US"/>
        </a:p>
      </dgm:t>
    </dgm:pt>
    <dgm:pt modelId="{A3E01463-4889-42DD-92AA-B80BAAAC8F89}">
      <dgm:prSet phldrT="[Text]"/>
      <dgm:spPr/>
      <dgm:t>
        <a:bodyPr/>
        <a:lstStyle/>
        <a:p>
          <a:r>
            <a:rPr lang="en-US" dirty="0" smtClean="0"/>
            <a:t>April</a:t>
          </a:r>
          <a:endParaRPr lang="en-US" dirty="0"/>
        </a:p>
      </dgm:t>
    </dgm:pt>
    <dgm:pt modelId="{902F0472-A4F1-4805-A5FA-75A7D85D6073}" type="parTrans" cxnId="{E723DB78-7DD4-4E21-A244-F9F8F4F67CCE}">
      <dgm:prSet/>
      <dgm:spPr/>
      <dgm:t>
        <a:bodyPr/>
        <a:lstStyle/>
        <a:p>
          <a:endParaRPr lang="en-US"/>
        </a:p>
      </dgm:t>
    </dgm:pt>
    <dgm:pt modelId="{B053E176-AC2D-47A2-A2A0-0051D47526B1}" type="sibTrans" cxnId="{E723DB78-7DD4-4E21-A244-F9F8F4F67CCE}">
      <dgm:prSet/>
      <dgm:spPr/>
      <dgm:t>
        <a:bodyPr/>
        <a:lstStyle/>
        <a:p>
          <a:endParaRPr lang="en-US"/>
        </a:p>
      </dgm:t>
    </dgm:pt>
    <dgm:pt modelId="{ADF24B34-C276-453E-8EF6-F587DA1A70C8}">
      <dgm:prSet phldrT="[Text]"/>
      <dgm:spPr/>
      <dgm:t>
        <a:bodyPr/>
        <a:lstStyle/>
        <a:p>
          <a:r>
            <a:rPr lang="en-US" dirty="0" smtClean="0"/>
            <a:t>May</a:t>
          </a:r>
          <a:endParaRPr lang="en-US" dirty="0"/>
        </a:p>
      </dgm:t>
    </dgm:pt>
    <dgm:pt modelId="{28A587DD-D94C-415A-B714-7060B338200E}" type="parTrans" cxnId="{6ED85EBB-C6E0-459A-8A75-E8D15A16F27C}">
      <dgm:prSet/>
      <dgm:spPr/>
      <dgm:t>
        <a:bodyPr/>
        <a:lstStyle/>
        <a:p>
          <a:endParaRPr lang="en-US"/>
        </a:p>
      </dgm:t>
    </dgm:pt>
    <dgm:pt modelId="{C8AB6BF9-A014-458C-9A1E-AD63AFC016F0}" type="sibTrans" cxnId="{6ED85EBB-C6E0-459A-8A75-E8D15A16F27C}">
      <dgm:prSet/>
      <dgm:spPr/>
      <dgm:t>
        <a:bodyPr/>
        <a:lstStyle/>
        <a:p>
          <a:endParaRPr lang="en-US"/>
        </a:p>
      </dgm:t>
    </dgm:pt>
    <dgm:pt modelId="{14EC5AF6-D6C2-4793-A95D-B18BF8C3C49B}">
      <dgm:prSet phldrT="[Text]"/>
      <dgm:spPr/>
      <dgm:t>
        <a:bodyPr/>
        <a:lstStyle/>
        <a:p>
          <a:r>
            <a:rPr lang="en-US" smtClean="0"/>
            <a:t>October</a:t>
          </a:r>
          <a:endParaRPr lang="en-US" dirty="0"/>
        </a:p>
      </dgm:t>
    </dgm:pt>
    <dgm:pt modelId="{2DDA0690-D064-426F-B844-EDE43EFBEF83}" type="parTrans" cxnId="{395C5AED-F516-4CEC-AA86-B201E8E4E11E}">
      <dgm:prSet/>
      <dgm:spPr/>
      <dgm:t>
        <a:bodyPr/>
        <a:lstStyle/>
        <a:p>
          <a:endParaRPr lang="en-US"/>
        </a:p>
      </dgm:t>
    </dgm:pt>
    <dgm:pt modelId="{951FD48E-85F5-4FD3-A54F-9E66C2A14D3A}" type="sibTrans" cxnId="{395C5AED-F516-4CEC-AA86-B201E8E4E11E}">
      <dgm:prSet/>
      <dgm:spPr/>
      <dgm:t>
        <a:bodyPr/>
        <a:lstStyle/>
        <a:p>
          <a:endParaRPr lang="en-US"/>
        </a:p>
      </dgm:t>
    </dgm:pt>
    <dgm:pt modelId="{406D46E1-1865-4CAA-8C91-EAB48A564C84}">
      <dgm:prSet phldrT="[Text]"/>
      <dgm:spPr/>
      <dgm:t>
        <a:bodyPr/>
        <a:lstStyle/>
        <a:p>
          <a:r>
            <a:rPr lang="en-US" smtClean="0"/>
            <a:t>September</a:t>
          </a:r>
          <a:endParaRPr lang="en-US" dirty="0"/>
        </a:p>
      </dgm:t>
    </dgm:pt>
    <dgm:pt modelId="{778274BF-7472-4F80-8817-EF742B3F1E80}" type="parTrans" cxnId="{708AA0D8-CDDD-4B77-90C8-F672585DA4E5}">
      <dgm:prSet/>
      <dgm:spPr/>
      <dgm:t>
        <a:bodyPr/>
        <a:lstStyle/>
        <a:p>
          <a:endParaRPr lang="en-US"/>
        </a:p>
      </dgm:t>
    </dgm:pt>
    <dgm:pt modelId="{16D5BE03-A809-40C4-8F8B-4D6C762CE7C6}" type="sibTrans" cxnId="{708AA0D8-CDDD-4B77-90C8-F672585DA4E5}">
      <dgm:prSet/>
      <dgm:spPr/>
      <dgm:t>
        <a:bodyPr/>
        <a:lstStyle/>
        <a:p>
          <a:endParaRPr lang="en-US"/>
        </a:p>
      </dgm:t>
    </dgm:pt>
    <dgm:pt modelId="{C9BCC6FD-83F5-4C37-BB8B-1D115787B59A}">
      <dgm:prSet phldrT="[Text]"/>
      <dgm:spPr/>
      <dgm:t>
        <a:bodyPr/>
        <a:lstStyle/>
        <a:p>
          <a:r>
            <a:rPr lang="en-US" dirty="0" smtClean="0"/>
            <a:t>January</a:t>
          </a:r>
          <a:endParaRPr lang="en-US" dirty="0"/>
        </a:p>
      </dgm:t>
    </dgm:pt>
    <dgm:pt modelId="{1600B5EC-CB5B-497E-AC35-113E088A0F8F}" type="parTrans" cxnId="{96B0740D-F9BA-4667-9959-93F2342337BC}">
      <dgm:prSet/>
      <dgm:spPr/>
      <dgm:t>
        <a:bodyPr/>
        <a:lstStyle/>
        <a:p>
          <a:endParaRPr lang="en-US"/>
        </a:p>
      </dgm:t>
    </dgm:pt>
    <dgm:pt modelId="{6FF6CBC1-2F34-4E01-97FA-FA985F698B03}" type="sibTrans" cxnId="{96B0740D-F9BA-4667-9959-93F2342337BC}">
      <dgm:prSet/>
      <dgm:spPr/>
      <dgm:t>
        <a:bodyPr/>
        <a:lstStyle/>
        <a:p>
          <a:endParaRPr lang="en-US"/>
        </a:p>
      </dgm:t>
    </dgm:pt>
    <dgm:pt modelId="{69FE148A-4119-40BD-9960-25D114B9DF00}" type="pres">
      <dgm:prSet presAssocID="{EB9D8C4F-FF8B-4EE8-A1AC-C277A6C24D72}" presName="Name0" presStyleCnt="0">
        <dgm:presLayoutVars>
          <dgm:dir/>
          <dgm:animLvl val="lvl"/>
          <dgm:resizeHandles val="exact"/>
        </dgm:presLayoutVars>
      </dgm:prSet>
      <dgm:spPr/>
    </dgm:pt>
    <dgm:pt modelId="{9B8471EF-4645-4000-B922-F475D72A88ED}" type="pres">
      <dgm:prSet presAssocID="{F59CAD6A-2145-478B-A354-795752FEE841}" presName="parTxOnly" presStyleLbl="node1" presStyleIdx="0" presStyleCnt="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41200A6-742D-47DC-9FB2-CB31834AD40C}" type="pres">
      <dgm:prSet presAssocID="{7C8B559D-A996-48E5-A50A-FD3B4934EEB5}" presName="parTxOnlySpace" presStyleCnt="0"/>
      <dgm:spPr/>
    </dgm:pt>
    <dgm:pt modelId="{F186DB9C-37FB-4F18-8DE5-F515EFFD0189}" type="pres">
      <dgm:prSet presAssocID="{406D46E1-1865-4CAA-8C91-EAB48A564C84}" presName="parTxOnly" presStyleLbl="node1" presStyleIdx="1" presStyleCnt="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2BD3112-A08F-4DBF-9C3F-8F8BB43A1501}" type="pres">
      <dgm:prSet presAssocID="{16D5BE03-A809-40C4-8F8B-4D6C762CE7C6}" presName="parTxOnlySpace" presStyleCnt="0"/>
      <dgm:spPr/>
    </dgm:pt>
    <dgm:pt modelId="{727DDAE2-11EB-437D-8DD9-51D17A7726AB}" type="pres">
      <dgm:prSet presAssocID="{14EC5AF6-D6C2-4793-A95D-B18BF8C3C49B}" presName="parTxOnly" presStyleLbl="node1" presStyleIdx="2" presStyleCnt="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217A86D-42D2-4E36-A536-7C2079C6C810}" type="pres">
      <dgm:prSet presAssocID="{951FD48E-85F5-4FD3-A54F-9E66C2A14D3A}" presName="parTxOnlySpace" presStyleCnt="0"/>
      <dgm:spPr/>
    </dgm:pt>
    <dgm:pt modelId="{1F541E42-D322-4A89-B823-C341D55371E7}" type="pres">
      <dgm:prSet presAssocID="{42788D5A-4C90-493E-B978-85E2A02616D2}" presName="parTxOnly" presStyleLbl="node1" presStyleIdx="3" presStyleCnt="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2AFE76A-AFCB-473D-936D-CBF4CA39C575}" type="pres">
      <dgm:prSet presAssocID="{16C317DB-2F1B-4103-82A6-D1FD08639423}" presName="parTxOnlySpace" presStyleCnt="0"/>
      <dgm:spPr/>
    </dgm:pt>
    <dgm:pt modelId="{5FF65A9E-F846-470D-8AE4-1C653D91D4F8}" type="pres">
      <dgm:prSet presAssocID="{01F04EBF-BE21-4251-83A5-E626FD662638}" presName="parTxOnly" presStyleLbl="node1" presStyleIdx="4" presStyleCnt="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74D866C-93C4-43D5-8AAF-128D8F3D173D}" type="pres">
      <dgm:prSet presAssocID="{64EED9F2-C564-4588-8612-FD9C09917CBD}" presName="parTxOnlySpace" presStyleCnt="0"/>
      <dgm:spPr/>
    </dgm:pt>
    <dgm:pt modelId="{F4FC2CB1-F3A2-4407-BF95-438FA26D291B}" type="pres">
      <dgm:prSet presAssocID="{C9BCC6FD-83F5-4C37-BB8B-1D115787B59A}" presName="parTxOnly" presStyleLbl="node1" presStyleIdx="5" presStyleCnt="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F514380-3355-4E92-BFC3-8D7693031A45}" type="pres">
      <dgm:prSet presAssocID="{6FF6CBC1-2F34-4E01-97FA-FA985F698B03}" presName="parTxOnlySpace" presStyleCnt="0"/>
      <dgm:spPr/>
    </dgm:pt>
    <dgm:pt modelId="{7465B662-C6E5-41CC-9437-FBEE28ECC7CD}" type="pres">
      <dgm:prSet presAssocID="{520536B7-4A64-4049-98AF-E035E04F8DA7}" presName="parTxOnly" presStyleLbl="node1" presStyleIdx="6" presStyleCnt="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A72B261-8106-4D15-86DF-687690D8DEBC}" type="pres">
      <dgm:prSet presAssocID="{A7F4AE33-BF18-40C2-A0CB-743B725D4123}" presName="parTxOnlySpace" presStyleCnt="0"/>
      <dgm:spPr/>
    </dgm:pt>
    <dgm:pt modelId="{71EDFE50-F8FB-4FC7-A226-0F0EA4B538BB}" type="pres">
      <dgm:prSet presAssocID="{F7AEB562-17A8-40D9-BC72-40D5C08DCC0A}" presName="parTxOnly" presStyleLbl="node1" presStyleIdx="7" presStyleCnt="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200624F-D7B6-40B1-AAA8-31D702265A5B}" type="pres">
      <dgm:prSet presAssocID="{C532A03C-A0EC-4225-AC99-0EE00E58AD14}" presName="parTxOnlySpace" presStyleCnt="0"/>
      <dgm:spPr/>
    </dgm:pt>
    <dgm:pt modelId="{A6503E57-3071-41E7-B77A-29948AC47B40}" type="pres">
      <dgm:prSet presAssocID="{A3E01463-4889-42DD-92AA-B80BAAAC8F89}" presName="parTxOnly" presStyleLbl="node1" presStyleIdx="8" presStyleCnt="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5495B9C-C5B1-4CF2-8604-81A9378CB5A2}" type="pres">
      <dgm:prSet presAssocID="{B053E176-AC2D-47A2-A2A0-0051D47526B1}" presName="parTxOnlySpace" presStyleCnt="0"/>
      <dgm:spPr/>
    </dgm:pt>
    <dgm:pt modelId="{A4FFF1AF-8279-40C3-A6AA-D00041FCF52D}" type="pres">
      <dgm:prSet presAssocID="{ADF24B34-C276-453E-8EF6-F587DA1A70C8}" presName="parTxOnly" presStyleLbl="node1" presStyleIdx="9" presStyleCnt="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970CCEF-34D7-463F-9C61-AD375204AEAE}" type="presOf" srcId="{C9BCC6FD-83F5-4C37-BB8B-1D115787B59A}" destId="{F4FC2CB1-F3A2-4407-BF95-438FA26D291B}" srcOrd="0" destOrd="0" presId="urn:microsoft.com/office/officeart/2005/8/layout/chevron1"/>
    <dgm:cxn modelId="{2AE3340A-5C8A-42FF-B349-C281E801A517}" type="presOf" srcId="{F7AEB562-17A8-40D9-BC72-40D5C08DCC0A}" destId="{71EDFE50-F8FB-4FC7-A226-0F0EA4B538BB}" srcOrd="0" destOrd="0" presId="urn:microsoft.com/office/officeart/2005/8/layout/chevron1"/>
    <dgm:cxn modelId="{92B58A50-9452-42C3-ACDD-B1111E247166}" srcId="{EB9D8C4F-FF8B-4EE8-A1AC-C277A6C24D72}" destId="{F7AEB562-17A8-40D9-BC72-40D5C08DCC0A}" srcOrd="7" destOrd="0" parTransId="{15E43381-49CC-43A6-9E50-5162B4104C74}" sibTransId="{C532A03C-A0EC-4225-AC99-0EE00E58AD14}"/>
    <dgm:cxn modelId="{DD7EAE9E-A6D3-4CE3-B412-AF94D4719E8D}" type="presOf" srcId="{42788D5A-4C90-493E-B978-85E2A02616D2}" destId="{1F541E42-D322-4A89-B823-C341D55371E7}" srcOrd="0" destOrd="0" presId="urn:microsoft.com/office/officeart/2005/8/layout/chevron1"/>
    <dgm:cxn modelId="{211D4A2F-1789-40EC-B8C8-D5F30F96A605}" srcId="{EB9D8C4F-FF8B-4EE8-A1AC-C277A6C24D72}" destId="{520536B7-4A64-4049-98AF-E035E04F8DA7}" srcOrd="6" destOrd="0" parTransId="{2D1FE2AB-CBC1-49D0-83CD-7C78100CD627}" sibTransId="{A7F4AE33-BF18-40C2-A0CB-743B725D4123}"/>
    <dgm:cxn modelId="{265DBB3C-B26F-4774-9D82-60F4A106B8AB}" type="presOf" srcId="{01F04EBF-BE21-4251-83A5-E626FD662638}" destId="{5FF65A9E-F846-470D-8AE4-1C653D91D4F8}" srcOrd="0" destOrd="0" presId="urn:microsoft.com/office/officeart/2005/8/layout/chevron1"/>
    <dgm:cxn modelId="{395C5AED-F516-4CEC-AA86-B201E8E4E11E}" srcId="{EB9D8C4F-FF8B-4EE8-A1AC-C277A6C24D72}" destId="{14EC5AF6-D6C2-4793-A95D-B18BF8C3C49B}" srcOrd="2" destOrd="0" parTransId="{2DDA0690-D064-426F-B844-EDE43EFBEF83}" sibTransId="{951FD48E-85F5-4FD3-A54F-9E66C2A14D3A}"/>
    <dgm:cxn modelId="{F9739C33-D071-4B04-ADAF-7F2610753E61}" srcId="{EB9D8C4F-FF8B-4EE8-A1AC-C277A6C24D72}" destId="{F59CAD6A-2145-478B-A354-795752FEE841}" srcOrd="0" destOrd="0" parTransId="{1998CEBE-7A58-42A6-9100-041099E05541}" sibTransId="{7C8B559D-A996-48E5-A50A-FD3B4934EEB5}"/>
    <dgm:cxn modelId="{96B0740D-F9BA-4667-9959-93F2342337BC}" srcId="{EB9D8C4F-FF8B-4EE8-A1AC-C277A6C24D72}" destId="{C9BCC6FD-83F5-4C37-BB8B-1D115787B59A}" srcOrd="5" destOrd="0" parTransId="{1600B5EC-CB5B-497E-AC35-113E088A0F8F}" sibTransId="{6FF6CBC1-2F34-4E01-97FA-FA985F698B03}"/>
    <dgm:cxn modelId="{D07E6B10-3326-4246-9748-81E87F1B6408}" type="presOf" srcId="{EB9D8C4F-FF8B-4EE8-A1AC-C277A6C24D72}" destId="{69FE148A-4119-40BD-9960-25D114B9DF00}" srcOrd="0" destOrd="0" presId="urn:microsoft.com/office/officeart/2005/8/layout/chevron1"/>
    <dgm:cxn modelId="{708AA0D8-CDDD-4B77-90C8-F672585DA4E5}" srcId="{EB9D8C4F-FF8B-4EE8-A1AC-C277A6C24D72}" destId="{406D46E1-1865-4CAA-8C91-EAB48A564C84}" srcOrd="1" destOrd="0" parTransId="{778274BF-7472-4F80-8817-EF742B3F1E80}" sibTransId="{16D5BE03-A809-40C4-8F8B-4D6C762CE7C6}"/>
    <dgm:cxn modelId="{6ED85EBB-C6E0-459A-8A75-E8D15A16F27C}" srcId="{EB9D8C4F-FF8B-4EE8-A1AC-C277A6C24D72}" destId="{ADF24B34-C276-453E-8EF6-F587DA1A70C8}" srcOrd="9" destOrd="0" parTransId="{28A587DD-D94C-415A-B714-7060B338200E}" sibTransId="{C8AB6BF9-A014-458C-9A1E-AD63AFC016F0}"/>
    <dgm:cxn modelId="{9D437229-F412-445B-A0BC-629E5F44B4FD}" type="presOf" srcId="{520536B7-4A64-4049-98AF-E035E04F8DA7}" destId="{7465B662-C6E5-41CC-9437-FBEE28ECC7CD}" srcOrd="0" destOrd="0" presId="urn:microsoft.com/office/officeart/2005/8/layout/chevron1"/>
    <dgm:cxn modelId="{56ABEEA9-4826-4F85-BB90-3FDBBFD74B5F}" srcId="{EB9D8C4F-FF8B-4EE8-A1AC-C277A6C24D72}" destId="{01F04EBF-BE21-4251-83A5-E626FD662638}" srcOrd="4" destOrd="0" parTransId="{FBBE35DC-A933-4A61-835F-7A314E57BDC7}" sibTransId="{64EED9F2-C564-4588-8612-FD9C09917CBD}"/>
    <dgm:cxn modelId="{C7302F44-B2FA-4E3C-B638-76374D4F8C59}" srcId="{EB9D8C4F-FF8B-4EE8-A1AC-C277A6C24D72}" destId="{42788D5A-4C90-493E-B978-85E2A02616D2}" srcOrd="3" destOrd="0" parTransId="{62C9D2B4-9A1D-496A-B675-50BE78028345}" sibTransId="{16C317DB-2F1B-4103-82A6-D1FD08639423}"/>
    <dgm:cxn modelId="{F27DE72C-AAE9-40AA-A2B8-7C002DDB10BD}" type="presOf" srcId="{ADF24B34-C276-453E-8EF6-F587DA1A70C8}" destId="{A4FFF1AF-8279-40C3-A6AA-D00041FCF52D}" srcOrd="0" destOrd="0" presId="urn:microsoft.com/office/officeart/2005/8/layout/chevron1"/>
    <dgm:cxn modelId="{D413D10C-477A-423E-B6DC-5DEA170E7BBD}" type="presOf" srcId="{F59CAD6A-2145-478B-A354-795752FEE841}" destId="{9B8471EF-4645-4000-B922-F475D72A88ED}" srcOrd="0" destOrd="0" presId="urn:microsoft.com/office/officeart/2005/8/layout/chevron1"/>
    <dgm:cxn modelId="{E723DB78-7DD4-4E21-A244-F9F8F4F67CCE}" srcId="{EB9D8C4F-FF8B-4EE8-A1AC-C277A6C24D72}" destId="{A3E01463-4889-42DD-92AA-B80BAAAC8F89}" srcOrd="8" destOrd="0" parTransId="{902F0472-A4F1-4805-A5FA-75A7D85D6073}" sibTransId="{B053E176-AC2D-47A2-A2A0-0051D47526B1}"/>
    <dgm:cxn modelId="{0E08CC8C-BB7E-4D85-B7C7-B79C66BF27F5}" type="presOf" srcId="{A3E01463-4889-42DD-92AA-B80BAAAC8F89}" destId="{A6503E57-3071-41E7-B77A-29948AC47B40}" srcOrd="0" destOrd="0" presId="urn:microsoft.com/office/officeart/2005/8/layout/chevron1"/>
    <dgm:cxn modelId="{9EC9BA61-3048-4104-BB82-01AE0D6DF8E1}" type="presOf" srcId="{406D46E1-1865-4CAA-8C91-EAB48A564C84}" destId="{F186DB9C-37FB-4F18-8DE5-F515EFFD0189}" srcOrd="0" destOrd="0" presId="urn:microsoft.com/office/officeart/2005/8/layout/chevron1"/>
    <dgm:cxn modelId="{D3E50607-0C1B-482A-966F-F9C8F57CE44E}" type="presOf" srcId="{14EC5AF6-D6C2-4793-A95D-B18BF8C3C49B}" destId="{727DDAE2-11EB-437D-8DD9-51D17A7726AB}" srcOrd="0" destOrd="0" presId="urn:microsoft.com/office/officeart/2005/8/layout/chevron1"/>
    <dgm:cxn modelId="{7BD0D525-14A3-4304-8D04-2F331BD4A5B8}" type="presParOf" srcId="{69FE148A-4119-40BD-9960-25D114B9DF00}" destId="{9B8471EF-4645-4000-B922-F475D72A88ED}" srcOrd="0" destOrd="0" presId="urn:microsoft.com/office/officeart/2005/8/layout/chevron1"/>
    <dgm:cxn modelId="{5929EF27-202F-4843-9AE3-A29F0D5D6128}" type="presParOf" srcId="{69FE148A-4119-40BD-9960-25D114B9DF00}" destId="{741200A6-742D-47DC-9FB2-CB31834AD40C}" srcOrd="1" destOrd="0" presId="urn:microsoft.com/office/officeart/2005/8/layout/chevron1"/>
    <dgm:cxn modelId="{9BE45F16-2F48-4C8A-8778-EEBA3267A179}" type="presParOf" srcId="{69FE148A-4119-40BD-9960-25D114B9DF00}" destId="{F186DB9C-37FB-4F18-8DE5-F515EFFD0189}" srcOrd="2" destOrd="0" presId="urn:microsoft.com/office/officeart/2005/8/layout/chevron1"/>
    <dgm:cxn modelId="{4860FE1E-DD61-45C0-A170-0267D7643D36}" type="presParOf" srcId="{69FE148A-4119-40BD-9960-25D114B9DF00}" destId="{C2BD3112-A08F-4DBF-9C3F-8F8BB43A1501}" srcOrd="3" destOrd="0" presId="urn:microsoft.com/office/officeart/2005/8/layout/chevron1"/>
    <dgm:cxn modelId="{CB74EA99-4548-40F0-BBDB-C060D6ACB164}" type="presParOf" srcId="{69FE148A-4119-40BD-9960-25D114B9DF00}" destId="{727DDAE2-11EB-437D-8DD9-51D17A7726AB}" srcOrd="4" destOrd="0" presId="urn:microsoft.com/office/officeart/2005/8/layout/chevron1"/>
    <dgm:cxn modelId="{17A04D43-8685-4DB0-9A76-9C0563B56690}" type="presParOf" srcId="{69FE148A-4119-40BD-9960-25D114B9DF00}" destId="{0217A86D-42D2-4E36-A536-7C2079C6C810}" srcOrd="5" destOrd="0" presId="urn:microsoft.com/office/officeart/2005/8/layout/chevron1"/>
    <dgm:cxn modelId="{F0B4F2F9-87F9-4775-B211-5C64AEC2AF48}" type="presParOf" srcId="{69FE148A-4119-40BD-9960-25D114B9DF00}" destId="{1F541E42-D322-4A89-B823-C341D55371E7}" srcOrd="6" destOrd="0" presId="urn:microsoft.com/office/officeart/2005/8/layout/chevron1"/>
    <dgm:cxn modelId="{877971FB-93FF-4D87-947A-C37B42B10A68}" type="presParOf" srcId="{69FE148A-4119-40BD-9960-25D114B9DF00}" destId="{E2AFE76A-AFCB-473D-936D-CBF4CA39C575}" srcOrd="7" destOrd="0" presId="urn:microsoft.com/office/officeart/2005/8/layout/chevron1"/>
    <dgm:cxn modelId="{4FB5B199-9E40-4767-8F44-1216CF1CE124}" type="presParOf" srcId="{69FE148A-4119-40BD-9960-25D114B9DF00}" destId="{5FF65A9E-F846-470D-8AE4-1C653D91D4F8}" srcOrd="8" destOrd="0" presId="urn:microsoft.com/office/officeart/2005/8/layout/chevron1"/>
    <dgm:cxn modelId="{9EE248E9-434E-4C81-A41F-4A7C0F471FC1}" type="presParOf" srcId="{69FE148A-4119-40BD-9960-25D114B9DF00}" destId="{174D866C-93C4-43D5-8AAF-128D8F3D173D}" srcOrd="9" destOrd="0" presId="urn:microsoft.com/office/officeart/2005/8/layout/chevron1"/>
    <dgm:cxn modelId="{8BA66000-EB84-43B3-8A3A-54D520296823}" type="presParOf" srcId="{69FE148A-4119-40BD-9960-25D114B9DF00}" destId="{F4FC2CB1-F3A2-4407-BF95-438FA26D291B}" srcOrd="10" destOrd="0" presId="urn:microsoft.com/office/officeart/2005/8/layout/chevron1"/>
    <dgm:cxn modelId="{7B969A3D-5B74-418E-B603-85EF5D4C67D0}" type="presParOf" srcId="{69FE148A-4119-40BD-9960-25D114B9DF00}" destId="{BF514380-3355-4E92-BFC3-8D7693031A45}" srcOrd="11" destOrd="0" presId="urn:microsoft.com/office/officeart/2005/8/layout/chevron1"/>
    <dgm:cxn modelId="{57AFBF3A-E1D8-4C2F-A6DC-6EC172FCF6EF}" type="presParOf" srcId="{69FE148A-4119-40BD-9960-25D114B9DF00}" destId="{7465B662-C6E5-41CC-9437-FBEE28ECC7CD}" srcOrd="12" destOrd="0" presId="urn:microsoft.com/office/officeart/2005/8/layout/chevron1"/>
    <dgm:cxn modelId="{1FCED803-F94B-4837-A8F8-9F00EC782373}" type="presParOf" srcId="{69FE148A-4119-40BD-9960-25D114B9DF00}" destId="{7A72B261-8106-4D15-86DF-687690D8DEBC}" srcOrd="13" destOrd="0" presId="urn:microsoft.com/office/officeart/2005/8/layout/chevron1"/>
    <dgm:cxn modelId="{B2FF7141-36DA-45D2-9A84-7CE7AC2ABEC4}" type="presParOf" srcId="{69FE148A-4119-40BD-9960-25D114B9DF00}" destId="{71EDFE50-F8FB-4FC7-A226-0F0EA4B538BB}" srcOrd="14" destOrd="0" presId="urn:microsoft.com/office/officeart/2005/8/layout/chevron1"/>
    <dgm:cxn modelId="{8711F56F-B12D-4A9C-84A0-5FB0F4D87B90}" type="presParOf" srcId="{69FE148A-4119-40BD-9960-25D114B9DF00}" destId="{A200624F-D7B6-40B1-AAA8-31D702265A5B}" srcOrd="15" destOrd="0" presId="urn:microsoft.com/office/officeart/2005/8/layout/chevron1"/>
    <dgm:cxn modelId="{E840CCA0-6F09-4C87-9398-B4F2017FB912}" type="presParOf" srcId="{69FE148A-4119-40BD-9960-25D114B9DF00}" destId="{A6503E57-3071-41E7-B77A-29948AC47B40}" srcOrd="16" destOrd="0" presId="urn:microsoft.com/office/officeart/2005/8/layout/chevron1"/>
    <dgm:cxn modelId="{CE147862-F32D-4B66-94D7-E0A54B2A1174}" type="presParOf" srcId="{69FE148A-4119-40BD-9960-25D114B9DF00}" destId="{55495B9C-C5B1-4CF2-8604-81A9378CB5A2}" srcOrd="17" destOrd="0" presId="urn:microsoft.com/office/officeart/2005/8/layout/chevron1"/>
    <dgm:cxn modelId="{6390C6A7-1630-4387-8EA0-B04B6B166D99}" type="presParOf" srcId="{69FE148A-4119-40BD-9960-25D114B9DF00}" destId="{A4FFF1AF-8279-40C3-A6AA-D00041FCF52D}" srcOrd="18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B9D8C4F-FF8B-4EE8-A1AC-C277A6C24D72}" type="doc">
      <dgm:prSet loTypeId="urn:microsoft.com/office/officeart/2005/8/layout/chevron1" loCatId="process" qsTypeId="urn:microsoft.com/office/officeart/2005/8/quickstyle/simple1" qsCatId="simple" csTypeId="urn:microsoft.com/office/officeart/2005/8/colors/colorful5" csCatId="colorful" phldr="1"/>
      <dgm:spPr/>
    </dgm:pt>
    <dgm:pt modelId="{F59CAD6A-2145-478B-A354-795752FEE841}">
      <dgm:prSet phldrT="[Text]"/>
      <dgm:spPr/>
      <dgm:t>
        <a:bodyPr/>
        <a:lstStyle/>
        <a:p>
          <a:r>
            <a:rPr lang="en-US" dirty="0" smtClean="0"/>
            <a:t>September</a:t>
          </a:r>
          <a:endParaRPr lang="en-US" dirty="0"/>
        </a:p>
      </dgm:t>
    </dgm:pt>
    <dgm:pt modelId="{1998CEBE-7A58-42A6-9100-041099E05541}" type="parTrans" cxnId="{F9739C33-D071-4B04-ADAF-7F2610753E61}">
      <dgm:prSet/>
      <dgm:spPr/>
      <dgm:t>
        <a:bodyPr/>
        <a:lstStyle/>
        <a:p>
          <a:endParaRPr lang="en-US"/>
        </a:p>
      </dgm:t>
    </dgm:pt>
    <dgm:pt modelId="{7C8B559D-A996-48E5-A50A-FD3B4934EEB5}" type="sibTrans" cxnId="{F9739C33-D071-4B04-ADAF-7F2610753E61}">
      <dgm:prSet/>
      <dgm:spPr/>
      <dgm:t>
        <a:bodyPr/>
        <a:lstStyle/>
        <a:p>
          <a:endParaRPr lang="en-US"/>
        </a:p>
      </dgm:t>
    </dgm:pt>
    <dgm:pt modelId="{42788D5A-4C90-493E-B978-85E2A02616D2}">
      <dgm:prSet phldrT="[Text]"/>
      <dgm:spPr/>
      <dgm:t>
        <a:bodyPr/>
        <a:lstStyle/>
        <a:p>
          <a:r>
            <a:rPr lang="en-US" dirty="0" smtClean="0"/>
            <a:t>November</a:t>
          </a:r>
          <a:endParaRPr lang="en-US" dirty="0"/>
        </a:p>
      </dgm:t>
    </dgm:pt>
    <dgm:pt modelId="{62C9D2B4-9A1D-496A-B675-50BE78028345}" type="parTrans" cxnId="{C7302F44-B2FA-4E3C-B638-76374D4F8C59}">
      <dgm:prSet/>
      <dgm:spPr/>
      <dgm:t>
        <a:bodyPr/>
        <a:lstStyle/>
        <a:p>
          <a:endParaRPr lang="en-US"/>
        </a:p>
      </dgm:t>
    </dgm:pt>
    <dgm:pt modelId="{16C317DB-2F1B-4103-82A6-D1FD08639423}" type="sibTrans" cxnId="{C7302F44-B2FA-4E3C-B638-76374D4F8C59}">
      <dgm:prSet/>
      <dgm:spPr/>
      <dgm:t>
        <a:bodyPr/>
        <a:lstStyle/>
        <a:p>
          <a:endParaRPr lang="en-US"/>
        </a:p>
      </dgm:t>
    </dgm:pt>
    <dgm:pt modelId="{01F04EBF-BE21-4251-83A5-E626FD662638}">
      <dgm:prSet phldrT="[Text]"/>
      <dgm:spPr/>
      <dgm:t>
        <a:bodyPr/>
        <a:lstStyle/>
        <a:p>
          <a:r>
            <a:rPr lang="en-US" dirty="0" smtClean="0"/>
            <a:t>December</a:t>
          </a:r>
          <a:endParaRPr lang="en-US" dirty="0"/>
        </a:p>
      </dgm:t>
    </dgm:pt>
    <dgm:pt modelId="{FBBE35DC-A933-4A61-835F-7A314E57BDC7}" type="parTrans" cxnId="{56ABEEA9-4826-4F85-BB90-3FDBBFD74B5F}">
      <dgm:prSet/>
      <dgm:spPr/>
      <dgm:t>
        <a:bodyPr/>
        <a:lstStyle/>
        <a:p>
          <a:endParaRPr lang="en-US"/>
        </a:p>
      </dgm:t>
    </dgm:pt>
    <dgm:pt modelId="{64EED9F2-C564-4588-8612-FD9C09917CBD}" type="sibTrans" cxnId="{56ABEEA9-4826-4F85-BB90-3FDBBFD74B5F}">
      <dgm:prSet/>
      <dgm:spPr/>
      <dgm:t>
        <a:bodyPr/>
        <a:lstStyle/>
        <a:p>
          <a:endParaRPr lang="en-US"/>
        </a:p>
      </dgm:t>
    </dgm:pt>
    <dgm:pt modelId="{520536B7-4A64-4049-98AF-E035E04F8DA7}">
      <dgm:prSet phldrT="[Text]"/>
      <dgm:spPr/>
      <dgm:t>
        <a:bodyPr/>
        <a:lstStyle/>
        <a:p>
          <a:r>
            <a:rPr lang="en-US" dirty="0" smtClean="0"/>
            <a:t>February</a:t>
          </a:r>
          <a:endParaRPr lang="en-US" dirty="0"/>
        </a:p>
      </dgm:t>
    </dgm:pt>
    <dgm:pt modelId="{2D1FE2AB-CBC1-49D0-83CD-7C78100CD627}" type="parTrans" cxnId="{211D4A2F-1789-40EC-B8C8-D5F30F96A605}">
      <dgm:prSet/>
      <dgm:spPr/>
      <dgm:t>
        <a:bodyPr/>
        <a:lstStyle/>
        <a:p>
          <a:endParaRPr lang="en-US"/>
        </a:p>
      </dgm:t>
    </dgm:pt>
    <dgm:pt modelId="{A7F4AE33-BF18-40C2-A0CB-743B725D4123}" type="sibTrans" cxnId="{211D4A2F-1789-40EC-B8C8-D5F30F96A605}">
      <dgm:prSet/>
      <dgm:spPr/>
      <dgm:t>
        <a:bodyPr/>
        <a:lstStyle/>
        <a:p>
          <a:endParaRPr lang="en-US"/>
        </a:p>
      </dgm:t>
    </dgm:pt>
    <dgm:pt modelId="{F7AEB562-17A8-40D9-BC72-40D5C08DCC0A}">
      <dgm:prSet phldrT="[Text]"/>
      <dgm:spPr/>
      <dgm:t>
        <a:bodyPr/>
        <a:lstStyle/>
        <a:p>
          <a:r>
            <a:rPr lang="en-US" dirty="0" smtClean="0"/>
            <a:t>March</a:t>
          </a:r>
          <a:endParaRPr lang="en-US" dirty="0"/>
        </a:p>
      </dgm:t>
    </dgm:pt>
    <dgm:pt modelId="{15E43381-49CC-43A6-9E50-5162B4104C74}" type="parTrans" cxnId="{92B58A50-9452-42C3-ACDD-B1111E247166}">
      <dgm:prSet/>
      <dgm:spPr/>
      <dgm:t>
        <a:bodyPr/>
        <a:lstStyle/>
        <a:p>
          <a:endParaRPr lang="en-US"/>
        </a:p>
      </dgm:t>
    </dgm:pt>
    <dgm:pt modelId="{C532A03C-A0EC-4225-AC99-0EE00E58AD14}" type="sibTrans" cxnId="{92B58A50-9452-42C3-ACDD-B1111E247166}">
      <dgm:prSet/>
      <dgm:spPr/>
      <dgm:t>
        <a:bodyPr/>
        <a:lstStyle/>
        <a:p>
          <a:endParaRPr lang="en-US"/>
        </a:p>
      </dgm:t>
    </dgm:pt>
    <dgm:pt modelId="{A3E01463-4889-42DD-92AA-B80BAAAC8F89}">
      <dgm:prSet phldrT="[Text]"/>
      <dgm:spPr/>
      <dgm:t>
        <a:bodyPr/>
        <a:lstStyle/>
        <a:p>
          <a:r>
            <a:rPr lang="en-US" dirty="0" smtClean="0"/>
            <a:t>April</a:t>
          </a:r>
          <a:endParaRPr lang="en-US" dirty="0"/>
        </a:p>
      </dgm:t>
    </dgm:pt>
    <dgm:pt modelId="{902F0472-A4F1-4805-A5FA-75A7D85D6073}" type="parTrans" cxnId="{E723DB78-7DD4-4E21-A244-F9F8F4F67CCE}">
      <dgm:prSet/>
      <dgm:spPr/>
      <dgm:t>
        <a:bodyPr/>
        <a:lstStyle/>
        <a:p>
          <a:endParaRPr lang="en-US"/>
        </a:p>
      </dgm:t>
    </dgm:pt>
    <dgm:pt modelId="{B053E176-AC2D-47A2-A2A0-0051D47526B1}" type="sibTrans" cxnId="{E723DB78-7DD4-4E21-A244-F9F8F4F67CCE}">
      <dgm:prSet/>
      <dgm:spPr/>
      <dgm:t>
        <a:bodyPr/>
        <a:lstStyle/>
        <a:p>
          <a:endParaRPr lang="en-US"/>
        </a:p>
      </dgm:t>
    </dgm:pt>
    <dgm:pt modelId="{ADF24B34-C276-453E-8EF6-F587DA1A70C8}">
      <dgm:prSet phldrT="[Text]"/>
      <dgm:spPr/>
      <dgm:t>
        <a:bodyPr/>
        <a:lstStyle/>
        <a:p>
          <a:r>
            <a:rPr lang="en-US" dirty="0" smtClean="0"/>
            <a:t>May</a:t>
          </a:r>
          <a:endParaRPr lang="en-US" dirty="0"/>
        </a:p>
      </dgm:t>
    </dgm:pt>
    <dgm:pt modelId="{28A587DD-D94C-415A-B714-7060B338200E}" type="parTrans" cxnId="{6ED85EBB-C6E0-459A-8A75-E8D15A16F27C}">
      <dgm:prSet/>
      <dgm:spPr/>
      <dgm:t>
        <a:bodyPr/>
        <a:lstStyle/>
        <a:p>
          <a:endParaRPr lang="en-US"/>
        </a:p>
      </dgm:t>
    </dgm:pt>
    <dgm:pt modelId="{C8AB6BF9-A014-458C-9A1E-AD63AFC016F0}" type="sibTrans" cxnId="{6ED85EBB-C6E0-459A-8A75-E8D15A16F27C}">
      <dgm:prSet/>
      <dgm:spPr/>
      <dgm:t>
        <a:bodyPr/>
        <a:lstStyle/>
        <a:p>
          <a:endParaRPr lang="en-US"/>
        </a:p>
      </dgm:t>
    </dgm:pt>
    <dgm:pt modelId="{14EC5AF6-D6C2-4793-A95D-B18BF8C3C49B}">
      <dgm:prSet phldrT="[Text]"/>
      <dgm:spPr/>
      <dgm:t>
        <a:bodyPr/>
        <a:lstStyle/>
        <a:p>
          <a:r>
            <a:rPr lang="en-US" smtClean="0"/>
            <a:t>October</a:t>
          </a:r>
          <a:endParaRPr lang="en-US" dirty="0"/>
        </a:p>
      </dgm:t>
    </dgm:pt>
    <dgm:pt modelId="{2DDA0690-D064-426F-B844-EDE43EFBEF83}" type="parTrans" cxnId="{395C5AED-F516-4CEC-AA86-B201E8E4E11E}">
      <dgm:prSet/>
      <dgm:spPr/>
      <dgm:t>
        <a:bodyPr/>
        <a:lstStyle/>
        <a:p>
          <a:endParaRPr lang="en-US"/>
        </a:p>
      </dgm:t>
    </dgm:pt>
    <dgm:pt modelId="{951FD48E-85F5-4FD3-A54F-9E66C2A14D3A}" type="sibTrans" cxnId="{395C5AED-F516-4CEC-AA86-B201E8E4E11E}">
      <dgm:prSet/>
      <dgm:spPr/>
      <dgm:t>
        <a:bodyPr/>
        <a:lstStyle/>
        <a:p>
          <a:endParaRPr lang="en-US"/>
        </a:p>
      </dgm:t>
    </dgm:pt>
    <dgm:pt modelId="{69FE148A-4119-40BD-9960-25D114B9DF00}" type="pres">
      <dgm:prSet presAssocID="{EB9D8C4F-FF8B-4EE8-A1AC-C277A6C24D72}" presName="Name0" presStyleCnt="0">
        <dgm:presLayoutVars>
          <dgm:dir/>
          <dgm:animLvl val="lvl"/>
          <dgm:resizeHandles val="exact"/>
        </dgm:presLayoutVars>
      </dgm:prSet>
      <dgm:spPr/>
    </dgm:pt>
    <dgm:pt modelId="{9B8471EF-4645-4000-B922-F475D72A88ED}" type="pres">
      <dgm:prSet presAssocID="{F59CAD6A-2145-478B-A354-795752FEE841}" presName="parTxOnly" presStyleLbl="node1" presStyleIdx="0" presStyleCnt="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41200A6-742D-47DC-9FB2-CB31834AD40C}" type="pres">
      <dgm:prSet presAssocID="{7C8B559D-A996-48E5-A50A-FD3B4934EEB5}" presName="parTxOnlySpace" presStyleCnt="0"/>
      <dgm:spPr/>
    </dgm:pt>
    <dgm:pt modelId="{727DDAE2-11EB-437D-8DD9-51D17A7726AB}" type="pres">
      <dgm:prSet presAssocID="{14EC5AF6-D6C2-4793-A95D-B18BF8C3C49B}" presName="parTxOnly" presStyleLbl="node1" presStyleIdx="1" presStyleCnt="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217A86D-42D2-4E36-A536-7C2079C6C810}" type="pres">
      <dgm:prSet presAssocID="{951FD48E-85F5-4FD3-A54F-9E66C2A14D3A}" presName="parTxOnlySpace" presStyleCnt="0"/>
      <dgm:spPr/>
    </dgm:pt>
    <dgm:pt modelId="{1F541E42-D322-4A89-B823-C341D55371E7}" type="pres">
      <dgm:prSet presAssocID="{42788D5A-4C90-493E-B978-85E2A02616D2}" presName="parTxOnly" presStyleLbl="node1" presStyleIdx="2" presStyleCnt="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2AFE76A-AFCB-473D-936D-CBF4CA39C575}" type="pres">
      <dgm:prSet presAssocID="{16C317DB-2F1B-4103-82A6-D1FD08639423}" presName="parTxOnlySpace" presStyleCnt="0"/>
      <dgm:spPr/>
    </dgm:pt>
    <dgm:pt modelId="{5FF65A9E-F846-470D-8AE4-1C653D91D4F8}" type="pres">
      <dgm:prSet presAssocID="{01F04EBF-BE21-4251-83A5-E626FD662638}" presName="parTxOnly" presStyleLbl="node1" presStyleIdx="3" presStyleCnt="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74D866C-93C4-43D5-8AAF-128D8F3D173D}" type="pres">
      <dgm:prSet presAssocID="{64EED9F2-C564-4588-8612-FD9C09917CBD}" presName="parTxOnlySpace" presStyleCnt="0"/>
      <dgm:spPr/>
    </dgm:pt>
    <dgm:pt modelId="{7465B662-C6E5-41CC-9437-FBEE28ECC7CD}" type="pres">
      <dgm:prSet presAssocID="{520536B7-4A64-4049-98AF-E035E04F8DA7}" presName="parTxOnly" presStyleLbl="node1" presStyleIdx="4" presStyleCnt="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A72B261-8106-4D15-86DF-687690D8DEBC}" type="pres">
      <dgm:prSet presAssocID="{A7F4AE33-BF18-40C2-A0CB-743B725D4123}" presName="parTxOnlySpace" presStyleCnt="0"/>
      <dgm:spPr/>
    </dgm:pt>
    <dgm:pt modelId="{71EDFE50-F8FB-4FC7-A226-0F0EA4B538BB}" type="pres">
      <dgm:prSet presAssocID="{F7AEB562-17A8-40D9-BC72-40D5C08DCC0A}" presName="parTxOnly" presStyleLbl="node1" presStyleIdx="5" presStyleCnt="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200624F-D7B6-40B1-AAA8-31D702265A5B}" type="pres">
      <dgm:prSet presAssocID="{C532A03C-A0EC-4225-AC99-0EE00E58AD14}" presName="parTxOnlySpace" presStyleCnt="0"/>
      <dgm:spPr/>
    </dgm:pt>
    <dgm:pt modelId="{A6503E57-3071-41E7-B77A-29948AC47B40}" type="pres">
      <dgm:prSet presAssocID="{A3E01463-4889-42DD-92AA-B80BAAAC8F89}" presName="parTxOnly" presStyleLbl="node1" presStyleIdx="6" presStyleCnt="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5495B9C-C5B1-4CF2-8604-81A9378CB5A2}" type="pres">
      <dgm:prSet presAssocID="{B053E176-AC2D-47A2-A2A0-0051D47526B1}" presName="parTxOnlySpace" presStyleCnt="0"/>
      <dgm:spPr/>
    </dgm:pt>
    <dgm:pt modelId="{A4FFF1AF-8279-40C3-A6AA-D00041FCF52D}" type="pres">
      <dgm:prSet presAssocID="{ADF24B34-C276-453E-8EF6-F587DA1A70C8}" presName="parTxOnly" presStyleLbl="node1" presStyleIdx="7" presStyleCnt="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AE3340A-5C8A-42FF-B349-C281E801A517}" type="presOf" srcId="{F7AEB562-17A8-40D9-BC72-40D5C08DCC0A}" destId="{71EDFE50-F8FB-4FC7-A226-0F0EA4B538BB}" srcOrd="0" destOrd="0" presId="urn:microsoft.com/office/officeart/2005/8/layout/chevron1"/>
    <dgm:cxn modelId="{92B58A50-9452-42C3-ACDD-B1111E247166}" srcId="{EB9D8C4F-FF8B-4EE8-A1AC-C277A6C24D72}" destId="{F7AEB562-17A8-40D9-BC72-40D5C08DCC0A}" srcOrd="5" destOrd="0" parTransId="{15E43381-49CC-43A6-9E50-5162B4104C74}" sibTransId="{C532A03C-A0EC-4225-AC99-0EE00E58AD14}"/>
    <dgm:cxn modelId="{DD7EAE9E-A6D3-4CE3-B412-AF94D4719E8D}" type="presOf" srcId="{42788D5A-4C90-493E-B978-85E2A02616D2}" destId="{1F541E42-D322-4A89-B823-C341D55371E7}" srcOrd="0" destOrd="0" presId="urn:microsoft.com/office/officeart/2005/8/layout/chevron1"/>
    <dgm:cxn modelId="{211D4A2F-1789-40EC-B8C8-D5F30F96A605}" srcId="{EB9D8C4F-FF8B-4EE8-A1AC-C277A6C24D72}" destId="{520536B7-4A64-4049-98AF-E035E04F8DA7}" srcOrd="4" destOrd="0" parTransId="{2D1FE2AB-CBC1-49D0-83CD-7C78100CD627}" sibTransId="{A7F4AE33-BF18-40C2-A0CB-743B725D4123}"/>
    <dgm:cxn modelId="{265DBB3C-B26F-4774-9D82-60F4A106B8AB}" type="presOf" srcId="{01F04EBF-BE21-4251-83A5-E626FD662638}" destId="{5FF65A9E-F846-470D-8AE4-1C653D91D4F8}" srcOrd="0" destOrd="0" presId="urn:microsoft.com/office/officeart/2005/8/layout/chevron1"/>
    <dgm:cxn modelId="{395C5AED-F516-4CEC-AA86-B201E8E4E11E}" srcId="{EB9D8C4F-FF8B-4EE8-A1AC-C277A6C24D72}" destId="{14EC5AF6-D6C2-4793-A95D-B18BF8C3C49B}" srcOrd="1" destOrd="0" parTransId="{2DDA0690-D064-426F-B844-EDE43EFBEF83}" sibTransId="{951FD48E-85F5-4FD3-A54F-9E66C2A14D3A}"/>
    <dgm:cxn modelId="{F9739C33-D071-4B04-ADAF-7F2610753E61}" srcId="{EB9D8C4F-FF8B-4EE8-A1AC-C277A6C24D72}" destId="{F59CAD6A-2145-478B-A354-795752FEE841}" srcOrd="0" destOrd="0" parTransId="{1998CEBE-7A58-42A6-9100-041099E05541}" sibTransId="{7C8B559D-A996-48E5-A50A-FD3B4934EEB5}"/>
    <dgm:cxn modelId="{D07E6B10-3326-4246-9748-81E87F1B6408}" type="presOf" srcId="{EB9D8C4F-FF8B-4EE8-A1AC-C277A6C24D72}" destId="{69FE148A-4119-40BD-9960-25D114B9DF00}" srcOrd="0" destOrd="0" presId="urn:microsoft.com/office/officeart/2005/8/layout/chevron1"/>
    <dgm:cxn modelId="{6ED85EBB-C6E0-459A-8A75-E8D15A16F27C}" srcId="{EB9D8C4F-FF8B-4EE8-A1AC-C277A6C24D72}" destId="{ADF24B34-C276-453E-8EF6-F587DA1A70C8}" srcOrd="7" destOrd="0" parTransId="{28A587DD-D94C-415A-B714-7060B338200E}" sibTransId="{C8AB6BF9-A014-458C-9A1E-AD63AFC016F0}"/>
    <dgm:cxn modelId="{9D437229-F412-445B-A0BC-629E5F44B4FD}" type="presOf" srcId="{520536B7-4A64-4049-98AF-E035E04F8DA7}" destId="{7465B662-C6E5-41CC-9437-FBEE28ECC7CD}" srcOrd="0" destOrd="0" presId="urn:microsoft.com/office/officeart/2005/8/layout/chevron1"/>
    <dgm:cxn modelId="{56ABEEA9-4826-4F85-BB90-3FDBBFD74B5F}" srcId="{EB9D8C4F-FF8B-4EE8-A1AC-C277A6C24D72}" destId="{01F04EBF-BE21-4251-83A5-E626FD662638}" srcOrd="3" destOrd="0" parTransId="{FBBE35DC-A933-4A61-835F-7A314E57BDC7}" sibTransId="{64EED9F2-C564-4588-8612-FD9C09917CBD}"/>
    <dgm:cxn modelId="{C7302F44-B2FA-4E3C-B638-76374D4F8C59}" srcId="{EB9D8C4F-FF8B-4EE8-A1AC-C277A6C24D72}" destId="{42788D5A-4C90-493E-B978-85E2A02616D2}" srcOrd="2" destOrd="0" parTransId="{62C9D2B4-9A1D-496A-B675-50BE78028345}" sibTransId="{16C317DB-2F1B-4103-82A6-D1FD08639423}"/>
    <dgm:cxn modelId="{F27DE72C-AAE9-40AA-A2B8-7C002DDB10BD}" type="presOf" srcId="{ADF24B34-C276-453E-8EF6-F587DA1A70C8}" destId="{A4FFF1AF-8279-40C3-A6AA-D00041FCF52D}" srcOrd="0" destOrd="0" presId="urn:microsoft.com/office/officeart/2005/8/layout/chevron1"/>
    <dgm:cxn modelId="{D413D10C-477A-423E-B6DC-5DEA170E7BBD}" type="presOf" srcId="{F59CAD6A-2145-478B-A354-795752FEE841}" destId="{9B8471EF-4645-4000-B922-F475D72A88ED}" srcOrd="0" destOrd="0" presId="urn:microsoft.com/office/officeart/2005/8/layout/chevron1"/>
    <dgm:cxn modelId="{E723DB78-7DD4-4E21-A244-F9F8F4F67CCE}" srcId="{EB9D8C4F-FF8B-4EE8-A1AC-C277A6C24D72}" destId="{A3E01463-4889-42DD-92AA-B80BAAAC8F89}" srcOrd="6" destOrd="0" parTransId="{902F0472-A4F1-4805-A5FA-75A7D85D6073}" sibTransId="{B053E176-AC2D-47A2-A2A0-0051D47526B1}"/>
    <dgm:cxn modelId="{0E08CC8C-BB7E-4D85-B7C7-B79C66BF27F5}" type="presOf" srcId="{A3E01463-4889-42DD-92AA-B80BAAAC8F89}" destId="{A6503E57-3071-41E7-B77A-29948AC47B40}" srcOrd="0" destOrd="0" presId="urn:microsoft.com/office/officeart/2005/8/layout/chevron1"/>
    <dgm:cxn modelId="{D3E50607-0C1B-482A-966F-F9C8F57CE44E}" type="presOf" srcId="{14EC5AF6-D6C2-4793-A95D-B18BF8C3C49B}" destId="{727DDAE2-11EB-437D-8DD9-51D17A7726AB}" srcOrd="0" destOrd="0" presId="urn:microsoft.com/office/officeart/2005/8/layout/chevron1"/>
    <dgm:cxn modelId="{7BD0D525-14A3-4304-8D04-2F331BD4A5B8}" type="presParOf" srcId="{69FE148A-4119-40BD-9960-25D114B9DF00}" destId="{9B8471EF-4645-4000-B922-F475D72A88ED}" srcOrd="0" destOrd="0" presId="urn:microsoft.com/office/officeart/2005/8/layout/chevron1"/>
    <dgm:cxn modelId="{5929EF27-202F-4843-9AE3-A29F0D5D6128}" type="presParOf" srcId="{69FE148A-4119-40BD-9960-25D114B9DF00}" destId="{741200A6-742D-47DC-9FB2-CB31834AD40C}" srcOrd="1" destOrd="0" presId="urn:microsoft.com/office/officeart/2005/8/layout/chevron1"/>
    <dgm:cxn modelId="{CB74EA99-4548-40F0-BBDB-C060D6ACB164}" type="presParOf" srcId="{69FE148A-4119-40BD-9960-25D114B9DF00}" destId="{727DDAE2-11EB-437D-8DD9-51D17A7726AB}" srcOrd="2" destOrd="0" presId="urn:microsoft.com/office/officeart/2005/8/layout/chevron1"/>
    <dgm:cxn modelId="{17A04D43-8685-4DB0-9A76-9C0563B56690}" type="presParOf" srcId="{69FE148A-4119-40BD-9960-25D114B9DF00}" destId="{0217A86D-42D2-4E36-A536-7C2079C6C810}" srcOrd="3" destOrd="0" presId="urn:microsoft.com/office/officeart/2005/8/layout/chevron1"/>
    <dgm:cxn modelId="{F0B4F2F9-87F9-4775-B211-5C64AEC2AF48}" type="presParOf" srcId="{69FE148A-4119-40BD-9960-25D114B9DF00}" destId="{1F541E42-D322-4A89-B823-C341D55371E7}" srcOrd="4" destOrd="0" presId="urn:microsoft.com/office/officeart/2005/8/layout/chevron1"/>
    <dgm:cxn modelId="{877971FB-93FF-4D87-947A-C37B42B10A68}" type="presParOf" srcId="{69FE148A-4119-40BD-9960-25D114B9DF00}" destId="{E2AFE76A-AFCB-473D-936D-CBF4CA39C575}" srcOrd="5" destOrd="0" presId="urn:microsoft.com/office/officeart/2005/8/layout/chevron1"/>
    <dgm:cxn modelId="{4FB5B199-9E40-4767-8F44-1216CF1CE124}" type="presParOf" srcId="{69FE148A-4119-40BD-9960-25D114B9DF00}" destId="{5FF65A9E-F846-470D-8AE4-1C653D91D4F8}" srcOrd="6" destOrd="0" presId="urn:microsoft.com/office/officeart/2005/8/layout/chevron1"/>
    <dgm:cxn modelId="{9EE248E9-434E-4C81-A41F-4A7C0F471FC1}" type="presParOf" srcId="{69FE148A-4119-40BD-9960-25D114B9DF00}" destId="{174D866C-93C4-43D5-8AAF-128D8F3D173D}" srcOrd="7" destOrd="0" presId="urn:microsoft.com/office/officeart/2005/8/layout/chevron1"/>
    <dgm:cxn modelId="{57AFBF3A-E1D8-4C2F-A6DC-6EC172FCF6EF}" type="presParOf" srcId="{69FE148A-4119-40BD-9960-25D114B9DF00}" destId="{7465B662-C6E5-41CC-9437-FBEE28ECC7CD}" srcOrd="8" destOrd="0" presId="urn:microsoft.com/office/officeart/2005/8/layout/chevron1"/>
    <dgm:cxn modelId="{1FCED803-F94B-4837-A8F8-9F00EC782373}" type="presParOf" srcId="{69FE148A-4119-40BD-9960-25D114B9DF00}" destId="{7A72B261-8106-4D15-86DF-687690D8DEBC}" srcOrd="9" destOrd="0" presId="urn:microsoft.com/office/officeart/2005/8/layout/chevron1"/>
    <dgm:cxn modelId="{B2FF7141-36DA-45D2-9A84-7CE7AC2ABEC4}" type="presParOf" srcId="{69FE148A-4119-40BD-9960-25D114B9DF00}" destId="{71EDFE50-F8FB-4FC7-A226-0F0EA4B538BB}" srcOrd="10" destOrd="0" presId="urn:microsoft.com/office/officeart/2005/8/layout/chevron1"/>
    <dgm:cxn modelId="{8711F56F-B12D-4A9C-84A0-5FB0F4D87B90}" type="presParOf" srcId="{69FE148A-4119-40BD-9960-25D114B9DF00}" destId="{A200624F-D7B6-40B1-AAA8-31D702265A5B}" srcOrd="11" destOrd="0" presId="urn:microsoft.com/office/officeart/2005/8/layout/chevron1"/>
    <dgm:cxn modelId="{E840CCA0-6F09-4C87-9398-B4F2017FB912}" type="presParOf" srcId="{69FE148A-4119-40BD-9960-25D114B9DF00}" destId="{A6503E57-3071-41E7-B77A-29948AC47B40}" srcOrd="12" destOrd="0" presId="urn:microsoft.com/office/officeart/2005/8/layout/chevron1"/>
    <dgm:cxn modelId="{CE147862-F32D-4B66-94D7-E0A54B2A1174}" type="presParOf" srcId="{69FE148A-4119-40BD-9960-25D114B9DF00}" destId="{55495B9C-C5B1-4CF2-8604-81A9378CB5A2}" srcOrd="13" destOrd="0" presId="urn:microsoft.com/office/officeart/2005/8/layout/chevron1"/>
    <dgm:cxn modelId="{6390C6A7-1630-4387-8EA0-B04B6B166D99}" type="presParOf" srcId="{69FE148A-4119-40BD-9960-25D114B9DF00}" destId="{A4FFF1AF-8279-40C3-A6AA-D00041FCF52D}" srcOrd="1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8471EF-4645-4000-B922-F475D72A88ED}">
      <dsp:nvSpPr>
        <dsp:cNvPr id="0" name=""/>
        <dsp:cNvSpPr/>
      </dsp:nvSpPr>
      <dsp:spPr>
        <a:xfrm>
          <a:off x="1488" y="3005080"/>
          <a:ext cx="1339453" cy="535781"/>
        </a:xfrm>
        <a:prstGeom prst="chevr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August</a:t>
          </a:r>
          <a:endParaRPr lang="en-US" sz="1200" kern="1200" dirty="0"/>
        </a:p>
      </dsp:txBody>
      <dsp:txXfrm>
        <a:off x="269379" y="3005080"/>
        <a:ext cx="803672" cy="535781"/>
      </dsp:txXfrm>
    </dsp:sp>
    <dsp:sp modelId="{F186DB9C-37FB-4F18-8DE5-F515EFFD0189}">
      <dsp:nvSpPr>
        <dsp:cNvPr id="0" name=""/>
        <dsp:cNvSpPr/>
      </dsp:nvSpPr>
      <dsp:spPr>
        <a:xfrm>
          <a:off x="1206996" y="3005080"/>
          <a:ext cx="1339453" cy="535781"/>
        </a:xfrm>
        <a:prstGeom prst="chevron">
          <a:avLst/>
        </a:prstGeom>
        <a:solidFill>
          <a:schemeClr val="accent5">
            <a:hueOff val="-817038"/>
            <a:satOff val="-1136"/>
            <a:lumOff val="-43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smtClean="0"/>
            <a:t>September</a:t>
          </a:r>
          <a:endParaRPr lang="en-US" sz="1200" kern="1200" dirty="0"/>
        </a:p>
      </dsp:txBody>
      <dsp:txXfrm>
        <a:off x="1474887" y="3005080"/>
        <a:ext cx="803672" cy="535781"/>
      </dsp:txXfrm>
    </dsp:sp>
    <dsp:sp modelId="{727DDAE2-11EB-437D-8DD9-51D17A7726AB}">
      <dsp:nvSpPr>
        <dsp:cNvPr id="0" name=""/>
        <dsp:cNvSpPr/>
      </dsp:nvSpPr>
      <dsp:spPr>
        <a:xfrm>
          <a:off x="2412503" y="3005080"/>
          <a:ext cx="1339453" cy="535781"/>
        </a:xfrm>
        <a:prstGeom prst="chevron">
          <a:avLst/>
        </a:prstGeom>
        <a:solidFill>
          <a:schemeClr val="accent5">
            <a:hueOff val="-1634077"/>
            <a:satOff val="-2273"/>
            <a:lumOff val="-87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smtClean="0"/>
            <a:t>October</a:t>
          </a:r>
          <a:endParaRPr lang="en-US" sz="1200" kern="1200" dirty="0"/>
        </a:p>
      </dsp:txBody>
      <dsp:txXfrm>
        <a:off x="2680394" y="3005080"/>
        <a:ext cx="803672" cy="535781"/>
      </dsp:txXfrm>
    </dsp:sp>
    <dsp:sp modelId="{1F541E42-D322-4A89-B823-C341D55371E7}">
      <dsp:nvSpPr>
        <dsp:cNvPr id="0" name=""/>
        <dsp:cNvSpPr/>
      </dsp:nvSpPr>
      <dsp:spPr>
        <a:xfrm>
          <a:off x="3618011" y="3005080"/>
          <a:ext cx="1339453" cy="535781"/>
        </a:xfrm>
        <a:prstGeom prst="chevron">
          <a:avLst/>
        </a:prstGeom>
        <a:solidFill>
          <a:schemeClr val="accent5">
            <a:hueOff val="-2451115"/>
            <a:satOff val="-3409"/>
            <a:lumOff val="-130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November</a:t>
          </a:r>
          <a:endParaRPr lang="en-US" sz="1200" kern="1200" dirty="0"/>
        </a:p>
      </dsp:txBody>
      <dsp:txXfrm>
        <a:off x="3885902" y="3005080"/>
        <a:ext cx="803672" cy="535781"/>
      </dsp:txXfrm>
    </dsp:sp>
    <dsp:sp modelId="{5FF65A9E-F846-470D-8AE4-1C653D91D4F8}">
      <dsp:nvSpPr>
        <dsp:cNvPr id="0" name=""/>
        <dsp:cNvSpPr/>
      </dsp:nvSpPr>
      <dsp:spPr>
        <a:xfrm>
          <a:off x="4823519" y="3005080"/>
          <a:ext cx="1339453" cy="535781"/>
        </a:xfrm>
        <a:prstGeom prst="chevron">
          <a:avLst/>
        </a:prstGeom>
        <a:solidFill>
          <a:schemeClr val="accent5">
            <a:hueOff val="-3268153"/>
            <a:satOff val="-4546"/>
            <a:lumOff val="-174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December</a:t>
          </a:r>
          <a:endParaRPr lang="en-US" sz="1200" kern="1200" dirty="0"/>
        </a:p>
      </dsp:txBody>
      <dsp:txXfrm>
        <a:off x="5091410" y="3005080"/>
        <a:ext cx="803672" cy="535781"/>
      </dsp:txXfrm>
    </dsp:sp>
    <dsp:sp modelId="{F4FC2CB1-F3A2-4407-BF95-438FA26D291B}">
      <dsp:nvSpPr>
        <dsp:cNvPr id="0" name=""/>
        <dsp:cNvSpPr/>
      </dsp:nvSpPr>
      <dsp:spPr>
        <a:xfrm>
          <a:off x="6029027" y="3005080"/>
          <a:ext cx="1339453" cy="535781"/>
        </a:xfrm>
        <a:prstGeom prst="chevron">
          <a:avLst/>
        </a:prstGeom>
        <a:solidFill>
          <a:schemeClr val="accent5">
            <a:hueOff val="-4085191"/>
            <a:satOff val="-5682"/>
            <a:lumOff val="-217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January</a:t>
          </a:r>
          <a:endParaRPr lang="en-US" sz="1200" kern="1200" dirty="0"/>
        </a:p>
      </dsp:txBody>
      <dsp:txXfrm>
        <a:off x="6296918" y="3005080"/>
        <a:ext cx="803672" cy="535781"/>
      </dsp:txXfrm>
    </dsp:sp>
    <dsp:sp modelId="{7465B662-C6E5-41CC-9437-FBEE28ECC7CD}">
      <dsp:nvSpPr>
        <dsp:cNvPr id="0" name=""/>
        <dsp:cNvSpPr/>
      </dsp:nvSpPr>
      <dsp:spPr>
        <a:xfrm>
          <a:off x="7234535" y="3005080"/>
          <a:ext cx="1339453" cy="535781"/>
        </a:xfrm>
        <a:prstGeom prst="chevron">
          <a:avLst/>
        </a:prstGeom>
        <a:solidFill>
          <a:schemeClr val="accent5">
            <a:hueOff val="-4902230"/>
            <a:satOff val="-6819"/>
            <a:lumOff val="-261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February</a:t>
          </a:r>
          <a:endParaRPr lang="en-US" sz="1200" kern="1200" dirty="0"/>
        </a:p>
      </dsp:txBody>
      <dsp:txXfrm>
        <a:off x="7502426" y="3005080"/>
        <a:ext cx="803672" cy="535781"/>
      </dsp:txXfrm>
    </dsp:sp>
    <dsp:sp modelId="{71EDFE50-F8FB-4FC7-A226-0F0EA4B538BB}">
      <dsp:nvSpPr>
        <dsp:cNvPr id="0" name=""/>
        <dsp:cNvSpPr/>
      </dsp:nvSpPr>
      <dsp:spPr>
        <a:xfrm>
          <a:off x="8440042" y="3005080"/>
          <a:ext cx="1339453" cy="535781"/>
        </a:xfrm>
        <a:prstGeom prst="chevron">
          <a:avLst/>
        </a:prstGeom>
        <a:solidFill>
          <a:schemeClr val="accent5">
            <a:hueOff val="-5719268"/>
            <a:satOff val="-7955"/>
            <a:lumOff val="-305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March</a:t>
          </a:r>
          <a:endParaRPr lang="en-US" sz="1200" kern="1200" dirty="0"/>
        </a:p>
      </dsp:txBody>
      <dsp:txXfrm>
        <a:off x="8707933" y="3005080"/>
        <a:ext cx="803672" cy="535781"/>
      </dsp:txXfrm>
    </dsp:sp>
    <dsp:sp modelId="{A6503E57-3071-41E7-B77A-29948AC47B40}">
      <dsp:nvSpPr>
        <dsp:cNvPr id="0" name=""/>
        <dsp:cNvSpPr/>
      </dsp:nvSpPr>
      <dsp:spPr>
        <a:xfrm>
          <a:off x="9645550" y="3005080"/>
          <a:ext cx="1339453" cy="535781"/>
        </a:xfrm>
        <a:prstGeom prst="chevron">
          <a:avLst/>
        </a:prstGeom>
        <a:solidFill>
          <a:schemeClr val="accent5">
            <a:hueOff val="-6536306"/>
            <a:satOff val="-9092"/>
            <a:lumOff val="-348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April</a:t>
          </a:r>
          <a:endParaRPr lang="en-US" sz="1200" kern="1200" dirty="0"/>
        </a:p>
      </dsp:txBody>
      <dsp:txXfrm>
        <a:off x="9913441" y="3005080"/>
        <a:ext cx="803672" cy="535781"/>
      </dsp:txXfrm>
    </dsp:sp>
    <dsp:sp modelId="{A4FFF1AF-8279-40C3-A6AA-D00041FCF52D}">
      <dsp:nvSpPr>
        <dsp:cNvPr id="0" name=""/>
        <dsp:cNvSpPr/>
      </dsp:nvSpPr>
      <dsp:spPr>
        <a:xfrm>
          <a:off x="10851058" y="3005080"/>
          <a:ext cx="1339453" cy="535781"/>
        </a:xfrm>
        <a:prstGeom prst="chevron">
          <a:avLst/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May</a:t>
          </a:r>
          <a:endParaRPr lang="en-US" sz="1200" kern="1200" dirty="0"/>
        </a:p>
      </dsp:txBody>
      <dsp:txXfrm>
        <a:off x="11118949" y="3005080"/>
        <a:ext cx="803672" cy="53578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8471EF-4645-4000-B922-F475D72A88ED}">
      <dsp:nvSpPr>
        <dsp:cNvPr id="0" name=""/>
        <dsp:cNvSpPr/>
      </dsp:nvSpPr>
      <dsp:spPr>
        <a:xfrm>
          <a:off x="1041" y="2939000"/>
          <a:ext cx="1669851" cy="667940"/>
        </a:xfrm>
        <a:prstGeom prst="chevr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September</a:t>
          </a:r>
          <a:endParaRPr lang="en-US" sz="1600" kern="1200" dirty="0"/>
        </a:p>
      </dsp:txBody>
      <dsp:txXfrm>
        <a:off x="335011" y="2939000"/>
        <a:ext cx="1001911" cy="667940"/>
      </dsp:txXfrm>
    </dsp:sp>
    <dsp:sp modelId="{727DDAE2-11EB-437D-8DD9-51D17A7726AB}">
      <dsp:nvSpPr>
        <dsp:cNvPr id="0" name=""/>
        <dsp:cNvSpPr/>
      </dsp:nvSpPr>
      <dsp:spPr>
        <a:xfrm>
          <a:off x="1503908" y="2939000"/>
          <a:ext cx="1669851" cy="667940"/>
        </a:xfrm>
        <a:prstGeom prst="chevron">
          <a:avLst/>
        </a:prstGeom>
        <a:solidFill>
          <a:schemeClr val="accent5">
            <a:hueOff val="-1050478"/>
            <a:satOff val="-1461"/>
            <a:lumOff val="-56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smtClean="0"/>
            <a:t>October</a:t>
          </a:r>
          <a:endParaRPr lang="en-US" sz="1600" kern="1200" dirty="0"/>
        </a:p>
      </dsp:txBody>
      <dsp:txXfrm>
        <a:off x="1837878" y="2939000"/>
        <a:ext cx="1001911" cy="667940"/>
      </dsp:txXfrm>
    </dsp:sp>
    <dsp:sp modelId="{1F541E42-D322-4A89-B823-C341D55371E7}">
      <dsp:nvSpPr>
        <dsp:cNvPr id="0" name=""/>
        <dsp:cNvSpPr/>
      </dsp:nvSpPr>
      <dsp:spPr>
        <a:xfrm>
          <a:off x="3006774" y="2939000"/>
          <a:ext cx="1669851" cy="667940"/>
        </a:xfrm>
        <a:prstGeom prst="chevron">
          <a:avLst/>
        </a:prstGeom>
        <a:solidFill>
          <a:schemeClr val="accent5">
            <a:hueOff val="-2100956"/>
            <a:satOff val="-2922"/>
            <a:lumOff val="-112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November</a:t>
          </a:r>
          <a:endParaRPr lang="en-US" sz="1600" kern="1200" dirty="0"/>
        </a:p>
      </dsp:txBody>
      <dsp:txXfrm>
        <a:off x="3340744" y="2939000"/>
        <a:ext cx="1001911" cy="667940"/>
      </dsp:txXfrm>
    </dsp:sp>
    <dsp:sp modelId="{5FF65A9E-F846-470D-8AE4-1C653D91D4F8}">
      <dsp:nvSpPr>
        <dsp:cNvPr id="0" name=""/>
        <dsp:cNvSpPr/>
      </dsp:nvSpPr>
      <dsp:spPr>
        <a:xfrm>
          <a:off x="4509641" y="2939000"/>
          <a:ext cx="1669851" cy="667940"/>
        </a:xfrm>
        <a:prstGeom prst="chevron">
          <a:avLst/>
        </a:prstGeom>
        <a:solidFill>
          <a:schemeClr val="accent5">
            <a:hueOff val="-3151433"/>
            <a:satOff val="-4383"/>
            <a:lumOff val="-168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December</a:t>
          </a:r>
          <a:endParaRPr lang="en-US" sz="1600" kern="1200" dirty="0"/>
        </a:p>
      </dsp:txBody>
      <dsp:txXfrm>
        <a:off x="4843611" y="2939000"/>
        <a:ext cx="1001911" cy="667940"/>
      </dsp:txXfrm>
    </dsp:sp>
    <dsp:sp modelId="{7465B662-C6E5-41CC-9437-FBEE28ECC7CD}">
      <dsp:nvSpPr>
        <dsp:cNvPr id="0" name=""/>
        <dsp:cNvSpPr/>
      </dsp:nvSpPr>
      <dsp:spPr>
        <a:xfrm>
          <a:off x="6012507" y="2939000"/>
          <a:ext cx="1669851" cy="667940"/>
        </a:xfrm>
        <a:prstGeom prst="chevron">
          <a:avLst/>
        </a:prstGeom>
        <a:solidFill>
          <a:schemeClr val="accent5">
            <a:hueOff val="-4201911"/>
            <a:satOff val="-5845"/>
            <a:lumOff val="-22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February</a:t>
          </a:r>
          <a:endParaRPr lang="en-US" sz="1600" kern="1200" dirty="0"/>
        </a:p>
      </dsp:txBody>
      <dsp:txXfrm>
        <a:off x="6346477" y="2939000"/>
        <a:ext cx="1001911" cy="667940"/>
      </dsp:txXfrm>
    </dsp:sp>
    <dsp:sp modelId="{71EDFE50-F8FB-4FC7-A226-0F0EA4B538BB}">
      <dsp:nvSpPr>
        <dsp:cNvPr id="0" name=""/>
        <dsp:cNvSpPr/>
      </dsp:nvSpPr>
      <dsp:spPr>
        <a:xfrm>
          <a:off x="7515373" y="2939000"/>
          <a:ext cx="1669851" cy="667940"/>
        </a:xfrm>
        <a:prstGeom prst="chevron">
          <a:avLst/>
        </a:prstGeom>
        <a:solidFill>
          <a:schemeClr val="accent5">
            <a:hueOff val="-5252389"/>
            <a:satOff val="-7306"/>
            <a:lumOff val="-280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March</a:t>
          </a:r>
          <a:endParaRPr lang="en-US" sz="1600" kern="1200" dirty="0"/>
        </a:p>
      </dsp:txBody>
      <dsp:txXfrm>
        <a:off x="7849343" y="2939000"/>
        <a:ext cx="1001911" cy="667940"/>
      </dsp:txXfrm>
    </dsp:sp>
    <dsp:sp modelId="{A6503E57-3071-41E7-B77A-29948AC47B40}">
      <dsp:nvSpPr>
        <dsp:cNvPr id="0" name=""/>
        <dsp:cNvSpPr/>
      </dsp:nvSpPr>
      <dsp:spPr>
        <a:xfrm>
          <a:off x="9018240" y="2939000"/>
          <a:ext cx="1669851" cy="667940"/>
        </a:xfrm>
        <a:prstGeom prst="chevron">
          <a:avLst/>
        </a:prstGeom>
        <a:solidFill>
          <a:schemeClr val="accent5">
            <a:hueOff val="-6302867"/>
            <a:satOff val="-8767"/>
            <a:lumOff val="-336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April</a:t>
          </a:r>
          <a:endParaRPr lang="en-US" sz="1600" kern="1200" dirty="0"/>
        </a:p>
      </dsp:txBody>
      <dsp:txXfrm>
        <a:off x="9352210" y="2939000"/>
        <a:ext cx="1001911" cy="667940"/>
      </dsp:txXfrm>
    </dsp:sp>
    <dsp:sp modelId="{A4FFF1AF-8279-40C3-A6AA-D00041FCF52D}">
      <dsp:nvSpPr>
        <dsp:cNvPr id="0" name=""/>
        <dsp:cNvSpPr/>
      </dsp:nvSpPr>
      <dsp:spPr>
        <a:xfrm>
          <a:off x="10521106" y="2939000"/>
          <a:ext cx="1669851" cy="667940"/>
        </a:xfrm>
        <a:prstGeom prst="chevron">
          <a:avLst/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May</a:t>
          </a:r>
          <a:endParaRPr lang="en-US" sz="1600" kern="1200" dirty="0"/>
        </a:p>
      </dsp:txBody>
      <dsp:txXfrm>
        <a:off x="10855076" y="2939000"/>
        <a:ext cx="1001911" cy="6679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CEDEA-2E7D-4CB0-A210-E5672290C814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35337-0571-4EFC-A496-96E253211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7201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CEDEA-2E7D-4CB0-A210-E5672290C814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35337-0571-4EFC-A496-96E253211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705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CEDEA-2E7D-4CB0-A210-E5672290C814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35337-0571-4EFC-A496-96E253211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449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CEDEA-2E7D-4CB0-A210-E5672290C814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35337-0571-4EFC-A496-96E253211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189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CEDEA-2E7D-4CB0-A210-E5672290C814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35337-0571-4EFC-A496-96E253211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6160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CEDEA-2E7D-4CB0-A210-E5672290C814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35337-0571-4EFC-A496-96E253211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5404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CEDEA-2E7D-4CB0-A210-E5672290C814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35337-0571-4EFC-A496-96E253211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8536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CEDEA-2E7D-4CB0-A210-E5672290C814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35337-0571-4EFC-A496-96E253211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947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CEDEA-2E7D-4CB0-A210-E5672290C814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35337-0571-4EFC-A496-96E253211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482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CEDEA-2E7D-4CB0-A210-E5672290C814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35337-0571-4EFC-A496-96E253211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373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CEDEA-2E7D-4CB0-A210-E5672290C814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35337-0571-4EFC-A496-96E253211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2380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ECEDEA-2E7D-4CB0-A210-E5672290C814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A35337-0571-4EFC-A496-96E253211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3839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1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235197038"/>
              </p:ext>
            </p:extLst>
          </p:nvPr>
        </p:nvGraphicFramePr>
        <p:xfrm>
          <a:off x="0" y="149384"/>
          <a:ext cx="12192000" cy="65459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6" name="Group 5"/>
          <p:cNvGrpSpPr/>
          <p:nvPr/>
        </p:nvGrpSpPr>
        <p:grpSpPr>
          <a:xfrm>
            <a:off x="255758" y="2207039"/>
            <a:ext cx="123372" cy="856343"/>
            <a:chOff x="471716" y="2061028"/>
            <a:chExt cx="123372" cy="856343"/>
          </a:xfrm>
        </p:grpSpPr>
        <p:cxnSp>
          <p:nvCxnSpPr>
            <p:cNvPr id="4" name="Straight Connector 3"/>
            <p:cNvCxnSpPr/>
            <p:nvPr/>
          </p:nvCxnSpPr>
          <p:spPr>
            <a:xfrm flipV="1">
              <a:off x="522514" y="2104571"/>
              <a:ext cx="14515" cy="812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Oval 4"/>
            <p:cNvSpPr/>
            <p:nvPr/>
          </p:nvSpPr>
          <p:spPr>
            <a:xfrm>
              <a:off x="471716" y="2061028"/>
              <a:ext cx="123372" cy="13062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3516368" y="2213371"/>
            <a:ext cx="123372" cy="856343"/>
            <a:chOff x="471716" y="2061028"/>
            <a:chExt cx="123372" cy="856343"/>
          </a:xfrm>
        </p:grpSpPr>
        <p:cxnSp>
          <p:nvCxnSpPr>
            <p:cNvPr id="11" name="Straight Connector 10"/>
            <p:cNvCxnSpPr/>
            <p:nvPr/>
          </p:nvCxnSpPr>
          <p:spPr>
            <a:xfrm flipV="1">
              <a:off x="522514" y="2104571"/>
              <a:ext cx="14515" cy="812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Oval 11"/>
            <p:cNvSpPr/>
            <p:nvPr/>
          </p:nvSpPr>
          <p:spPr>
            <a:xfrm>
              <a:off x="471716" y="2061028"/>
              <a:ext cx="123372" cy="13062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" name="Group 15"/>
          <p:cNvGrpSpPr/>
          <p:nvPr/>
        </p:nvGrpSpPr>
        <p:grpSpPr>
          <a:xfrm flipV="1">
            <a:off x="2679734" y="3742358"/>
            <a:ext cx="123372" cy="856343"/>
            <a:chOff x="471716" y="2061028"/>
            <a:chExt cx="123372" cy="856343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22514" y="2104571"/>
              <a:ext cx="14515" cy="812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Oval 17"/>
            <p:cNvSpPr/>
            <p:nvPr/>
          </p:nvSpPr>
          <p:spPr>
            <a:xfrm>
              <a:off x="471716" y="2061028"/>
              <a:ext cx="123372" cy="13062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5" name="Group 24"/>
          <p:cNvGrpSpPr/>
          <p:nvPr/>
        </p:nvGrpSpPr>
        <p:grpSpPr>
          <a:xfrm flipV="1">
            <a:off x="6658181" y="3768507"/>
            <a:ext cx="123372" cy="856343"/>
            <a:chOff x="471716" y="2061028"/>
            <a:chExt cx="123372" cy="856343"/>
          </a:xfrm>
        </p:grpSpPr>
        <p:cxnSp>
          <p:nvCxnSpPr>
            <p:cNvPr id="26" name="Straight Connector 25"/>
            <p:cNvCxnSpPr/>
            <p:nvPr/>
          </p:nvCxnSpPr>
          <p:spPr>
            <a:xfrm flipV="1">
              <a:off x="522514" y="2104571"/>
              <a:ext cx="14515" cy="812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Oval 26"/>
            <p:cNvSpPr/>
            <p:nvPr/>
          </p:nvSpPr>
          <p:spPr>
            <a:xfrm>
              <a:off x="471716" y="2061028"/>
              <a:ext cx="123372" cy="13062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8" name="TextBox 27"/>
          <p:cNvSpPr txBox="1"/>
          <p:nvPr/>
        </p:nvSpPr>
        <p:spPr>
          <a:xfrm>
            <a:off x="-48995" y="1226282"/>
            <a:ext cx="100663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/>
              <a:t>August 1</a:t>
            </a:r>
          </a:p>
          <a:p>
            <a:pPr algn="ctr"/>
            <a:r>
              <a:rPr lang="en-US" sz="1200" dirty="0" smtClean="0"/>
              <a:t>Data Packets Available;</a:t>
            </a:r>
          </a:p>
          <a:p>
            <a:pPr algn="ctr"/>
            <a:r>
              <a:rPr lang="en-US" sz="1200" dirty="0" err="1" smtClean="0"/>
              <a:t>TracDat</a:t>
            </a:r>
            <a:r>
              <a:rPr lang="en-US" sz="1200" dirty="0" smtClean="0"/>
              <a:t> Open</a:t>
            </a:r>
            <a:endParaRPr lang="en-US" sz="1200" dirty="0"/>
          </a:p>
        </p:txBody>
      </p:sp>
      <p:sp>
        <p:nvSpPr>
          <p:cNvPr id="29" name="TextBox 28"/>
          <p:cNvSpPr txBox="1"/>
          <p:nvPr/>
        </p:nvSpPr>
        <p:spPr>
          <a:xfrm>
            <a:off x="1883226" y="4600028"/>
            <a:ext cx="128023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/>
              <a:t>October 11</a:t>
            </a:r>
          </a:p>
          <a:p>
            <a:pPr algn="ctr"/>
            <a:r>
              <a:rPr lang="en-US" sz="1200" b="1" dirty="0" smtClean="0"/>
              <a:t>DUE</a:t>
            </a:r>
          </a:p>
          <a:p>
            <a:pPr algn="ctr"/>
            <a:r>
              <a:rPr lang="en-US" sz="1200" dirty="0" smtClean="0"/>
              <a:t>Programs submit complete program reviews and </a:t>
            </a:r>
            <a:r>
              <a:rPr lang="en-US" sz="1200" b="1" i="1" dirty="0" smtClean="0"/>
              <a:t>all</a:t>
            </a:r>
            <a:r>
              <a:rPr lang="en-US" sz="1200" dirty="0" smtClean="0"/>
              <a:t> resource requests</a:t>
            </a:r>
            <a:endParaRPr lang="en-US" sz="1200" dirty="0"/>
          </a:p>
        </p:txBody>
      </p:sp>
      <p:sp>
        <p:nvSpPr>
          <p:cNvPr id="30" name="TextBox 29"/>
          <p:cNvSpPr txBox="1"/>
          <p:nvPr/>
        </p:nvSpPr>
        <p:spPr>
          <a:xfrm>
            <a:off x="3627764" y="2233251"/>
            <a:ext cx="1366151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/>
              <a:t>November</a:t>
            </a:r>
          </a:p>
          <a:p>
            <a:pPr algn="ctr"/>
            <a:r>
              <a:rPr lang="en-US" sz="1100" dirty="0" smtClean="0"/>
              <a:t>IPC, SSPC, APC &amp; PBC give Peer Review </a:t>
            </a:r>
            <a:r>
              <a:rPr lang="en-US" sz="1100" b="1" dirty="0" smtClean="0"/>
              <a:t>feedback </a:t>
            </a:r>
            <a:r>
              <a:rPr lang="en-US" sz="1100" dirty="0" smtClean="0"/>
              <a:t>in joint meeting</a:t>
            </a:r>
            <a:endParaRPr lang="en-US" sz="1100" dirty="0"/>
          </a:p>
        </p:txBody>
      </p:sp>
      <p:sp>
        <p:nvSpPr>
          <p:cNvPr id="31" name="TextBox 30"/>
          <p:cNvSpPr txBox="1"/>
          <p:nvPr/>
        </p:nvSpPr>
        <p:spPr>
          <a:xfrm>
            <a:off x="4591409" y="4675163"/>
            <a:ext cx="149326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/>
              <a:t>December 5</a:t>
            </a:r>
          </a:p>
          <a:p>
            <a:pPr algn="ctr"/>
            <a:r>
              <a:rPr lang="en-US" sz="1200" dirty="0" smtClean="0"/>
              <a:t>PBC </a:t>
            </a:r>
            <a:r>
              <a:rPr lang="en-US" sz="1200" b="1" dirty="0" smtClean="0"/>
              <a:t>prioritizes</a:t>
            </a:r>
            <a:r>
              <a:rPr lang="en-US" sz="1200" dirty="0" smtClean="0"/>
              <a:t> requests and presents President with prioritized list.  </a:t>
            </a:r>
            <a:endParaRPr lang="en-US" sz="1200" dirty="0"/>
          </a:p>
        </p:txBody>
      </p:sp>
      <p:sp>
        <p:nvSpPr>
          <p:cNvPr id="32" name="TextBox 31"/>
          <p:cNvSpPr txBox="1"/>
          <p:nvPr/>
        </p:nvSpPr>
        <p:spPr>
          <a:xfrm>
            <a:off x="3176946" y="1231311"/>
            <a:ext cx="105052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/>
              <a:t>Oct. 30 – </a:t>
            </a:r>
          </a:p>
          <a:p>
            <a:pPr algn="ctr"/>
            <a:r>
              <a:rPr lang="en-US" sz="1200" b="1" dirty="0" smtClean="0"/>
              <a:t>Nov. 1</a:t>
            </a:r>
          </a:p>
          <a:p>
            <a:pPr algn="ctr"/>
            <a:r>
              <a:rPr lang="en-US" sz="1200" dirty="0" smtClean="0"/>
              <a:t>Position </a:t>
            </a:r>
            <a:r>
              <a:rPr lang="en-US" sz="1100" dirty="0" smtClean="0"/>
              <a:t>Justification</a:t>
            </a:r>
            <a:r>
              <a:rPr lang="en-US" sz="1200" dirty="0" smtClean="0"/>
              <a:t> Presentations</a:t>
            </a:r>
            <a:endParaRPr lang="en-US" sz="1200" dirty="0"/>
          </a:p>
        </p:txBody>
      </p:sp>
      <p:sp>
        <p:nvSpPr>
          <p:cNvPr id="34" name="TextBox 33"/>
          <p:cNvSpPr txBox="1"/>
          <p:nvPr/>
        </p:nvSpPr>
        <p:spPr>
          <a:xfrm>
            <a:off x="4375007" y="977335"/>
            <a:ext cx="15569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/>
              <a:t>December 1</a:t>
            </a:r>
          </a:p>
          <a:p>
            <a:pPr algn="ctr"/>
            <a:r>
              <a:rPr lang="en-US" sz="1200" dirty="0" smtClean="0"/>
              <a:t>Validation concludes; PRIE &amp; Budget Office provide information and rubric to PBC for prioritization</a:t>
            </a:r>
            <a:endParaRPr lang="en-US" sz="1200" dirty="0"/>
          </a:p>
        </p:txBody>
      </p:sp>
      <p:sp>
        <p:nvSpPr>
          <p:cNvPr id="35" name="TextBox 34"/>
          <p:cNvSpPr txBox="1"/>
          <p:nvPr/>
        </p:nvSpPr>
        <p:spPr>
          <a:xfrm>
            <a:off x="7383713" y="4684063"/>
            <a:ext cx="15457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/>
              <a:t>Mid-February</a:t>
            </a:r>
          </a:p>
          <a:p>
            <a:pPr algn="ctr"/>
            <a:r>
              <a:rPr lang="en-US" sz="1200" dirty="0" smtClean="0"/>
              <a:t>VPA returns to PBC with funding proposal</a:t>
            </a:r>
            <a:endParaRPr lang="en-US" sz="1200" dirty="0"/>
          </a:p>
        </p:txBody>
      </p:sp>
      <p:grpSp>
        <p:nvGrpSpPr>
          <p:cNvPr id="37" name="Group 36"/>
          <p:cNvGrpSpPr/>
          <p:nvPr/>
        </p:nvGrpSpPr>
        <p:grpSpPr>
          <a:xfrm flipV="1">
            <a:off x="8004395" y="3742358"/>
            <a:ext cx="123372" cy="856343"/>
            <a:chOff x="471716" y="2061028"/>
            <a:chExt cx="123372" cy="856343"/>
          </a:xfrm>
        </p:grpSpPr>
        <p:cxnSp>
          <p:nvCxnSpPr>
            <p:cNvPr id="38" name="Straight Connector 37"/>
            <p:cNvCxnSpPr/>
            <p:nvPr/>
          </p:nvCxnSpPr>
          <p:spPr>
            <a:xfrm flipV="1">
              <a:off x="522514" y="2104571"/>
              <a:ext cx="14515" cy="812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Oval 38"/>
            <p:cNvSpPr/>
            <p:nvPr/>
          </p:nvSpPr>
          <p:spPr>
            <a:xfrm>
              <a:off x="471716" y="2061028"/>
              <a:ext cx="123372" cy="13062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10175308" y="2207039"/>
            <a:ext cx="123372" cy="856343"/>
            <a:chOff x="471716" y="2061028"/>
            <a:chExt cx="123372" cy="856343"/>
          </a:xfrm>
        </p:grpSpPr>
        <p:cxnSp>
          <p:nvCxnSpPr>
            <p:cNvPr id="41" name="Straight Connector 40"/>
            <p:cNvCxnSpPr/>
            <p:nvPr/>
          </p:nvCxnSpPr>
          <p:spPr>
            <a:xfrm flipV="1">
              <a:off x="522514" y="2104571"/>
              <a:ext cx="14515" cy="812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Oval 41"/>
            <p:cNvSpPr/>
            <p:nvPr/>
          </p:nvSpPr>
          <p:spPr>
            <a:xfrm>
              <a:off x="471716" y="2061028"/>
              <a:ext cx="123372" cy="13062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3" name="TextBox 42"/>
          <p:cNvSpPr txBox="1"/>
          <p:nvPr/>
        </p:nvSpPr>
        <p:spPr>
          <a:xfrm>
            <a:off x="9239139" y="1062077"/>
            <a:ext cx="199571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/>
              <a:t>Mid-April</a:t>
            </a:r>
          </a:p>
          <a:p>
            <a:pPr algn="ctr"/>
            <a:r>
              <a:rPr lang="en-US" sz="1200" dirty="0" smtClean="0"/>
              <a:t>Budget Office notifies Programs of approved requests funded for following year</a:t>
            </a:r>
            <a:endParaRPr lang="en-US" sz="1200" dirty="0"/>
          </a:p>
        </p:txBody>
      </p:sp>
      <p:grpSp>
        <p:nvGrpSpPr>
          <p:cNvPr id="48" name="Group 47"/>
          <p:cNvGrpSpPr/>
          <p:nvPr/>
        </p:nvGrpSpPr>
        <p:grpSpPr>
          <a:xfrm flipV="1">
            <a:off x="634447" y="3785902"/>
            <a:ext cx="123372" cy="856343"/>
            <a:chOff x="471716" y="2061028"/>
            <a:chExt cx="123372" cy="856343"/>
          </a:xfrm>
        </p:grpSpPr>
        <p:cxnSp>
          <p:nvCxnSpPr>
            <p:cNvPr id="49" name="Straight Connector 48"/>
            <p:cNvCxnSpPr/>
            <p:nvPr/>
          </p:nvCxnSpPr>
          <p:spPr>
            <a:xfrm flipV="1">
              <a:off x="522514" y="2104571"/>
              <a:ext cx="14515" cy="812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Oval 49"/>
            <p:cNvSpPr/>
            <p:nvPr/>
          </p:nvSpPr>
          <p:spPr>
            <a:xfrm>
              <a:off x="471716" y="2061028"/>
              <a:ext cx="123372" cy="13062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2" name="Title 1"/>
          <p:cNvSpPr txBox="1">
            <a:spLocks/>
          </p:cNvSpPr>
          <p:nvPr/>
        </p:nvSpPr>
        <p:spPr>
          <a:xfrm>
            <a:off x="2245566" y="242585"/>
            <a:ext cx="9728344" cy="2378075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 smtClean="0"/>
              <a:t>DRAFT Program </a:t>
            </a:r>
            <a:r>
              <a:rPr lang="en-US" sz="3200" dirty="0" smtClean="0"/>
              <a:t>Review Timeline </a:t>
            </a:r>
            <a:r>
              <a:rPr lang="en-US" sz="3200" dirty="0" smtClean="0"/>
              <a:t>(for 2019 and beyond)</a:t>
            </a:r>
            <a:endParaRPr lang="en-US" sz="2000" dirty="0"/>
          </a:p>
        </p:txBody>
      </p:sp>
      <p:cxnSp>
        <p:nvCxnSpPr>
          <p:cNvPr id="55" name="Straight Connector 54"/>
          <p:cNvCxnSpPr/>
          <p:nvPr/>
        </p:nvCxnSpPr>
        <p:spPr>
          <a:xfrm flipV="1">
            <a:off x="7484736" y="2735107"/>
            <a:ext cx="0" cy="4356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7507085" y="2724419"/>
            <a:ext cx="1918269" cy="77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9425354" y="2735107"/>
            <a:ext cx="0" cy="4440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7445779" y="2122594"/>
            <a:ext cx="19957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/>
              <a:t>Feb - April</a:t>
            </a:r>
          </a:p>
          <a:p>
            <a:pPr algn="ctr"/>
            <a:r>
              <a:rPr lang="en-US" sz="1200" dirty="0" smtClean="0"/>
              <a:t>VPA presents budget scenarios to PBC</a:t>
            </a:r>
            <a:endParaRPr lang="en-US" sz="1200" dirty="0"/>
          </a:p>
        </p:txBody>
      </p:sp>
      <p:sp>
        <p:nvSpPr>
          <p:cNvPr id="62" name="TextBox 61"/>
          <p:cNvSpPr txBox="1"/>
          <p:nvPr/>
        </p:nvSpPr>
        <p:spPr>
          <a:xfrm>
            <a:off x="684824" y="2072818"/>
            <a:ext cx="21844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/>
              <a:t>Aug – Oct. 10</a:t>
            </a:r>
          </a:p>
          <a:p>
            <a:pPr algn="ctr"/>
            <a:r>
              <a:rPr lang="en-US" sz="1200" dirty="0" smtClean="0"/>
              <a:t>Departments conduct reviews</a:t>
            </a:r>
          </a:p>
          <a:p>
            <a:pPr algn="ctr"/>
            <a:r>
              <a:rPr lang="en-US" sz="1200" dirty="0" smtClean="0"/>
              <a:t>Deans provide feedback</a:t>
            </a:r>
            <a:endParaRPr lang="en-US" sz="1200" dirty="0"/>
          </a:p>
        </p:txBody>
      </p:sp>
      <p:sp>
        <p:nvSpPr>
          <p:cNvPr id="3" name="TextBox 2"/>
          <p:cNvSpPr txBox="1"/>
          <p:nvPr/>
        </p:nvSpPr>
        <p:spPr>
          <a:xfrm>
            <a:off x="5826243" y="989882"/>
            <a:ext cx="1193594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/>
              <a:t>Dec - January </a:t>
            </a:r>
          </a:p>
          <a:p>
            <a:pPr algn="ctr"/>
            <a:r>
              <a:rPr lang="en-US" sz="1200" dirty="0" smtClean="0"/>
              <a:t>President announces approved positions</a:t>
            </a:r>
          </a:p>
          <a:p>
            <a:pPr algn="ctr"/>
            <a:r>
              <a:rPr lang="en-US" sz="800" i="1" dirty="0" smtClean="0"/>
              <a:t>(contingent on funding)</a:t>
            </a:r>
            <a:endParaRPr lang="en-US" sz="1000" i="1" dirty="0"/>
          </a:p>
        </p:txBody>
      </p:sp>
      <p:grpSp>
        <p:nvGrpSpPr>
          <p:cNvPr id="53" name="Group 52"/>
          <p:cNvGrpSpPr/>
          <p:nvPr/>
        </p:nvGrpSpPr>
        <p:grpSpPr>
          <a:xfrm flipV="1">
            <a:off x="5168712" y="3764130"/>
            <a:ext cx="123372" cy="856343"/>
            <a:chOff x="471716" y="2061028"/>
            <a:chExt cx="123372" cy="856343"/>
          </a:xfrm>
        </p:grpSpPr>
        <p:cxnSp>
          <p:nvCxnSpPr>
            <p:cNvPr id="54" name="Straight Connector 53"/>
            <p:cNvCxnSpPr/>
            <p:nvPr/>
          </p:nvCxnSpPr>
          <p:spPr>
            <a:xfrm flipV="1">
              <a:off x="522514" y="2104571"/>
              <a:ext cx="14515" cy="812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Oval 55"/>
            <p:cNvSpPr/>
            <p:nvPr/>
          </p:nvSpPr>
          <p:spPr>
            <a:xfrm>
              <a:off x="471716" y="2061028"/>
              <a:ext cx="123372" cy="13062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8" name="TextBox 57"/>
          <p:cNvSpPr txBox="1"/>
          <p:nvPr/>
        </p:nvSpPr>
        <p:spPr>
          <a:xfrm>
            <a:off x="3627668" y="3676470"/>
            <a:ext cx="134403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/>
              <a:t>November</a:t>
            </a:r>
          </a:p>
          <a:p>
            <a:pPr algn="ctr"/>
            <a:r>
              <a:rPr lang="en-US" sz="1100" dirty="0" smtClean="0"/>
              <a:t>Academic Senate prioritizes faculty </a:t>
            </a:r>
            <a:r>
              <a:rPr lang="en-US" sz="1100" smtClean="0"/>
              <a:t>position requests</a:t>
            </a:r>
            <a:endParaRPr lang="en-US" sz="1100" dirty="0"/>
          </a:p>
        </p:txBody>
      </p:sp>
      <p:grpSp>
        <p:nvGrpSpPr>
          <p:cNvPr id="60" name="Group 59"/>
          <p:cNvGrpSpPr/>
          <p:nvPr/>
        </p:nvGrpSpPr>
        <p:grpSpPr>
          <a:xfrm>
            <a:off x="5030121" y="2216072"/>
            <a:ext cx="123372" cy="856343"/>
            <a:chOff x="471716" y="2061028"/>
            <a:chExt cx="123372" cy="856343"/>
          </a:xfrm>
        </p:grpSpPr>
        <p:cxnSp>
          <p:nvCxnSpPr>
            <p:cNvPr id="63" name="Straight Connector 62"/>
            <p:cNvCxnSpPr/>
            <p:nvPr/>
          </p:nvCxnSpPr>
          <p:spPr>
            <a:xfrm flipV="1">
              <a:off x="522514" y="2104571"/>
              <a:ext cx="14515" cy="812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Oval 63"/>
            <p:cNvSpPr/>
            <p:nvPr/>
          </p:nvSpPr>
          <p:spPr>
            <a:xfrm>
              <a:off x="471716" y="2061028"/>
              <a:ext cx="123372" cy="13062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9" name="Picture 1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924" y="67433"/>
            <a:ext cx="1884635" cy="846308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181931" y="6525243"/>
            <a:ext cx="41482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DRAFT proposal - p</a:t>
            </a:r>
            <a:r>
              <a:rPr lang="en-US" dirty="0" smtClean="0"/>
              <a:t>ending </a:t>
            </a:r>
            <a:r>
              <a:rPr lang="en-US" dirty="0" smtClean="0"/>
              <a:t>approval of PBC</a:t>
            </a:r>
            <a:endParaRPr lang="en-US" dirty="0"/>
          </a:p>
        </p:txBody>
      </p:sp>
      <p:sp>
        <p:nvSpPr>
          <p:cNvPr id="65" name="TextBox 64"/>
          <p:cNvSpPr txBox="1"/>
          <p:nvPr/>
        </p:nvSpPr>
        <p:spPr>
          <a:xfrm>
            <a:off x="149822" y="4774980"/>
            <a:ext cx="10926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/>
              <a:t>August Flex Day</a:t>
            </a:r>
          </a:p>
          <a:p>
            <a:pPr algn="ctr"/>
            <a:r>
              <a:rPr lang="en-US" sz="1200" dirty="0" smtClean="0"/>
              <a:t>Workshops</a:t>
            </a:r>
          </a:p>
        </p:txBody>
      </p:sp>
      <p:cxnSp>
        <p:nvCxnSpPr>
          <p:cNvPr id="66" name="Straight Connector 65"/>
          <p:cNvCxnSpPr/>
          <p:nvPr/>
        </p:nvCxnSpPr>
        <p:spPr>
          <a:xfrm flipV="1">
            <a:off x="729111" y="2710803"/>
            <a:ext cx="0" cy="4356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>
            <a:off x="729111" y="2693528"/>
            <a:ext cx="20343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>
            <a:off x="2749965" y="2710803"/>
            <a:ext cx="0" cy="4440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2" name="Group 71"/>
          <p:cNvGrpSpPr/>
          <p:nvPr/>
        </p:nvGrpSpPr>
        <p:grpSpPr>
          <a:xfrm flipV="1">
            <a:off x="3628445" y="3772992"/>
            <a:ext cx="123372" cy="856343"/>
            <a:chOff x="471716" y="2061028"/>
            <a:chExt cx="123372" cy="856343"/>
          </a:xfrm>
        </p:grpSpPr>
        <p:cxnSp>
          <p:nvCxnSpPr>
            <p:cNvPr id="73" name="Straight Connector 72"/>
            <p:cNvCxnSpPr/>
            <p:nvPr/>
          </p:nvCxnSpPr>
          <p:spPr>
            <a:xfrm flipV="1">
              <a:off x="522514" y="2104571"/>
              <a:ext cx="14515" cy="812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4" name="Oval 73"/>
            <p:cNvSpPr/>
            <p:nvPr/>
          </p:nvSpPr>
          <p:spPr>
            <a:xfrm>
              <a:off x="471716" y="2061028"/>
              <a:ext cx="123372" cy="13062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5" name="TextBox 74"/>
          <p:cNvSpPr txBox="1"/>
          <p:nvPr/>
        </p:nvSpPr>
        <p:spPr>
          <a:xfrm>
            <a:off x="3421833" y="4628901"/>
            <a:ext cx="130245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/>
              <a:t>November 8</a:t>
            </a:r>
          </a:p>
          <a:p>
            <a:pPr algn="ctr"/>
            <a:r>
              <a:rPr lang="en-US" sz="1200" dirty="0" smtClean="0"/>
              <a:t>Deans, VPs and President submit prioritized Division or Department resource requests</a:t>
            </a:r>
            <a:endParaRPr lang="en-US" sz="1600" dirty="0"/>
          </a:p>
        </p:txBody>
      </p:sp>
      <p:grpSp>
        <p:nvGrpSpPr>
          <p:cNvPr id="76" name="Group 75"/>
          <p:cNvGrpSpPr/>
          <p:nvPr/>
        </p:nvGrpSpPr>
        <p:grpSpPr>
          <a:xfrm>
            <a:off x="6206838" y="2213371"/>
            <a:ext cx="123372" cy="856343"/>
            <a:chOff x="471716" y="2061028"/>
            <a:chExt cx="123372" cy="856343"/>
          </a:xfrm>
        </p:grpSpPr>
        <p:cxnSp>
          <p:nvCxnSpPr>
            <p:cNvPr id="77" name="Straight Connector 76"/>
            <p:cNvCxnSpPr/>
            <p:nvPr/>
          </p:nvCxnSpPr>
          <p:spPr>
            <a:xfrm flipV="1">
              <a:off x="522514" y="2104571"/>
              <a:ext cx="14515" cy="812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8" name="Oval 77"/>
            <p:cNvSpPr/>
            <p:nvPr/>
          </p:nvSpPr>
          <p:spPr>
            <a:xfrm>
              <a:off x="471716" y="2061028"/>
              <a:ext cx="123372" cy="13062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9" name="TextBox 78"/>
          <p:cNvSpPr txBox="1"/>
          <p:nvPr/>
        </p:nvSpPr>
        <p:spPr>
          <a:xfrm>
            <a:off x="6013816" y="4679740"/>
            <a:ext cx="149326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/>
              <a:t>Mid-January</a:t>
            </a:r>
          </a:p>
          <a:p>
            <a:pPr algn="ctr"/>
            <a:r>
              <a:rPr lang="en-US" sz="1200" dirty="0" smtClean="0"/>
              <a:t>VPA presents 3-year revenue and expense projections to PBC</a:t>
            </a:r>
            <a:endParaRPr lang="en-US" sz="1200" dirty="0"/>
          </a:p>
        </p:txBody>
      </p:sp>
      <p:sp>
        <p:nvSpPr>
          <p:cNvPr id="80" name="TextBox 79"/>
          <p:cNvSpPr txBox="1"/>
          <p:nvPr/>
        </p:nvSpPr>
        <p:spPr>
          <a:xfrm>
            <a:off x="10884539" y="4688192"/>
            <a:ext cx="154577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/>
              <a:t>Early June</a:t>
            </a:r>
          </a:p>
          <a:p>
            <a:pPr algn="ctr"/>
            <a:r>
              <a:rPr lang="en-US" sz="1200" dirty="0" smtClean="0"/>
              <a:t>VPA authorizes Divisions to make purchases</a:t>
            </a:r>
            <a:endParaRPr lang="en-US" sz="1200" dirty="0"/>
          </a:p>
        </p:txBody>
      </p:sp>
      <p:grpSp>
        <p:nvGrpSpPr>
          <p:cNvPr id="81" name="Group 80"/>
          <p:cNvGrpSpPr/>
          <p:nvPr/>
        </p:nvGrpSpPr>
        <p:grpSpPr>
          <a:xfrm flipV="1">
            <a:off x="11657428" y="3768507"/>
            <a:ext cx="123372" cy="856343"/>
            <a:chOff x="471716" y="2061028"/>
            <a:chExt cx="123372" cy="856343"/>
          </a:xfrm>
        </p:grpSpPr>
        <p:cxnSp>
          <p:nvCxnSpPr>
            <p:cNvPr id="82" name="Straight Connector 81"/>
            <p:cNvCxnSpPr/>
            <p:nvPr/>
          </p:nvCxnSpPr>
          <p:spPr>
            <a:xfrm flipV="1">
              <a:off x="522514" y="2104571"/>
              <a:ext cx="14515" cy="812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3" name="Oval 82"/>
            <p:cNvSpPr/>
            <p:nvPr/>
          </p:nvSpPr>
          <p:spPr>
            <a:xfrm>
              <a:off x="471716" y="2061028"/>
              <a:ext cx="123372" cy="13062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9" name="Group 68"/>
          <p:cNvGrpSpPr/>
          <p:nvPr/>
        </p:nvGrpSpPr>
        <p:grpSpPr>
          <a:xfrm>
            <a:off x="7317915" y="2207039"/>
            <a:ext cx="123372" cy="856343"/>
            <a:chOff x="471716" y="2061028"/>
            <a:chExt cx="123372" cy="856343"/>
          </a:xfrm>
        </p:grpSpPr>
        <p:cxnSp>
          <p:nvCxnSpPr>
            <p:cNvPr id="70" name="Straight Connector 69"/>
            <p:cNvCxnSpPr/>
            <p:nvPr/>
          </p:nvCxnSpPr>
          <p:spPr>
            <a:xfrm flipV="1">
              <a:off x="522514" y="2104571"/>
              <a:ext cx="14515" cy="812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Oval 70"/>
            <p:cNvSpPr/>
            <p:nvPr/>
          </p:nvSpPr>
          <p:spPr>
            <a:xfrm>
              <a:off x="471716" y="2061028"/>
              <a:ext cx="123372" cy="13062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4" name="TextBox 83"/>
          <p:cNvSpPr txBox="1"/>
          <p:nvPr/>
        </p:nvSpPr>
        <p:spPr>
          <a:xfrm>
            <a:off x="6934173" y="1162001"/>
            <a:ext cx="119359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/>
              <a:t>Late Jan – Early Feb</a:t>
            </a:r>
          </a:p>
          <a:p>
            <a:pPr algn="ctr"/>
            <a:r>
              <a:rPr lang="en-US" sz="1200" dirty="0" smtClean="0"/>
              <a:t>IPC Program Review Presentations</a:t>
            </a:r>
            <a:endParaRPr lang="en-US" sz="1000" i="1" dirty="0"/>
          </a:p>
        </p:txBody>
      </p:sp>
      <p:grpSp>
        <p:nvGrpSpPr>
          <p:cNvPr id="85" name="Group 84"/>
          <p:cNvGrpSpPr/>
          <p:nvPr/>
        </p:nvGrpSpPr>
        <p:grpSpPr>
          <a:xfrm flipV="1">
            <a:off x="9564545" y="3742358"/>
            <a:ext cx="123372" cy="856343"/>
            <a:chOff x="471716" y="2061028"/>
            <a:chExt cx="123372" cy="856343"/>
          </a:xfrm>
        </p:grpSpPr>
        <p:cxnSp>
          <p:nvCxnSpPr>
            <p:cNvPr id="86" name="Straight Connector 85"/>
            <p:cNvCxnSpPr/>
            <p:nvPr/>
          </p:nvCxnSpPr>
          <p:spPr>
            <a:xfrm flipV="1">
              <a:off x="522514" y="2104571"/>
              <a:ext cx="14515" cy="812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7" name="Oval 86"/>
            <p:cNvSpPr/>
            <p:nvPr/>
          </p:nvSpPr>
          <p:spPr>
            <a:xfrm>
              <a:off x="471716" y="2061028"/>
              <a:ext cx="123372" cy="13062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8" name="TextBox 87"/>
          <p:cNvSpPr txBox="1"/>
          <p:nvPr/>
        </p:nvSpPr>
        <p:spPr>
          <a:xfrm>
            <a:off x="9066362" y="4678452"/>
            <a:ext cx="110894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/>
              <a:t>Late March</a:t>
            </a:r>
          </a:p>
          <a:p>
            <a:pPr algn="ctr"/>
            <a:r>
              <a:rPr lang="en-US" sz="1200" dirty="0" smtClean="0"/>
              <a:t>VPA &amp; Deans discuss budget augmentation requests</a:t>
            </a:r>
            <a:endParaRPr lang="en-US" sz="1200" dirty="0"/>
          </a:p>
        </p:txBody>
      </p:sp>
      <p:sp>
        <p:nvSpPr>
          <p:cNvPr id="89" name="TextBox 88"/>
          <p:cNvSpPr txBox="1"/>
          <p:nvPr/>
        </p:nvSpPr>
        <p:spPr>
          <a:xfrm>
            <a:off x="2679223" y="3663094"/>
            <a:ext cx="1058793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/>
              <a:t>October</a:t>
            </a:r>
          </a:p>
          <a:p>
            <a:pPr algn="ctr"/>
            <a:r>
              <a:rPr lang="en-US" sz="1100" dirty="0" smtClean="0"/>
              <a:t>Cabinet reviews resource requests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3765812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/>
          </p:nvPr>
        </p:nvGraphicFramePr>
        <p:xfrm>
          <a:off x="0" y="149384"/>
          <a:ext cx="12192000" cy="65459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6" name="Group 5"/>
          <p:cNvGrpSpPr/>
          <p:nvPr/>
        </p:nvGrpSpPr>
        <p:grpSpPr>
          <a:xfrm>
            <a:off x="804688" y="2182643"/>
            <a:ext cx="123372" cy="856343"/>
            <a:chOff x="471716" y="2061028"/>
            <a:chExt cx="123372" cy="856343"/>
          </a:xfrm>
        </p:grpSpPr>
        <p:cxnSp>
          <p:nvCxnSpPr>
            <p:cNvPr id="4" name="Straight Connector 3"/>
            <p:cNvCxnSpPr/>
            <p:nvPr/>
          </p:nvCxnSpPr>
          <p:spPr>
            <a:xfrm flipV="1">
              <a:off x="522514" y="2104571"/>
              <a:ext cx="14515" cy="812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Oval 4"/>
            <p:cNvSpPr/>
            <p:nvPr/>
          </p:nvSpPr>
          <p:spPr>
            <a:xfrm>
              <a:off x="471716" y="2061028"/>
              <a:ext cx="123372" cy="13062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2766244" y="2182643"/>
            <a:ext cx="123372" cy="856343"/>
            <a:chOff x="471716" y="2061028"/>
            <a:chExt cx="123372" cy="856343"/>
          </a:xfrm>
        </p:grpSpPr>
        <p:cxnSp>
          <p:nvCxnSpPr>
            <p:cNvPr id="8" name="Straight Connector 7"/>
            <p:cNvCxnSpPr/>
            <p:nvPr/>
          </p:nvCxnSpPr>
          <p:spPr>
            <a:xfrm flipV="1">
              <a:off x="522514" y="2104571"/>
              <a:ext cx="14515" cy="812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Oval 8"/>
            <p:cNvSpPr/>
            <p:nvPr/>
          </p:nvSpPr>
          <p:spPr>
            <a:xfrm>
              <a:off x="471716" y="2061028"/>
              <a:ext cx="123372" cy="13062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3772796" y="2187436"/>
            <a:ext cx="123372" cy="856343"/>
            <a:chOff x="471716" y="2061028"/>
            <a:chExt cx="123372" cy="856343"/>
          </a:xfrm>
        </p:grpSpPr>
        <p:cxnSp>
          <p:nvCxnSpPr>
            <p:cNvPr id="11" name="Straight Connector 10"/>
            <p:cNvCxnSpPr/>
            <p:nvPr/>
          </p:nvCxnSpPr>
          <p:spPr>
            <a:xfrm flipV="1">
              <a:off x="522514" y="2104571"/>
              <a:ext cx="14515" cy="812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Oval 11"/>
            <p:cNvSpPr/>
            <p:nvPr/>
          </p:nvSpPr>
          <p:spPr>
            <a:xfrm>
              <a:off x="471716" y="2061028"/>
              <a:ext cx="123372" cy="13062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4498062" y="2182643"/>
            <a:ext cx="123372" cy="856343"/>
            <a:chOff x="471716" y="2061028"/>
            <a:chExt cx="123372" cy="856343"/>
          </a:xfrm>
        </p:grpSpPr>
        <p:cxnSp>
          <p:nvCxnSpPr>
            <p:cNvPr id="14" name="Straight Connector 13"/>
            <p:cNvCxnSpPr/>
            <p:nvPr/>
          </p:nvCxnSpPr>
          <p:spPr>
            <a:xfrm flipV="1">
              <a:off x="522514" y="2104571"/>
              <a:ext cx="14515" cy="812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Oval 14"/>
            <p:cNvSpPr/>
            <p:nvPr/>
          </p:nvSpPr>
          <p:spPr>
            <a:xfrm>
              <a:off x="471716" y="2061028"/>
              <a:ext cx="123372" cy="13062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" name="Group 15"/>
          <p:cNvGrpSpPr/>
          <p:nvPr/>
        </p:nvGrpSpPr>
        <p:grpSpPr>
          <a:xfrm flipV="1">
            <a:off x="3176999" y="3805142"/>
            <a:ext cx="123372" cy="856343"/>
            <a:chOff x="471716" y="2061028"/>
            <a:chExt cx="123372" cy="856343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22514" y="2104571"/>
              <a:ext cx="14515" cy="812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Oval 17"/>
            <p:cNvSpPr/>
            <p:nvPr/>
          </p:nvSpPr>
          <p:spPr>
            <a:xfrm>
              <a:off x="471716" y="2061028"/>
              <a:ext cx="123372" cy="13062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5" name="Group 24"/>
          <p:cNvGrpSpPr/>
          <p:nvPr/>
        </p:nvGrpSpPr>
        <p:grpSpPr>
          <a:xfrm flipV="1">
            <a:off x="4102808" y="3782375"/>
            <a:ext cx="123372" cy="856343"/>
            <a:chOff x="471716" y="2061028"/>
            <a:chExt cx="123372" cy="856343"/>
          </a:xfrm>
        </p:grpSpPr>
        <p:cxnSp>
          <p:nvCxnSpPr>
            <p:cNvPr id="26" name="Straight Connector 25"/>
            <p:cNvCxnSpPr/>
            <p:nvPr/>
          </p:nvCxnSpPr>
          <p:spPr>
            <a:xfrm flipV="1">
              <a:off x="522514" y="2104571"/>
              <a:ext cx="14515" cy="812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Oval 26"/>
            <p:cNvSpPr/>
            <p:nvPr/>
          </p:nvSpPr>
          <p:spPr>
            <a:xfrm>
              <a:off x="471716" y="2061028"/>
              <a:ext cx="123372" cy="13062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8" name="TextBox 27"/>
          <p:cNvSpPr txBox="1"/>
          <p:nvPr/>
        </p:nvSpPr>
        <p:spPr>
          <a:xfrm>
            <a:off x="234304" y="1607458"/>
            <a:ext cx="12713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/>
              <a:t>September 15</a:t>
            </a:r>
          </a:p>
          <a:p>
            <a:pPr algn="ctr"/>
            <a:r>
              <a:rPr lang="en-US" sz="1200" dirty="0" smtClean="0"/>
              <a:t>Process Begins</a:t>
            </a:r>
            <a:endParaRPr lang="en-US" sz="1200" dirty="0"/>
          </a:p>
        </p:txBody>
      </p:sp>
      <p:sp>
        <p:nvSpPr>
          <p:cNvPr id="29" name="TextBox 28"/>
          <p:cNvSpPr txBox="1"/>
          <p:nvPr/>
        </p:nvSpPr>
        <p:spPr>
          <a:xfrm>
            <a:off x="2660251" y="4740256"/>
            <a:ext cx="128023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/>
              <a:t>November 1</a:t>
            </a:r>
          </a:p>
          <a:p>
            <a:pPr algn="ctr"/>
            <a:r>
              <a:rPr lang="en-US" sz="1200" dirty="0" smtClean="0"/>
              <a:t>Programs submit complete program reviews and all resource requests</a:t>
            </a:r>
            <a:endParaRPr lang="en-US" sz="1200" dirty="0"/>
          </a:p>
        </p:txBody>
      </p:sp>
      <p:sp>
        <p:nvSpPr>
          <p:cNvPr id="30" name="TextBox 29"/>
          <p:cNvSpPr txBox="1"/>
          <p:nvPr/>
        </p:nvSpPr>
        <p:spPr>
          <a:xfrm>
            <a:off x="3166103" y="1130184"/>
            <a:ext cx="126735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/>
              <a:t>Nov. 2 - 16</a:t>
            </a:r>
          </a:p>
          <a:p>
            <a:pPr algn="ctr"/>
            <a:r>
              <a:rPr lang="en-US" sz="1200" dirty="0" smtClean="0"/>
              <a:t>Peer Review </a:t>
            </a:r>
            <a:r>
              <a:rPr lang="en-US" sz="1200" b="1" dirty="0" smtClean="0"/>
              <a:t>feedback</a:t>
            </a:r>
            <a:r>
              <a:rPr lang="en-US" sz="1200" dirty="0" smtClean="0"/>
              <a:t> happens in IPC, SSPC, and APC</a:t>
            </a:r>
            <a:endParaRPr lang="en-US" sz="1200" dirty="0"/>
          </a:p>
        </p:txBody>
      </p:sp>
      <p:sp>
        <p:nvSpPr>
          <p:cNvPr id="31" name="TextBox 30"/>
          <p:cNvSpPr txBox="1"/>
          <p:nvPr/>
        </p:nvSpPr>
        <p:spPr>
          <a:xfrm>
            <a:off x="4994839" y="4778937"/>
            <a:ext cx="149326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/>
              <a:t>December 5</a:t>
            </a:r>
          </a:p>
          <a:p>
            <a:pPr algn="ctr"/>
            <a:r>
              <a:rPr lang="en-US" sz="1200" dirty="0" smtClean="0"/>
              <a:t>PBC </a:t>
            </a:r>
            <a:r>
              <a:rPr lang="en-US" sz="1200" b="1" dirty="0" smtClean="0"/>
              <a:t>prioritizes</a:t>
            </a:r>
            <a:r>
              <a:rPr lang="en-US" sz="1200" dirty="0" smtClean="0"/>
              <a:t> requests and presents President with prioritized list.  </a:t>
            </a:r>
            <a:endParaRPr lang="en-US" sz="1200" dirty="0"/>
          </a:p>
        </p:txBody>
      </p:sp>
      <p:sp>
        <p:nvSpPr>
          <p:cNvPr id="32" name="TextBox 31"/>
          <p:cNvSpPr txBox="1"/>
          <p:nvPr/>
        </p:nvSpPr>
        <p:spPr>
          <a:xfrm>
            <a:off x="2398600" y="1506597"/>
            <a:ext cx="8802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/>
              <a:t>Oct. 30 – </a:t>
            </a:r>
          </a:p>
          <a:p>
            <a:pPr algn="ctr"/>
            <a:r>
              <a:rPr lang="en-US" sz="1200" b="1" dirty="0" smtClean="0"/>
              <a:t>Nov. 1</a:t>
            </a:r>
          </a:p>
          <a:p>
            <a:pPr algn="ctr"/>
            <a:r>
              <a:rPr lang="en-US" sz="1200" dirty="0" smtClean="0"/>
              <a:t>(Forums)</a:t>
            </a:r>
            <a:endParaRPr lang="en-US" sz="1200" dirty="0"/>
          </a:p>
        </p:txBody>
      </p:sp>
      <p:sp>
        <p:nvSpPr>
          <p:cNvPr id="34" name="TextBox 33"/>
          <p:cNvSpPr txBox="1"/>
          <p:nvPr/>
        </p:nvSpPr>
        <p:spPr>
          <a:xfrm>
            <a:off x="4529344" y="1094331"/>
            <a:ext cx="15370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/>
              <a:t>November 19</a:t>
            </a:r>
          </a:p>
          <a:p>
            <a:pPr algn="ctr"/>
            <a:r>
              <a:rPr lang="en-US" sz="1200" dirty="0" smtClean="0"/>
              <a:t>Validation concludes.  PRIE &amp; Budget Office provide complete lists and rubric to PBC for prioritization</a:t>
            </a:r>
            <a:endParaRPr lang="en-US" sz="1200" dirty="0"/>
          </a:p>
        </p:txBody>
      </p:sp>
      <p:sp>
        <p:nvSpPr>
          <p:cNvPr id="35" name="TextBox 34"/>
          <p:cNvSpPr txBox="1"/>
          <p:nvPr/>
        </p:nvSpPr>
        <p:spPr>
          <a:xfrm>
            <a:off x="9142822" y="4788981"/>
            <a:ext cx="15457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/>
              <a:t>April 15-30</a:t>
            </a:r>
          </a:p>
          <a:p>
            <a:pPr algn="ctr"/>
            <a:r>
              <a:rPr lang="en-US" sz="1200" dirty="0" smtClean="0"/>
              <a:t>VPA returns to PBC with funding proposal</a:t>
            </a:r>
            <a:endParaRPr lang="en-US" sz="1200" dirty="0"/>
          </a:p>
        </p:txBody>
      </p:sp>
      <p:grpSp>
        <p:nvGrpSpPr>
          <p:cNvPr id="37" name="Group 36"/>
          <p:cNvGrpSpPr/>
          <p:nvPr/>
        </p:nvGrpSpPr>
        <p:grpSpPr>
          <a:xfrm flipV="1">
            <a:off x="9850399" y="3805142"/>
            <a:ext cx="123372" cy="856343"/>
            <a:chOff x="471716" y="2061028"/>
            <a:chExt cx="123372" cy="856343"/>
          </a:xfrm>
        </p:grpSpPr>
        <p:cxnSp>
          <p:nvCxnSpPr>
            <p:cNvPr id="38" name="Straight Connector 37"/>
            <p:cNvCxnSpPr/>
            <p:nvPr/>
          </p:nvCxnSpPr>
          <p:spPr>
            <a:xfrm flipV="1">
              <a:off x="522514" y="2104571"/>
              <a:ext cx="14515" cy="812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Oval 38"/>
            <p:cNvSpPr/>
            <p:nvPr/>
          </p:nvSpPr>
          <p:spPr>
            <a:xfrm>
              <a:off x="471716" y="2061028"/>
              <a:ext cx="123372" cy="13062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10715729" y="2186772"/>
            <a:ext cx="123372" cy="856343"/>
            <a:chOff x="471716" y="2061028"/>
            <a:chExt cx="123372" cy="856343"/>
          </a:xfrm>
        </p:grpSpPr>
        <p:cxnSp>
          <p:nvCxnSpPr>
            <p:cNvPr id="41" name="Straight Connector 40"/>
            <p:cNvCxnSpPr/>
            <p:nvPr/>
          </p:nvCxnSpPr>
          <p:spPr>
            <a:xfrm flipV="1">
              <a:off x="522514" y="2104571"/>
              <a:ext cx="14515" cy="812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Oval 41"/>
            <p:cNvSpPr/>
            <p:nvPr/>
          </p:nvSpPr>
          <p:spPr>
            <a:xfrm>
              <a:off x="471716" y="2061028"/>
              <a:ext cx="123372" cy="13062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3" name="TextBox 42"/>
          <p:cNvSpPr txBox="1"/>
          <p:nvPr/>
        </p:nvSpPr>
        <p:spPr>
          <a:xfrm>
            <a:off x="9768672" y="1094331"/>
            <a:ext cx="19957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/>
              <a:t>May 1-15</a:t>
            </a:r>
          </a:p>
          <a:p>
            <a:pPr algn="ctr"/>
            <a:r>
              <a:rPr lang="en-US" sz="1200" dirty="0" smtClean="0"/>
              <a:t>Programs notified of what is funded for following year</a:t>
            </a:r>
            <a:endParaRPr lang="en-US" sz="1200" dirty="0"/>
          </a:p>
        </p:txBody>
      </p:sp>
      <p:grpSp>
        <p:nvGrpSpPr>
          <p:cNvPr id="48" name="Group 47"/>
          <p:cNvGrpSpPr/>
          <p:nvPr/>
        </p:nvGrpSpPr>
        <p:grpSpPr>
          <a:xfrm flipV="1">
            <a:off x="2020761" y="3782375"/>
            <a:ext cx="123372" cy="856343"/>
            <a:chOff x="471716" y="2061028"/>
            <a:chExt cx="123372" cy="856343"/>
          </a:xfrm>
        </p:grpSpPr>
        <p:cxnSp>
          <p:nvCxnSpPr>
            <p:cNvPr id="49" name="Straight Connector 48"/>
            <p:cNvCxnSpPr/>
            <p:nvPr/>
          </p:nvCxnSpPr>
          <p:spPr>
            <a:xfrm flipV="1">
              <a:off x="522514" y="2104571"/>
              <a:ext cx="14515" cy="812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Oval 49"/>
            <p:cNvSpPr/>
            <p:nvPr/>
          </p:nvSpPr>
          <p:spPr>
            <a:xfrm>
              <a:off x="471716" y="2061028"/>
              <a:ext cx="123372" cy="13062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1" name="TextBox 50"/>
          <p:cNvSpPr txBox="1"/>
          <p:nvPr/>
        </p:nvSpPr>
        <p:spPr>
          <a:xfrm>
            <a:off x="1605902" y="4737984"/>
            <a:ext cx="10543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/>
              <a:t>October 12</a:t>
            </a:r>
          </a:p>
          <a:p>
            <a:pPr algn="ctr"/>
            <a:r>
              <a:rPr lang="en-US" sz="1200" dirty="0" smtClean="0"/>
              <a:t>New position requests due</a:t>
            </a:r>
          </a:p>
        </p:txBody>
      </p:sp>
      <p:sp>
        <p:nvSpPr>
          <p:cNvPr id="52" name="Title 1"/>
          <p:cNvSpPr txBox="1">
            <a:spLocks/>
          </p:cNvSpPr>
          <p:nvPr/>
        </p:nvSpPr>
        <p:spPr>
          <a:xfrm>
            <a:off x="2245566" y="242585"/>
            <a:ext cx="8369108" cy="2378075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Program Review Timeline 2018-19</a:t>
            </a:r>
            <a:endParaRPr lang="en-US" sz="2400" dirty="0"/>
          </a:p>
        </p:txBody>
      </p:sp>
      <p:cxnSp>
        <p:nvCxnSpPr>
          <p:cNvPr id="55" name="Straight Connector 54"/>
          <p:cNvCxnSpPr/>
          <p:nvPr/>
        </p:nvCxnSpPr>
        <p:spPr>
          <a:xfrm flipV="1">
            <a:off x="6772589" y="2645116"/>
            <a:ext cx="0" cy="4356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6772589" y="2636715"/>
            <a:ext cx="2652765" cy="16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9425354" y="2645115"/>
            <a:ext cx="0" cy="4440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7076871" y="2063827"/>
            <a:ext cx="19957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/>
              <a:t>Feb - April</a:t>
            </a:r>
          </a:p>
          <a:p>
            <a:pPr algn="ctr"/>
            <a:r>
              <a:rPr lang="en-US" sz="1200" dirty="0" smtClean="0"/>
              <a:t>Budget developed</a:t>
            </a:r>
            <a:endParaRPr lang="en-US" sz="1200" dirty="0"/>
          </a:p>
        </p:txBody>
      </p:sp>
      <p:sp>
        <p:nvSpPr>
          <p:cNvPr id="62" name="TextBox 61"/>
          <p:cNvSpPr txBox="1"/>
          <p:nvPr/>
        </p:nvSpPr>
        <p:spPr>
          <a:xfrm>
            <a:off x="1047462" y="2330349"/>
            <a:ext cx="13858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/>
              <a:t>Sept- Oct</a:t>
            </a:r>
          </a:p>
          <a:p>
            <a:pPr algn="ctr"/>
            <a:r>
              <a:rPr lang="en-US" sz="1200" dirty="0" smtClean="0"/>
              <a:t>Deans provide real-time feedback</a:t>
            </a:r>
            <a:endParaRPr lang="en-US" sz="1200" dirty="0"/>
          </a:p>
        </p:txBody>
      </p:sp>
      <p:sp>
        <p:nvSpPr>
          <p:cNvPr id="3" name="TextBox 2"/>
          <p:cNvSpPr txBox="1"/>
          <p:nvPr/>
        </p:nvSpPr>
        <p:spPr>
          <a:xfrm>
            <a:off x="6174206" y="916096"/>
            <a:ext cx="119359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/>
              <a:t>January </a:t>
            </a:r>
          </a:p>
          <a:p>
            <a:pPr algn="ctr"/>
            <a:r>
              <a:rPr lang="en-US" sz="1200" dirty="0" smtClean="0"/>
              <a:t>President </a:t>
            </a:r>
            <a:r>
              <a:rPr lang="en-US" sz="1200" dirty="0"/>
              <a:t>decides </a:t>
            </a:r>
            <a:r>
              <a:rPr lang="en-US" sz="1200" dirty="0" smtClean="0"/>
              <a:t>on positions after available funding announced</a:t>
            </a:r>
            <a:endParaRPr lang="en-US" sz="1600" dirty="0"/>
          </a:p>
        </p:txBody>
      </p:sp>
      <p:grpSp>
        <p:nvGrpSpPr>
          <p:cNvPr id="53" name="Group 52"/>
          <p:cNvGrpSpPr/>
          <p:nvPr/>
        </p:nvGrpSpPr>
        <p:grpSpPr>
          <a:xfrm flipV="1">
            <a:off x="5075788" y="3781964"/>
            <a:ext cx="123372" cy="856343"/>
            <a:chOff x="471716" y="2061028"/>
            <a:chExt cx="123372" cy="856343"/>
          </a:xfrm>
        </p:grpSpPr>
        <p:cxnSp>
          <p:nvCxnSpPr>
            <p:cNvPr id="54" name="Straight Connector 53"/>
            <p:cNvCxnSpPr/>
            <p:nvPr/>
          </p:nvCxnSpPr>
          <p:spPr>
            <a:xfrm flipV="1">
              <a:off x="522514" y="2104571"/>
              <a:ext cx="14515" cy="812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Oval 55"/>
            <p:cNvSpPr/>
            <p:nvPr/>
          </p:nvSpPr>
          <p:spPr>
            <a:xfrm>
              <a:off x="471716" y="2061028"/>
              <a:ext cx="123372" cy="13062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8" name="TextBox 57"/>
          <p:cNvSpPr txBox="1"/>
          <p:nvPr/>
        </p:nvSpPr>
        <p:spPr>
          <a:xfrm>
            <a:off x="3838109" y="4735394"/>
            <a:ext cx="126304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/>
              <a:t>Nov. 2 - 16</a:t>
            </a:r>
          </a:p>
          <a:p>
            <a:pPr algn="ctr"/>
            <a:r>
              <a:rPr lang="en-US" sz="1200" dirty="0" smtClean="0"/>
              <a:t>Academic Senate prioritizes faculty position requests.</a:t>
            </a:r>
            <a:endParaRPr lang="en-US" sz="1200" dirty="0"/>
          </a:p>
        </p:txBody>
      </p:sp>
      <p:grpSp>
        <p:nvGrpSpPr>
          <p:cNvPr id="60" name="Group 59"/>
          <p:cNvGrpSpPr/>
          <p:nvPr/>
        </p:nvGrpSpPr>
        <p:grpSpPr>
          <a:xfrm>
            <a:off x="6233507" y="2182643"/>
            <a:ext cx="123372" cy="856343"/>
            <a:chOff x="471716" y="2061028"/>
            <a:chExt cx="123372" cy="856343"/>
          </a:xfrm>
        </p:grpSpPr>
        <p:cxnSp>
          <p:nvCxnSpPr>
            <p:cNvPr id="63" name="Straight Connector 62"/>
            <p:cNvCxnSpPr/>
            <p:nvPr/>
          </p:nvCxnSpPr>
          <p:spPr>
            <a:xfrm flipV="1">
              <a:off x="522514" y="2104571"/>
              <a:ext cx="14515" cy="812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Oval 63"/>
            <p:cNvSpPr/>
            <p:nvPr/>
          </p:nvSpPr>
          <p:spPr>
            <a:xfrm>
              <a:off x="471716" y="2061028"/>
              <a:ext cx="123372" cy="13062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9" name="Picture 1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924" y="67433"/>
            <a:ext cx="1884635" cy="846308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181931" y="6525243"/>
            <a:ext cx="24754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Pending approval of PBC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8039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205B1DA27A2F44A9DD58E47F074790" ma:contentTypeVersion="6" ma:contentTypeDescription="Create a new document." ma:contentTypeScope="" ma:versionID="15c53fec63d7ba180d96cf42366c9abc">
  <xsd:schema xmlns:xsd="http://www.w3.org/2001/XMLSchema" xmlns:xs="http://www.w3.org/2001/XMLSchema" xmlns:p="http://schemas.microsoft.com/office/2006/metadata/properties" xmlns:ns2="a0d6d2ed-fc4e-4780-8a24-9d2c72f9da91" targetNamespace="http://schemas.microsoft.com/office/2006/metadata/properties" ma:root="true" ma:fieldsID="40c2cd03f785ff8a82d752d7bcddc27e" ns2:_="">
    <xsd:import namespace="a0d6d2ed-fc4e-4780-8a24-9d2c72f9da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  <xsd:element ref="ns2:MediaServiceLocation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d6d2ed-fc4e-4780-8a24-9d2c72f9da9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34E72B7-1F45-4EAD-8CE4-550AB0FA4B78}">
  <ds:schemaRefs>
    <ds:schemaRef ds:uri="http://schemas.microsoft.com/office/2006/documentManagement/types"/>
    <ds:schemaRef ds:uri="http://schemas.microsoft.com/office/infopath/2007/PartnerControls"/>
    <ds:schemaRef ds:uri="http://purl.org/dc/dcmitype/"/>
    <ds:schemaRef ds:uri="http://schemas.microsoft.com/office/2006/metadata/properties"/>
    <ds:schemaRef ds:uri="http://purl.org/dc/elements/1.1/"/>
    <ds:schemaRef ds:uri="http://www.w3.org/XML/1998/namespace"/>
    <ds:schemaRef ds:uri="http://schemas.openxmlformats.org/package/2006/metadata/core-properties"/>
    <ds:schemaRef ds:uri="a0d6d2ed-fc4e-4780-8a24-9d2c72f9da91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3B4A625B-280A-4636-B4A1-E291C20F2BF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5CA4373-A5DC-486B-BD5C-1CE344608E9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0d6d2ed-fc4e-4780-8a24-9d2c72f9da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195</TotalTime>
  <Words>364</Words>
  <Application>Microsoft Office PowerPoint</Application>
  <PresentationFormat>Widescreen</PresentationFormat>
  <Paragraphs>92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Engel, Karen</dc:creator>
  <cp:lastModifiedBy>Engel, Karen</cp:lastModifiedBy>
  <cp:revision>13</cp:revision>
  <cp:lastPrinted>2018-12-19T16:36:55Z</cp:lastPrinted>
  <dcterms:created xsi:type="dcterms:W3CDTF">2018-10-02T01:25:17Z</dcterms:created>
  <dcterms:modified xsi:type="dcterms:W3CDTF">2019-01-31T20:46:46Z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0x0101007C205B1DA27A2F44A9DD58E47F074790</vt:lpwstr>
  </property>
</Properties>
</file>