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  <p:sldId id="272" r:id="rId7"/>
    <p:sldId id="273" r:id="rId8"/>
    <p:sldId id="274" r:id="rId9"/>
    <p:sldId id="264" r:id="rId10"/>
    <p:sldId id="265" r:id="rId11"/>
    <p:sldId id="267" r:id="rId12"/>
    <p:sldId id="269" r:id="rId13"/>
    <p:sldId id="271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7BA9"/>
    <a:srgbClr val="3D8673"/>
    <a:srgbClr val="0973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DF447A-D90E-40AA-8D2F-85C5A5551D99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5242FF-CC56-4469-8895-E677CA33C07B}">
      <dgm:prSet phldrT="[Text]"/>
      <dgm:spPr/>
      <dgm:t>
        <a:bodyPr/>
        <a:lstStyle/>
        <a:p>
          <a:r>
            <a:rPr lang="en-US" dirty="0" smtClean="0"/>
            <a:t>PBC</a:t>
          </a:r>
          <a:endParaRPr lang="en-US" dirty="0"/>
        </a:p>
      </dgm:t>
    </dgm:pt>
    <dgm:pt modelId="{19608270-E01B-4AEB-B791-A5749249E8E5}" type="parTrans" cxnId="{FACB53A7-9B2D-4C88-AF89-1FFEB2086DAB}">
      <dgm:prSet/>
      <dgm:spPr/>
      <dgm:t>
        <a:bodyPr/>
        <a:lstStyle/>
        <a:p>
          <a:endParaRPr lang="en-US"/>
        </a:p>
      </dgm:t>
    </dgm:pt>
    <dgm:pt modelId="{4C458A5B-48FB-4F4B-85D5-14B8AA91B0C9}" type="sibTrans" cxnId="{FACB53A7-9B2D-4C88-AF89-1FFEB2086DAB}">
      <dgm:prSet/>
      <dgm:spPr/>
      <dgm:t>
        <a:bodyPr/>
        <a:lstStyle/>
        <a:p>
          <a:endParaRPr lang="en-US"/>
        </a:p>
      </dgm:t>
    </dgm:pt>
    <dgm:pt modelId="{B4A98FB0-B2B0-4A5C-A94D-9CA5DCD546B3}">
      <dgm:prSet phldrT="[Text]"/>
      <dgm:spPr/>
      <dgm:t>
        <a:bodyPr/>
        <a:lstStyle/>
        <a:p>
          <a:r>
            <a:rPr lang="en-US" dirty="0" smtClean="0"/>
            <a:t>IPC</a:t>
          </a:r>
          <a:endParaRPr lang="en-US" dirty="0"/>
        </a:p>
      </dgm:t>
    </dgm:pt>
    <dgm:pt modelId="{E32E45B1-1D4C-49FB-AE6D-AAA46E63DD54}" type="parTrans" cxnId="{72CA2507-F388-4AFC-927A-BA9A765BC665}">
      <dgm:prSet/>
      <dgm:spPr/>
      <dgm:t>
        <a:bodyPr/>
        <a:lstStyle/>
        <a:p>
          <a:endParaRPr lang="en-US"/>
        </a:p>
      </dgm:t>
    </dgm:pt>
    <dgm:pt modelId="{2B5ECF0F-AA7A-41FF-834D-FD5E00254905}" type="sibTrans" cxnId="{72CA2507-F388-4AFC-927A-BA9A765BC665}">
      <dgm:prSet/>
      <dgm:spPr/>
      <dgm:t>
        <a:bodyPr/>
        <a:lstStyle/>
        <a:p>
          <a:endParaRPr lang="en-US"/>
        </a:p>
      </dgm:t>
    </dgm:pt>
    <dgm:pt modelId="{3C6D81F3-5996-40D7-90AB-C29C9AD0C781}">
      <dgm:prSet phldrT="[Text]" custT="1"/>
      <dgm:spPr/>
      <dgm:t>
        <a:bodyPr/>
        <a:lstStyle/>
        <a:p>
          <a:r>
            <a:rPr lang="en-US" sz="2300" dirty="0" smtClean="0"/>
            <a:t>SSPC                      </a:t>
          </a:r>
          <a:r>
            <a:rPr lang="en-US" sz="1800" dirty="0" smtClean="0"/>
            <a:t>VP</a:t>
          </a:r>
          <a:endParaRPr lang="en-US" sz="1800" dirty="0"/>
        </a:p>
      </dgm:t>
    </dgm:pt>
    <dgm:pt modelId="{E1AEF486-09BD-4C99-88CF-C4424353DCE3}" type="parTrans" cxnId="{84427948-C21B-4BFA-A829-8FB6AEE89A6E}">
      <dgm:prSet/>
      <dgm:spPr/>
      <dgm:t>
        <a:bodyPr/>
        <a:lstStyle/>
        <a:p>
          <a:endParaRPr lang="en-US"/>
        </a:p>
      </dgm:t>
    </dgm:pt>
    <dgm:pt modelId="{DAA64A01-BDE8-4DF8-AF1D-EAB5153E9F2E}" type="sibTrans" cxnId="{84427948-C21B-4BFA-A829-8FB6AEE89A6E}">
      <dgm:prSet/>
      <dgm:spPr/>
      <dgm:t>
        <a:bodyPr/>
        <a:lstStyle/>
        <a:p>
          <a:endParaRPr lang="en-US"/>
        </a:p>
      </dgm:t>
    </dgm:pt>
    <dgm:pt modelId="{A0A6F4F5-3ECE-4650-8E81-F0E9142E38EC}">
      <dgm:prSet phldrT="[Text]"/>
      <dgm:spPr/>
      <dgm:t>
        <a:bodyPr/>
        <a:lstStyle/>
        <a:p>
          <a:r>
            <a:rPr lang="en-US" dirty="0" smtClean="0"/>
            <a:t>APC</a:t>
          </a:r>
          <a:endParaRPr lang="en-US" dirty="0"/>
        </a:p>
      </dgm:t>
    </dgm:pt>
    <dgm:pt modelId="{B3B810BA-E111-4EC8-8652-CCDDC86AF043}" type="parTrans" cxnId="{76F4F694-9865-49FC-8178-68A96952FEF8}">
      <dgm:prSet/>
      <dgm:spPr/>
      <dgm:t>
        <a:bodyPr/>
        <a:lstStyle/>
        <a:p>
          <a:endParaRPr lang="en-US"/>
        </a:p>
      </dgm:t>
    </dgm:pt>
    <dgm:pt modelId="{53D87D29-7E1A-43D8-A043-571DD2038F66}" type="sibTrans" cxnId="{76F4F694-9865-49FC-8178-68A96952FEF8}">
      <dgm:prSet/>
      <dgm:spPr/>
      <dgm:t>
        <a:bodyPr/>
        <a:lstStyle/>
        <a:p>
          <a:endParaRPr lang="en-US"/>
        </a:p>
      </dgm:t>
    </dgm:pt>
    <dgm:pt modelId="{FEB22597-6DF1-434B-9911-EC5B69EBD337}">
      <dgm:prSet/>
      <dgm:spPr/>
      <dgm:t>
        <a:bodyPr/>
        <a:lstStyle/>
        <a:p>
          <a:r>
            <a:rPr lang="en-US" dirty="0" smtClean="0"/>
            <a:t>Guided Pathways Steering Committee</a:t>
          </a:r>
          <a:endParaRPr lang="en-US" dirty="0"/>
        </a:p>
      </dgm:t>
    </dgm:pt>
    <dgm:pt modelId="{19313C6B-B517-4ABB-B799-36DDE4578D2A}" type="parTrans" cxnId="{C56F91C0-CC59-4244-9B6E-412557C35ACB}">
      <dgm:prSet/>
      <dgm:spPr/>
      <dgm:t>
        <a:bodyPr/>
        <a:lstStyle/>
        <a:p>
          <a:endParaRPr lang="en-US"/>
        </a:p>
      </dgm:t>
    </dgm:pt>
    <dgm:pt modelId="{02F56835-AF6E-4D26-86DF-7CF3038BBFC5}" type="sibTrans" cxnId="{C56F91C0-CC59-4244-9B6E-412557C35ACB}">
      <dgm:prSet/>
      <dgm:spPr/>
      <dgm:t>
        <a:bodyPr/>
        <a:lstStyle/>
        <a:p>
          <a:endParaRPr lang="en-US"/>
        </a:p>
      </dgm:t>
    </dgm:pt>
    <dgm:pt modelId="{E401506F-A8B1-46BB-AB9A-F7BC0AB9863E}" type="pres">
      <dgm:prSet presAssocID="{E5DF447A-D90E-40AA-8D2F-85C5A5551D99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593323B-057D-4C1C-AA58-86C977B6E429}" type="pres">
      <dgm:prSet presAssocID="{2D5242FF-CC56-4469-8895-E677CA33C07B}" presName="hierRoot1" presStyleCnt="0">
        <dgm:presLayoutVars>
          <dgm:hierBranch val="init"/>
        </dgm:presLayoutVars>
      </dgm:prSet>
      <dgm:spPr/>
    </dgm:pt>
    <dgm:pt modelId="{8A6846B9-284A-42DD-A87C-DE7C24024679}" type="pres">
      <dgm:prSet presAssocID="{2D5242FF-CC56-4469-8895-E677CA33C07B}" presName="rootComposite1" presStyleCnt="0"/>
      <dgm:spPr/>
    </dgm:pt>
    <dgm:pt modelId="{B347E9E5-5C3C-4E68-A22A-2FB04B02584F}" type="pres">
      <dgm:prSet presAssocID="{2D5242FF-CC56-4469-8895-E677CA33C07B}" presName="rootText1" presStyleLbl="alignAcc1" presStyleIdx="0" presStyleCnt="0">
        <dgm:presLayoutVars>
          <dgm:chPref val="3"/>
        </dgm:presLayoutVars>
      </dgm:prSet>
      <dgm:spPr/>
    </dgm:pt>
    <dgm:pt modelId="{EB49A3B3-A4BA-4D5A-9C1D-830FE7BD1607}" type="pres">
      <dgm:prSet presAssocID="{2D5242FF-CC56-4469-8895-E677CA33C07B}" presName="topArc1" presStyleLbl="parChTrans1D1" presStyleIdx="0" presStyleCnt="10"/>
      <dgm:spPr/>
    </dgm:pt>
    <dgm:pt modelId="{8A3B5CE6-A35E-43CE-AA1B-11B9BABDB898}" type="pres">
      <dgm:prSet presAssocID="{2D5242FF-CC56-4469-8895-E677CA33C07B}" presName="bottomArc1" presStyleLbl="parChTrans1D1" presStyleIdx="1" presStyleCnt="10"/>
      <dgm:spPr/>
    </dgm:pt>
    <dgm:pt modelId="{CF66DC63-6229-458A-BCCB-5615E7790E67}" type="pres">
      <dgm:prSet presAssocID="{2D5242FF-CC56-4469-8895-E677CA33C07B}" presName="topConnNode1" presStyleLbl="node1" presStyleIdx="0" presStyleCnt="0"/>
      <dgm:spPr/>
    </dgm:pt>
    <dgm:pt modelId="{1984CADB-00A6-483D-8736-F5C5F5A509B8}" type="pres">
      <dgm:prSet presAssocID="{2D5242FF-CC56-4469-8895-E677CA33C07B}" presName="hierChild2" presStyleCnt="0"/>
      <dgm:spPr/>
    </dgm:pt>
    <dgm:pt modelId="{15F64ACF-3A7F-44B4-808F-C744F39061EA}" type="pres">
      <dgm:prSet presAssocID="{E32E45B1-1D4C-49FB-AE6D-AAA46E63DD54}" presName="Name28" presStyleLbl="parChTrans1D2" presStyleIdx="0" presStyleCnt="3"/>
      <dgm:spPr/>
    </dgm:pt>
    <dgm:pt modelId="{DA08F4AF-4302-4803-8E79-A8596CC7F0C6}" type="pres">
      <dgm:prSet presAssocID="{B4A98FB0-B2B0-4A5C-A94D-9CA5DCD546B3}" presName="hierRoot2" presStyleCnt="0">
        <dgm:presLayoutVars>
          <dgm:hierBranch val="init"/>
        </dgm:presLayoutVars>
      </dgm:prSet>
      <dgm:spPr/>
    </dgm:pt>
    <dgm:pt modelId="{6CF80B14-94A3-4325-8B60-7AE8892F7C68}" type="pres">
      <dgm:prSet presAssocID="{B4A98FB0-B2B0-4A5C-A94D-9CA5DCD546B3}" presName="rootComposite2" presStyleCnt="0"/>
      <dgm:spPr/>
    </dgm:pt>
    <dgm:pt modelId="{A9049703-94CF-4C45-8480-3856CAB18B6A}" type="pres">
      <dgm:prSet presAssocID="{B4A98FB0-B2B0-4A5C-A94D-9CA5DCD546B3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57350E-F248-4F8A-8209-F81DF0891518}" type="pres">
      <dgm:prSet presAssocID="{B4A98FB0-B2B0-4A5C-A94D-9CA5DCD546B3}" presName="topArc2" presStyleLbl="parChTrans1D1" presStyleIdx="2" presStyleCnt="10"/>
      <dgm:spPr/>
    </dgm:pt>
    <dgm:pt modelId="{4B9E8CF1-F8C4-448A-9BAE-3519F56D842C}" type="pres">
      <dgm:prSet presAssocID="{B4A98FB0-B2B0-4A5C-A94D-9CA5DCD546B3}" presName="bottomArc2" presStyleLbl="parChTrans1D1" presStyleIdx="3" presStyleCnt="10"/>
      <dgm:spPr/>
    </dgm:pt>
    <dgm:pt modelId="{73BD2AF1-F85E-4834-BE5D-C0387BEA82EF}" type="pres">
      <dgm:prSet presAssocID="{B4A98FB0-B2B0-4A5C-A94D-9CA5DCD546B3}" presName="topConnNode2" presStyleLbl="node2" presStyleIdx="0" presStyleCnt="0"/>
      <dgm:spPr/>
    </dgm:pt>
    <dgm:pt modelId="{489EC6C9-474B-4AD6-A15F-7CA6D3F58E72}" type="pres">
      <dgm:prSet presAssocID="{B4A98FB0-B2B0-4A5C-A94D-9CA5DCD546B3}" presName="hierChild4" presStyleCnt="0"/>
      <dgm:spPr/>
    </dgm:pt>
    <dgm:pt modelId="{799E8BF1-D173-4D4B-B083-707C467700D3}" type="pres">
      <dgm:prSet presAssocID="{B4A98FB0-B2B0-4A5C-A94D-9CA5DCD546B3}" presName="hierChild5" presStyleCnt="0"/>
      <dgm:spPr/>
    </dgm:pt>
    <dgm:pt modelId="{E4696EB2-4DFC-4CEC-900A-378791F00583}" type="pres">
      <dgm:prSet presAssocID="{E1AEF486-09BD-4C99-88CF-C4424353DCE3}" presName="Name28" presStyleLbl="parChTrans1D2" presStyleIdx="1" presStyleCnt="3"/>
      <dgm:spPr/>
    </dgm:pt>
    <dgm:pt modelId="{D98EBA27-7FF6-498D-BF0F-6ECE73371359}" type="pres">
      <dgm:prSet presAssocID="{3C6D81F3-5996-40D7-90AB-C29C9AD0C781}" presName="hierRoot2" presStyleCnt="0">
        <dgm:presLayoutVars>
          <dgm:hierBranch val="init"/>
        </dgm:presLayoutVars>
      </dgm:prSet>
      <dgm:spPr/>
    </dgm:pt>
    <dgm:pt modelId="{9F8D0975-C0A5-4EC2-91A6-29D5FBB6450C}" type="pres">
      <dgm:prSet presAssocID="{3C6D81F3-5996-40D7-90AB-C29C9AD0C781}" presName="rootComposite2" presStyleCnt="0"/>
      <dgm:spPr/>
    </dgm:pt>
    <dgm:pt modelId="{CB3CAF42-A217-473E-97EE-B3E67C81C127}" type="pres">
      <dgm:prSet presAssocID="{3C6D81F3-5996-40D7-90AB-C29C9AD0C781}" presName="rootText2" presStyleLbl="alignAcc1" presStyleIdx="0" presStyleCnt="0" custScaleX="926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84EA63-B4C3-4099-A5ED-DB5B1A80EB38}" type="pres">
      <dgm:prSet presAssocID="{3C6D81F3-5996-40D7-90AB-C29C9AD0C781}" presName="topArc2" presStyleLbl="parChTrans1D1" presStyleIdx="4" presStyleCnt="10"/>
      <dgm:spPr/>
    </dgm:pt>
    <dgm:pt modelId="{B9779BC6-D4B8-409C-B738-3FA1DF3108A3}" type="pres">
      <dgm:prSet presAssocID="{3C6D81F3-5996-40D7-90AB-C29C9AD0C781}" presName="bottomArc2" presStyleLbl="parChTrans1D1" presStyleIdx="5" presStyleCnt="10"/>
      <dgm:spPr/>
    </dgm:pt>
    <dgm:pt modelId="{EFC20D81-D016-4A38-98FA-56E4FEA19C16}" type="pres">
      <dgm:prSet presAssocID="{3C6D81F3-5996-40D7-90AB-C29C9AD0C781}" presName="topConnNode2" presStyleLbl="node2" presStyleIdx="0" presStyleCnt="0"/>
      <dgm:spPr/>
    </dgm:pt>
    <dgm:pt modelId="{20AE06EA-841E-4F69-AEC4-7E03BBE3925F}" type="pres">
      <dgm:prSet presAssocID="{3C6D81F3-5996-40D7-90AB-C29C9AD0C781}" presName="hierChild4" presStyleCnt="0"/>
      <dgm:spPr/>
    </dgm:pt>
    <dgm:pt modelId="{D96BCA56-B468-4C46-BB95-E8D6DB5398A9}" type="pres">
      <dgm:prSet presAssocID="{19313C6B-B517-4ABB-B799-36DDE4578D2A}" presName="Name28" presStyleLbl="parChTrans1D3" presStyleIdx="0" presStyleCnt="1"/>
      <dgm:spPr/>
    </dgm:pt>
    <dgm:pt modelId="{29843BD2-2FDF-4C28-94A4-D3846E0F8EBC}" type="pres">
      <dgm:prSet presAssocID="{FEB22597-6DF1-434B-9911-EC5B69EBD337}" presName="hierRoot2" presStyleCnt="0">
        <dgm:presLayoutVars>
          <dgm:hierBranch val="init"/>
        </dgm:presLayoutVars>
      </dgm:prSet>
      <dgm:spPr/>
    </dgm:pt>
    <dgm:pt modelId="{A52FF4A6-053C-4A96-9D27-ED49FA96B767}" type="pres">
      <dgm:prSet presAssocID="{FEB22597-6DF1-434B-9911-EC5B69EBD337}" presName="rootComposite2" presStyleCnt="0"/>
      <dgm:spPr/>
    </dgm:pt>
    <dgm:pt modelId="{E1CD86DD-235E-40ED-8467-5B24ED702643}" type="pres">
      <dgm:prSet presAssocID="{FEB22597-6DF1-434B-9911-EC5B69EBD337}" presName="rootText2" presStyleLbl="alignAcc1" presStyleIdx="0" presStyleCnt="0" custLinFactNeighborX="-55730" custLinFactNeighborY="518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112096-6126-43D2-817E-C09E71C5F18F}" type="pres">
      <dgm:prSet presAssocID="{FEB22597-6DF1-434B-9911-EC5B69EBD337}" presName="topArc2" presStyleLbl="parChTrans1D1" presStyleIdx="6" presStyleCnt="10"/>
      <dgm:spPr/>
    </dgm:pt>
    <dgm:pt modelId="{603A8280-879D-4439-B3B6-5B3FFF9AFC8F}" type="pres">
      <dgm:prSet presAssocID="{FEB22597-6DF1-434B-9911-EC5B69EBD337}" presName="bottomArc2" presStyleLbl="parChTrans1D1" presStyleIdx="7" presStyleCnt="10"/>
      <dgm:spPr/>
    </dgm:pt>
    <dgm:pt modelId="{0850426F-4BE3-4235-A9F1-2E2D0F4E72A2}" type="pres">
      <dgm:prSet presAssocID="{FEB22597-6DF1-434B-9911-EC5B69EBD337}" presName="topConnNode2" presStyleLbl="node3" presStyleIdx="0" presStyleCnt="0"/>
      <dgm:spPr/>
    </dgm:pt>
    <dgm:pt modelId="{F7BE3127-002B-4E44-8C7C-D8FB47326F99}" type="pres">
      <dgm:prSet presAssocID="{FEB22597-6DF1-434B-9911-EC5B69EBD337}" presName="hierChild4" presStyleCnt="0"/>
      <dgm:spPr/>
    </dgm:pt>
    <dgm:pt modelId="{676DDE3E-8219-4476-8C16-38EA184497B0}" type="pres">
      <dgm:prSet presAssocID="{FEB22597-6DF1-434B-9911-EC5B69EBD337}" presName="hierChild5" presStyleCnt="0"/>
      <dgm:spPr/>
    </dgm:pt>
    <dgm:pt modelId="{D4D0F87A-9BB0-4655-AEE1-82EB84A0A9B0}" type="pres">
      <dgm:prSet presAssocID="{3C6D81F3-5996-40D7-90AB-C29C9AD0C781}" presName="hierChild5" presStyleCnt="0"/>
      <dgm:spPr/>
    </dgm:pt>
    <dgm:pt modelId="{3E663AE5-F148-4062-97C4-252E31D5980C}" type="pres">
      <dgm:prSet presAssocID="{B3B810BA-E111-4EC8-8652-CCDDC86AF043}" presName="Name28" presStyleLbl="parChTrans1D2" presStyleIdx="2" presStyleCnt="3"/>
      <dgm:spPr/>
    </dgm:pt>
    <dgm:pt modelId="{CE903180-990F-4249-8317-51AD076BC514}" type="pres">
      <dgm:prSet presAssocID="{A0A6F4F5-3ECE-4650-8E81-F0E9142E38EC}" presName="hierRoot2" presStyleCnt="0">
        <dgm:presLayoutVars>
          <dgm:hierBranch val="init"/>
        </dgm:presLayoutVars>
      </dgm:prSet>
      <dgm:spPr/>
    </dgm:pt>
    <dgm:pt modelId="{9B7F864C-D90E-4468-A5CA-D5D518F0AC35}" type="pres">
      <dgm:prSet presAssocID="{A0A6F4F5-3ECE-4650-8E81-F0E9142E38EC}" presName="rootComposite2" presStyleCnt="0"/>
      <dgm:spPr/>
    </dgm:pt>
    <dgm:pt modelId="{2CE9A074-1563-48F4-9FF5-5F0D1B51EAC0}" type="pres">
      <dgm:prSet presAssocID="{A0A6F4F5-3ECE-4650-8E81-F0E9142E38EC}" presName="rootText2" presStyleLbl="alignAcc1" presStyleIdx="0" presStyleCnt="0">
        <dgm:presLayoutVars>
          <dgm:chPref val="3"/>
        </dgm:presLayoutVars>
      </dgm:prSet>
      <dgm:spPr/>
    </dgm:pt>
    <dgm:pt modelId="{E89AC715-75FB-4355-8AF7-E96D64177204}" type="pres">
      <dgm:prSet presAssocID="{A0A6F4F5-3ECE-4650-8E81-F0E9142E38EC}" presName="topArc2" presStyleLbl="parChTrans1D1" presStyleIdx="8" presStyleCnt="10"/>
      <dgm:spPr/>
    </dgm:pt>
    <dgm:pt modelId="{A67A31C1-BFF7-4A16-A1CB-2D5FF6BC5D80}" type="pres">
      <dgm:prSet presAssocID="{A0A6F4F5-3ECE-4650-8E81-F0E9142E38EC}" presName="bottomArc2" presStyleLbl="parChTrans1D1" presStyleIdx="9" presStyleCnt="10"/>
      <dgm:spPr/>
    </dgm:pt>
    <dgm:pt modelId="{009A05B9-1E0C-48A1-816E-46427C8DBA39}" type="pres">
      <dgm:prSet presAssocID="{A0A6F4F5-3ECE-4650-8E81-F0E9142E38EC}" presName="topConnNode2" presStyleLbl="node2" presStyleIdx="0" presStyleCnt="0"/>
      <dgm:spPr/>
    </dgm:pt>
    <dgm:pt modelId="{5DDF1DAC-AC77-43F8-BF5F-9E130637D567}" type="pres">
      <dgm:prSet presAssocID="{A0A6F4F5-3ECE-4650-8E81-F0E9142E38EC}" presName="hierChild4" presStyleCnt="0"/>
      <dgm:spPr/>
    </dgm:pt>
    <dgm:pt modelId="{316B1C70-4DC0-4EF3-AFE9-12747FAF60DF}" type="pres">
      <dgm:prSet presAssocID="{A0A6F4F5-3ECE-4650-8E81-F0E9142E38EC}" presName="hierChild5" presStyleCnt="0"/>
      <dgm:spPr/>
    </dgm:pt>
    <dgm:pt modelId="{ECB71094-380C-43DC-969A-5D8F062169F3}" type="pres">
      <dgm:prSet presAssocID="{2D5242FF-CC56-4469-8895-E677CA33C07B}" presName="hierChild3" presStyleCnt="0"/>
      <dgm:spPr/>
    </dgm:pt>
  </dgm:ptLst>
  <dgm:cxnLst>
    <dgm:cxn modelId="{C2F47234-62FD-44D4-9804-7C51E46CE1A0}" type="presOf" srcId="{19313C6B-B517-4ABB-B799-36DDE4578D2A}" destId="{D96BCA56-B468-4C46-BB95-E8D6DB5398A9}" srcOrd="0" destOrd="0" presId="urn:microsoft.com/office/officeart/2008/layout/HalfCircleOrganizationChart"/>
    <dgm:cxn modelId="{72CA2507-F388-4AFC-927A-BA9A765BC665}" srcId="{2D5242FF-CC56-4469-8895-E677CA33C07B}" destId="{B4A98FB0-B2B0-4A5C-A94D-9CA5DCD546B3}" srcOrd="0" destOrd="0" parTransId="{E32E45B1-1D4C-49FB-AE6D-AAA46E63DD54}" sibTransId="{2B5ECF0F-AA7A-41FF-834D-FD5E00254905}"/>
    <dgm:cxn modelId="{FACB53A7-9B2D-4C88-AF89-1FFEB2086DAB}" srcId="{E5DF447A-D90E-40AA-8D2F-85C5A5551D99}" destId="{2D5242FF-CC56-4469-8895-E677CA33C07B}" srcOrd="0" destOrd="0" parTransId="{19608270-E01B-4AEB-B791-A5749249E8E5}" sibTransId="{4C458A5B-48FB-4F4B-85D5-14B8AA91B0C9}"/>
    <dgm:cxn modelId="{31627DEE-C167-4576-89FE-AC724613E7DD}" type="presOf" srcId="{3C6D81F3-5996-40D7-90AB-C29C9AD0C781}" destId="{CB3CAF42-A217-473E-97EE-B3E67C81C127}" srcOrd="0" destOrd="0" presId="urn:microsoft.com/office/officeart/2008/layout/HalfCircleOrganizationChart"/>
    <dgm:cxn modelId="{6F7551C4-C1EA-4A2D-BFD0-63452A33E459}" type="presOf" srcId="{E5DF447A-D90E-40AA-8D2F-85C5A5551D99}" destId="{E401506F-A8B1-46BB-AB9A-F7BC0AB9863E}" srcOrd="0" destOrd="0" presId="urn:microsoft.com/office/officeart/2008/layout/HalfCircleOrganizationChart"/>
    <dgm:cxn modelId="{A069BADC-6562-4CD8-8299-250A875303DA}" type="presOf" srcId="{B3B810BA-E111-4EC8-8652-CCDDC86AF043}" destId="{3E663AE5-F148-4062-97C4-252E31D5980C}" srcOrd="0" destOrd="0" presId="urn:microsoft.com/office/officeart/2008/layout/HalfCircleOrganizationChart"/>
    <dgm:cxn modelId="{750F8613-3507-4CD9-A5B2-A1EE4954604E}" type="presOf" srcId="{FEB22597-6DF1-434B-9911-EC5B69EBD337}" destId="{0850426F-4BE3-4235-A9F1-2E2D0F4E72A2}" srcOrd="1" destOrd="0" presId="urn:microsoft.com/office/officeart/2008/layout/HalfCircleOrganizationChart"/>
    <dgm:cxn modelId="{77CA2419-3DFF-4482-8EA5-AE520F74BC90}" type="presOf" srcId="{B4A98FB0-B2B0-4A5C-A94D-9CA5DCD546B3}" destId="{73BD2AF1-F85E-4834-BE5D-C0387BEA82EF}" srcOrd="1" destOrd="0" presId="urn:microsoft.com/office/officeart/2008/layout/HalfCircleOrganizationChart"/>
    <dgm:cxn modelId="{ED1E051B-8999-4182-9C53-EF6B0D324E56}" type="presOf" srcId="{B4A98FB0-B2B0-4A5C-A94D-9CA5DCD546B3}" destId="{A9049703-94CF-4C45-8480-3856CAB18B6A}" srcOrd="0" destOrd="0" presId="urn:microsoft.com/office/officeart/2008/layout/HalfCircleOrganizationChart"/>
    <dgm:cxn modelId="{84427948-C21B-4BFA-A829-8FB6AEE89A6E}" srcId="{2D5242FF-CC56-4469-8895-E677CA33C07B}" destId="{3C6D81F3-5996-40D7-90AB-C29C9AD0C781}" srcOrd="1" destOrd="0" parTransId="{E1AEF486-09BD-4C99-88CF-C4424353DCE3}" sibTransId="{DAA64A01-BDE8-4DF8-AF1D-EAB5153E9F2E}"/>
    <dgm:cxn modelId="{76F4F694-9865-49FC-8178-68A96952FEF8}" srcId="{2D5242FF-CC56-4469-8895-E677CA33C07B}" destId="{A0A6F4F5-3ECE-4650-8E81-F0E9142E38EC}" srcOrd="2" destOrd="0" parTransId="{B3B810BA-E111-4EC8-8652-CCDDC86AF043}" sibTransId="{53D87D29-7E1A-43D8-A043-571DD2038F66}"/>
    <dgm:cxn modelId="{9920ADF6-D175-4B0D-8035-7D6506BBE562}" type="presOf" srcId="{2D5242FF-CC56-4469-8895-E677CA33C07B}" destId="{CF66DC63-6229-458A-BCCB-5615E7790E67}" srcOrd="1" destOrd="0" presId="urn:microsoft.com/office/officeart/2008/layout/HalfCircleOrganizationChart"/>
    <dgm:cxn modelId="{D59EAFB0-5930-4817-BD1E-D45949BFF615}" type="presOf" srcId="{3C6D81F3-5996-40D7-90AB-C29C9AD0C781}" destId="{EFC20D81-D016-4A38-98FA-56E4FEA19C16}" srcOrd="1" destOrd="0" presId="urn:microsoft.com/office/officeart/2008/layout/HalfCircleOrganizationChart"/>
    <dgm:cxn modelId="{C56F91C0-CC59-4244-9B6E-412557C35ACB}" srcId="{3C6D81F3-5996-40D7-90AB-C29C9AD0C781}" destId="{FEB22597-6DF1-434B-9911-EC5B69EBD337}" srcOrd="0" destOrd="0" parTransId="{19313C6B-B517-4ABB-B799-36DDE4578D2A}" sibTransId="{02F56835-AF6E-4D26-86DF-7CF3038BBFC5}"/>
    <dgm:cxn modelId="{01975FE4-49E5-49D8-9F48-7A0D892B1145}" type="presOf" srcId="{A0A6F4F5-3ECE-4650-8E81-F0E9142E38EC}" destId="{009A05B9-1E0C-48A1-816E-46427C8DBA39}" srcOrd="1" destOrd="0" presId="urn:microsoft.com/office/officeart/2008/layout/HalfCircleOrganizationChart"/>
    <dgm:cxn modelId="{93DBE999-D764-4D0C-A935-6F853E0E2E1A}" type="presOf" srcId="{A0A6F4F5-3ECE-4650-8E81-F0E9142E38EC}" destId="{2CE9A074-1563-48F4-9FF5-5F0D1B51EAC0}" srcOrd="0" destOrd="0" presId="urn:microsoft.com/office/officeart/2008/layout/HalfCircleOrganizationChart"/>
    <dgm:cxn modelId="{247F223D-6C16-4F2F-A203-1B08A4161C02}" type="presOf" srcId="{FEB22597-6DF1-434B-9911-EC5B69EBD337}" destId="{E1CD86DD-235E-40ED-8467-5B24ED702643}" srcOrd="0" destOrd="0" presId="urn:microsoft.com/office/officeart/2008/layout/HalfCircleOrganizationChart"/>
    <dgm:cxn modelId="{31D416B5-6D36-4754-AE10-A437717A0FE3}" type="presOf" srcId="{2D5242FF-CC56-4469-8895-E677CA33C07B}" destId="{B347E9E5-5C3C-4E68-A22A-2FB04B02584F}" srcOrd="0" destOrd="0" presId="urn:microsoft.com/office/officeart/2008/layout/HalfCircleOrganizationChart"/>
    <dgm:cxn modelId="{CA50A983-78E5-4874-99E1-2848C4C2D4AF}" type="presOf" srcId="{E32E45B1-1D4C-49FB-AE6D-AAA46E63DD54}" destId="{15F64ACF-3A7F-44B4-808F-C744F39061EA}" srcOrd="0" destOrd="0" presId="urn:microsoft.com/office/officeart/2008/layout/HalfCircleOrganizationChart"/>
    <dgm:cxn modelId="{8B3F27A7-B9CE-44C8-8B53-062A393C027F}" type="presOf" srcId="{E1AEF486-09BD-4C99-88CF-C4424353DCE3}" destId="{E4696EB2-4DFC-4CEC-900A-378791F00583}" srcOrd="0" destOrd="0" presId="urn:microsoft.com/office/officeart/2008/layout/HalfCircleOrganizationChart"/>
    <dgm:cxn modelId="{75F12446-C816-4183-B88C-7F42E691B67C}" type="presParOf" srcId="{E401506F-A8B1-46BB-AB9A-F7BC0AB9863E}" destId="{D593323B-057D-4C1C-AA58-86C977B6E429}" srcOrd="0" destOrd="0" presId="urn:microsoft.com/office/officeart/2008/layout/HalfCircleOrganizationChart"/>
    <dgm:cxn modelId="{FBCACBD2-9893-4BC2-99BD-160B0EE330B8}" type="presParOf" srcId="{D593323B-057D-4C1C-AA58-86C977B6E429}" destId="{8A6846B9-284A-42DD-A87C-DE7C24024679}" srcOrd="0" destOrd="0" presId="urn:microsoft.com/office/officeart/2008/layout/HalfCircleOrganizationChart"/>
    <dgm:cxn modelId="{8BFA5A76-DFBC-4ACF-801F-80BB93A79400}" type="presParOf" srcId="{8A6846B9-284A-42DD-A87C-DE7C24024679}" destId="{B347E9E5-5C3C-4E68-A22A-2FB04B02584F}" srcOrd="0" destOrd="0" presId="urn:microsoft.com/office/officeart/2008/layout/HalfCircleOrganizationChart"/>
    <dgm:cxn modelId="{074BA0A1-65BC-4255-894C-E729D0C7EA44}" type="presParOf" srcId="{8A6846B9-284A-42DD-A87C-DE7C24024679}" destId="{EB49A3B3-A4BA-4D5A-9C1D-830FE7BD1607}" srcOrd="1" destOrd="0" presId="urn:microsoft.com/office/officeart/2008/layout/HalfCircleOrganizationChart"/>
    <dgm:cxn modelId="{60ED618D-F835-4E4D-962C-22EF2E835314}" type="presParOf" srcId="{8A6846B9-284A-42DD-A87C-DE7C24024679}" destId="{8A3B5CE6-A35E-43CE-AA1B-11B9BABDB898}" srcOrd="2" destOrd="0" presId="urn:microsoft.com/office/officeart/2008/layout/HalfCircleOrganizationChart"/>
    <dgm:cxn modelId="{F8161D23-EA11-485F-9CDD-6E63A688261D}" type="presParOf" srcId="{8A6846B9-284A-42DD-A87C-DE7C24024679}" destId="{CF66DC63-6229-458A-BCCB-5615E7790E67}" srcOrd="3" destOrd="0" presId="urn:microsoft.com/office/officeart/2008/layout/HalfCircleOrganizationChart"/>
    <dgm:cxn modelId="{C885764A-0DC7-402A-B07F-27C2DDAF37B9}" type="presParOf" srcId="{D593323B-057D-4C1C-AA58-86C977B6E429}" destId="{1984CADB-00A6-483D-8736-F5C5F5A509B8}" srcOrd="1" destOrd="0" presId="urn:microsoft.com/office/officeart/2008/layout/HalfCircleOrganizationChart"/>
    <dgm:cxn modelId="{FA697E2E-D92A-433F-A069-0FBD81CE5F28}" type="presParOf" srcId="{1984CADB-00A6-483D-8736-F5C5F5A509B8}" destId="{15F64ACF-3A7F-44B4-808F-C744F39061EA}" srcOrd="0" destOrd="0" presId="urn:microsoft.com/office/officeart/2008/layout/HalfCircleOrganizationChart"/>
    <dgm:cxn modelId="{33AEB5B7-1BFD-4D50-B348-5431EC73FF9A}" type="presParOf" srcId="{1984CADB-00A6-483D-8736-F5C5F5A509B8}" destId="{DA08F4AF-4302-4803-8E79-A8596CC7F0C6}" srcOrd="1" destOrd="0" presId="urn:microsoft.com/office/officeart/2008/layout/HalfCircleOrganizationChart"/>
    <dgm:cxn modelId="{88731BC6-7D8B-4602-987E-3A22906E3EE5}" type="presParOf" srcId="{DA08F4AF-4302-4803-8E79-A8596CC7F0C6}" destId="{6CF80B14-94A3-4325-8B60-7AE8892F7C68}" srcOrd="0" destOrd="0" presId="urn:microsoft.com/office/officeart/2008/layout/HalfCircleOrganizationChart"/>
    <dgm:cxn modelId="{3A33331C-0F01-403A-9EF4-E76FA82573EF}" type="presParOf" srcId="{6CF80B14-94A3-4325-8B60-7AE8892F7C68}" destId="{A9049703-94CF-4C45-8480-3856CAB18B6A}" srcOrd="0" destOrd="0" presId="urn:microsoft.com/office/officeart/2008/layout/HalfCircleOrganizationChart"/>
    <dgm:cxn modelId="{03C26366-B852-4E49-9A12-D43CD552F5D1}" type="presParOf" srcId="{6CF80B14-94A3-4325-8B60-7AE8892F7C68}" destId="{7A57350E-F248-4F8A-8209-F81DF0891518}" srcOrd="1" destOrd="0" presId="urn:microsoft.com/office/officeart/2008/layout/HalfCircleOrganizationChart"/>
    <dgm:cxn modelId="{151CBAB4-08F6-4A68-AB1B-DB25985AC7F4}" type="presParOf" srcId="{6CF80B14-94A3-4325-8B60-7AE8892F7C68}" destId="{4B9E8CF1-F8C4-448A-9BAE-3519F56D842C}" srcOrd="2" destOrd="0" presId="urn:microsoft.com/office/officeart/2008/layout/HalfCircleOrganizationChart"/>
    <dgm:cxn modelId="{8CB907AA-D39D-44B2-80C8-F54FBC8AA81A}" type="presParOf" srcId="{6CF80B14-94A3-4325-8B60-7AE8892F7C68}" destId="{73BD2AF1-F85E-4834-BE5D-C0387BEA82EF}" srcOrd="3" destOrd="0" presId="urn:microsoft.com/office/officeart/2008/layout/HalfCircleOrganizationChart"/>
    <dgm:cxn modelId="{8526EAD1-23F7-4E6C-99AF-9A708D29C4D5}" type="presParOf" srcId="{DA08F4AF-4302-4803-8E79-A8596CC7F0C6}" destId="{489EC6C9-474B-4AD6-A15F-7CA6D3F58E72}" srcOrd="1" destOrd="0" presId="urn:microsoft.com/office/officeart/2008/layout/HalfCircleOrganizationChart"/>
    <dgm:cxn modelId="{68257F85-8273-4A20-BD64-B9049360B7A4}" type="presParOf" srcId="{DA08F4AF-4302-4803-8E79-A8596CC7F0C6}" destId="{799E8BF1-D173-4D4B-B083-707C467700D3}" srcOrd="2" destOrd="0" presId="urn:microsoft.com/office/officeart/2008/layout/HalfCircleOrganizationChart"/>
    <dgm:cxn modelId="{B36FC27B-4110-410C-8739-B7CB2C459AD2}" type="presParOf" srcId="{1984CADB-00A6-483D-8736-F5C5F5A509B8}" destId="{E4696EB2-4DFC-4CEC-900A-378791F00583}" srcOrd="2" destOrd="0" presId="urn:microsoft.com/office/officeart/2008/layout/HalfCircleOrganizationChart"/>
    <dgm:cxn modelId="{1147A107-DD82-4772-BF43-40D143DFBF91}" type="presParOf" srcId="{1984CADB-00A6-483D-8736-F5C5F5A509B8}" destId="{D98EBA27-7FF6-498D-BF0F-6ECE73371359}" srcOrd="3" destOrd="0" presId="urn:microsoft.com/office/officeart/2008/layout/HalfCircleOrganizationChart"/>
    <dgm:cxn modelId="{FF25BD1B-15B7-40FC-A443-98DF3BA95D61}" type="presParOf" srcId="{D98EBA27-7FF6-498D-BF0F-6ECE73371359}" destId="{9F8D0975-C0A5-4EC2-91A6-29D5FBB6450C}" srcOrd="0" destOrd="0" presId="urn:microsoft.com/office/officeart/2008/layout/HalfCircleOrganizationChart"/>
    <dgm:cxn modelId="{36B1A3E1-0C85-4E7D-8B2F-B2B9E3549C7A}" type="presParOf" srcId="{9F8D0975-C0A5-4EC2-91A6-29D5FBB6450C}" destId="{CB3CAF42-A217-473E-97EE-B3E67C81C127}" srcOrd="0" destOrd="0" presId="urn:microsoft.com/office/officeart/2008/layout/HalfCircleOrganizationChart"/>
    <dgm:cxn modelId="{C0E9F917-2CF3-4829-B01D-0365BB80E40C}" type="presParOf" srcId="{9F8D0975-C0A5-4EC2-91A6-29D5FBB6450C}" destId="{B484EA63-B4C3-4099-A5ED-DB5B1A80EB38}" srcOrd="1" destOrd="0" presId="urn:microsoft.com/office/officeart/2008/layout/HalfCircleOrganizationChart"/>
    <dgm:cxn modelId="{4D04E513-9D18-4359-BFE4-373091ADA65A}" type="presParOf" srcId="{9F8D0975-C0A5-4EC2-91A6-29D5FBB6450C}" destId="{B9779BC6-D4B8-409C-B738-3FA1DF3108A3}" srcOrd="2" destOrd="0" presId="urn:microsoft.com/office/officeart/2008/layout/HalfCircleOrganizationChart"/>
    <dgm:cxn modelId="{A7A8929C-249F-41A8-93EA-E7C248F241E6}" type="presParOf" srcId="{9F8D0975-C0A5-4EC2-91A6-29D5FBB6450C}" destId="{EFC20D81-D016-4A38-98FA-56E4FEA19C16}" srcOrd="3" destOrd="0" presId="urn:microsoft.com/office/officeart/2008/layout/HalfCircleOrganizationChart"/>
    <dgm:cxn modelId="{61E7843C-EA49-4DEC-8117-2D9E66E7ECCF}" type="presParOf" srcId="{D98EBA27-7FF6-498D-BF0F-6ECE73371359}" destId="{20AE06EA-841E-4F69-AEC4-7E03BBE3925F}" srcOrd="1" destOrd="0" presId="urn:microsoft.com/office/officeart/2008/layout/HalfCircleOrganizationChart"/>
    <dgm:cxn modelId="{DC94C6B7-2144-4F00-91F2-ADC0A5EC5E94}" type="presParOf" srcId="{20AE06EA-841E-4F69-AEC4-7E03BBE3925F}" destId="{D96BCA56-B468-4C46-BB95-E8D6DB5398A9}" srcOrd="0" destOrd="0" presId="urn:microsoft.com/office/officeart/2008/layout/HalfCircleOrganizationChart"/>
    <dgm:cxn modelId="{888594DB-217A-4B5D-9238-B4B3EE70450D}" type="presParOf" srcId="{20AE06EA-841E-4F69-AEC4-7E03BBE3925F}" destId="{29843BD2-2FDF-4C28-94A4-D3846E0F8EBC}" srcOrd="1" destOrd="0" presId="urn:microsoft.com/office/officeart/2008/layout/HalfCircleOrganizationChart"/>
    <dgm:cxn modelId="{7551C179-A43A-47AC-85F7-5406EC291739}" type="presParOf" srcId="{29843BD2-2FDF-4C28-94A4-D3846E0F8EBC}" destId="{A52FF4A6-053C-4A96-9D27-ED49FA96B767}" srcOrd="0" destOrd="0" presId="urn:microsoft.com/office/officeart/2008/layout/HalfCircleOrganizationChart"/>
    <dgm:cxn modelId="{D32EFE46-6188-41BB-BF8A-5143062F8EE4}" type="presParOf" srcId="{A52FF4A6-053C-4A96-9D27-ED49FA96B767}" destId="{E1CD86DD-235E-40ED-8467-5B24ED702643}" srcOrd="0" destOrd="0" presId="urn:microsoft.com/office/officeart/2008/layout/HalfCircleOrganizationChart"/>
    <dgm:cxn modelId="{BE83229A-19A4-4EBC-B172-8E2ECD1B97F6}" type="presParOf" srcId="{A52FF4A6-053C-4A96-9D27-ED49FA96B767}" destId="{36112096-6126-43D2-817E-C09E71C5F18F}" srcOrd="1" destOrd="0" presId="urn:microsoft.com/office/officeart/2008/layout/HalfCircleOrganizationChart"/>
    <dgm:cxn modelId="{651738DD-05A0-41D5-9051-EA3A3EA9D7A9}" type="presParOf" srcId="{A52FF4A6-053C-4A96-9D27-ED49FA96B767}" destId="{603A8280-879D-4439-B3B6-5B3FFF9AFC8F}" srcOrd="2" destOrd="0" presId="urn:microsoft.com/office/officeart/2008/layout/HalfCircleOrganizationChart"/>
    <dgm:cxn modelId="{476BE16D-88F5-4E10-BD10-9C87ADE8089A}" type="presParOf" srcId="{A52FF4A6-053C-4A96-9D27-ED49FA96B767}" destId="{0850426F-4BE3-4235-A9F1-2E2D0F4E72A2}" srcOrd="3" destOrd="0" presId="urn:microsoft.com/office/officeart/2008/layout/HalfCircleOrganizationChart"/>
    <dgm:cxn modelId="{E4D593FF-CAFF-488E-A983-4F0DE2A24A7F}" type="presParOf" srcId="{29843BD2-2FDF-4C28-94A4-D3846E0F8EBC}" destId="{F7BE3127-002B-4E44-8C7C-D8FB47326F99}" srcOrd="1" destOrd="0" presId="urn:microsoft.com/office/officeart/2008/layout/HalfCircleOrganizationChart"/>
    <dgm:cxn modelId="{6959C1EC-C36A-40C6-BB66-0C180BBE610A}" type="presParOf" srcId="{29843BD2-2FDF-4C28-94A4-D3846E0F8EBC}" destId="{676DDE3E-8219-4476-8C16-38EA184497B0}" srcOrd="2" destOrd="0" presId="urn:microsoft.com/office/officeart/2008/layout/HalfCircleOrganizationChart"/>
    <dgm:cxn modelId="{05A67713-69DB-41CA-8C25-68111A9A8E36}" type="presParOf" srcId="{D98EBA27-7FF6-498D-BF0F-6ECE73371359}" destId="{D4D0F87A-9BB0-4655-AEE1-82EB84A0A9B0}" srcOrd="2" destOrd="0" presId="urn:microsoft.com/office/officeart/2008/layout/HalfCircleOrganizationChart"/>
    <dgm:cxn modelId="{D110AE0F-B504-43BF-BDFF-D6F47BA8850C}" type="presParOf" srcId="{1984CADB-00A6-483D-8736-F5C5F5A509B8}" destId="{3E663AE5-F148-4062-97C4-252E31D5980C}" srcOrd="4" destOrd="0" presId="urn:microsoft.com/office/officeart/2008/layout/HalfCircleOrganizationChart"/>
    <dgm:cxn modelId="{BD69B203-B7B3-4007-BEA2-FC6DF6C61B5A}" type="presParOf" srcId="{1984CADB-00A6-483D-8736-F5C5F5A509B8}" destId="{CE903180-990F-4249-8317-51AD076BC514}" srcOrd="5" destOrd="0" presId="urn:microsoft.com/office/officeart/2008/layout/HalfCircleOrganizationChart"/>
    <dgm:cxn modelId="{AC2E315C-EEDF-4D95-98AD-68DF6E1E8E96}" type="presParOf" srcId="{CE903180-990F-4249-8317-51AD076BC514}" destId="{9B7F864C-D90E-4468-A5CA-D5D518F0AC35}" srcOrd="0" destOrd="0" presId="urn:microsoft.com/office/officeart/2008/layout/HalfCircleOrganizationChart"/>
    <dgm:cxn modelId="{95660AF8-DCCD-4B49-A2BE-F645DE601455}" type="presParOf" srcId="{9B7F864C-D90E-4468-A5CA-D5D518F0AC35}" destId="{2CE9A074-1563-48F4-9FF5-5F0D1B51EAC0}" srcOrd="0" destOrd="0" presId="urn:microsoft.com/office/officeart/2008/layout/HalfCircleOrganizationChart"/>
    <dgm:cxn modelId="{E9E8026E-57A9-4351-8535-CB5534DC7D21}" type="presParOf" srcId="{9B7F864C-D90E-4468-A5CA-D5D518F0AC35}" destId="{E89AC715-75FB-4355-8AF7-E96D64177204}" srcOrd="1" destOrd="0" presId="urn:microsoft.com/office/officeart/2008/layout/HalfCircleOrganizationChart"/>
    <dgm:cxn modelId="{EFE62CE1-1F62-487B-871C-DDE872A52D58}" type="presParOf" srcId="{9B7F864C-D90E-4468-A5CA-D5D518F0AC35}" destId="{A67A31C1-BFF7-4A16-A1CB-2D5FF6BC5D80}" srcOrd="2" destOrd="0" presId="urn:microsoft.com/office/officeart/2008/layout/HalfCircleOrganizationChart"/>
    <dgm:cxn modelId="{9C8F1853-16C1-4B3C-BE0A-87F07C297D58}" type="presParOf" srcId="{9B7F864C-D90E-4468-A5CA-D5D518F0AC35}" destId="{009A05B9-1E0C-48A1-816E-46427C8DBA39}" srcOrd="3" destOrd="0" presId="urn:microsoft.com/office/officeart/2008/layout/HalfCircleOrganizationChart"/>
    <dgm:cxn modelId="{ADF8532E-68B0-43ED-95BC-0FBCE16FBD7B}" type="presParOf" srcId="{CE903180-990F-4249-8317-51AD076BC514}" destId="{5DDF1DAC-AC77-43F8-BF5F-9E130637D567}" srcOrd="1" destOrd="0" presId="urn:microsoft.com/office/officeart/2008/layout/HalfCircleOrganizationChart"/>
    <dgm:cxn modelId="{F06C8657-4F21-412F-A00F-F130ED3ADD11}" type="presParOf" srcId="{CE903180-990F-4249-8317-51AD076BC514}" destId="{316B1C70-4DC0-4EF3-AFE9-12747FAF60DF}" srcOrd="2" destOrd="0" presId="urn:microsoft.com/office/officeart/2008/layout/HalfCircleOrganizationChart"/>
    <dgm:cxn modelId="{51FF355B-B66F-49B4-ABBA-E57CB670384C}" type="presParOf" srcId="{D593323B-057D-4C1C-AA58-86C977B6E429}" destId="{ECB71094-380C-43DC-969A-5D8F062169F3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63AE5-F148-4062-97C4-252E31D5980C}">
      <dsp:nvSpPr>
        <dsp:cNvPr id="0" name=""/>
        <dsp:cNvSpPr/>
      </dsp:nvSpPr>
      <dsp:spPr>
        <a:xfrm>
          <a:off x="4064000" y="1592279"/>
          <a:ext cx="2849277" cy="509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979"/>
              </a:lnTo>
              <a:lnTo>
                <a:pt x="2849277" y="254979"/>
              </a:lnTo>
              <a:lnTo>
                <a:pt x="2849277" y="5099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6BCA56-B468-4C46-BB95-E8D6DB5398A9}">
      <dsp:nvSpPr>
        <dsp:cNvPr id="0" name=""/>
        <dsp:cNvSpPr/>
      </dsp:nvSpPr>
      <dsp:spPr>
        <a:xfrm>
          <a:off x="3801000" y="3316428"/>
          <a:ext cx="262999" cy="1131290"/>
        </a:xfrm>
        <a:custGeom>
          <a:avLst/>
          <a:gdLst/>
          <a:ahLst/>
          <a:cxnLst/>
          <a:rect l="0" t="0" r="0" b="0"/>
          <a:pathLst>
            <a:path>
              <a:moveTo>
                <a:pt x="262999" y="0"/>
              </a:moveTo>
              <a:lnTo>
                <a:pt x="0" y="11312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696EB2-4DFC-4CEC-900A-378791F00583}">
      <dsp:nvSpPr>
        <dsp:cNvPr id="0" name=""/>
        <dsp:cNvSpPr/>
      </dsp:nvSpPr>
      <dsp:spPr>
        <a:xfrm>
          <a:off x="4018279" y="1592279"/>
          <a:ext cx="91440" cy="5099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99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F64ACF-3A7F-44B4-808F-C744F39061EA}">
      <dsp:nvSpPr>
        <dsp:cNvPr id="0" name=""/>
        <dsp:cNvSpPr/>
      </dsp:nvSpPr>
      <dsp:spPr>
        <a:xfrm>
          <a:off x="1214722" y="1592279"/>
          <a:ext cx="2849277" cy="509959"/>
        </a:xfrm>
        <a:custGeom>
          <a:avLst/>
          <a:gdLst/>
          <a:ahLst/>
          <a:cxnLst/>
          <a:rect l="0" t="0" r="0" b="0"/>
          <a:pathLst>
            <a:path>
              <a:moveTo>
                <a:pt x="2849277" y="0"/>
              </a:moveTo>
              <a:lnTo>
                <a:pt x="2849277" y="254979"/>
              </a:lnTo>
              <a:lnTo>
                <a:pt x="0" y="254979"/>
              </a:lnTo>
              <a:lnTo>
                <a:pt x="0" y="5099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49A3B3-A4BA-4D5A-9C1D-830FE7BD1607}">
      <dsp:nvSpPr>
        <dsp:cNvPr id="0" name=""/>
        <dsp:cNvSpPr/>
      </dsp:nvSpPr>
      <dsp:spPr>
        <a:xfrm>
          <a:off x="3456905" y="378089"/>
          <a:ext cx="1214189" cy="121418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3B5CE6-A35E-43CE-AA1B-11B9BABDB898}">
      <dsp:nvSpPr>
        <dsp:cNvPr id="0" name=""/>
        <dsp:cNvSpPr/>
      </dsp:nvSpPr>
      <dsp:spPr>
        <a:xfrm>
          <a:off x="3456905" y="378089"/>
          <a:ext cx="1214189" cy="121418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47E9E5-5C3C-4E68-A22A-2FB04B02584F}">
      <dsp:nvSpPr>
        <dsp:cNvPr id="0" name=""/>
        <dsp:cNvSpPr/>
      </dsp:nvSpPr>
      <dsp:spPr>
        <a:xfrm>
          <a:off x="2849810" y="596643"/>
          <a:ext cx="2428378" cy="77708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PBC</a:t>
          </a:r>
          <a:endParaRPr lang="en-US" sz="2300" kern="1200" dirty="0"/>
        </a:p>
      </dsp:txBody>
      <dsp:txXfrm>
        <a:off x="2849810" y="596643"/>
        <a:ext cx="2428378" cy="777081"/>
      </dsp:txXfrm>
    </dsp:sp>
    <dsp:sp modelId="{7A57350E-F248-4F8A-8209-F81DF0891518}">
      <dsp:nvSpPr>
        <dsp:cNvPr id="0" name=""/>
        <dsp:cNvSpPr/>
      </dsp:nvSpPr>
      <dsp:spPr>
        <a:xfrm>
          <a:off x="607627" y="2102238"/>
          <a:ext cx="1214189" cy="121418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E8CF1-F8C4-448A-9BAE-3519F56D842C}">
      <dsp:nvSpPr>
        <dsp:cNvPr id="0" name=""/>
        <dsp:cNvSpPr/>
      </dsp:nvSpPr>
      <dsp:spPr>
        <a:xfrm>
          <a:off x="607627" y="2102238"/>
          <a:ext cx="1214189" cy="121418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49703-94CF-4C45-8480-3856CAB18B6A}">
      <dsp:nvSpPr>
        <dsp:cNvPr id="0" name=""/>
        <dsp:cNvSpPr/>
      </dsp:nvSpPr>
      <dsp:spPr>
        <a:xfrm>
          <a:off x="532" y="2320792"/>
          <a:ext cx="2428378" cy="77708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IPC</a:t>
          </a:r>
          <a:endParaRPr lang="en-US" sz="2300" kern="1200" dirty="0"/>
        </a:p>
      </dsp:txBody>
      <dsp:txXfrm>
        <a:off x="532" y="2320792"/>
        <a:ext cx="2428378" cy="777081"/>
      </dsp:txXfrm>
    </dsp:sp>
    <dsp:sp modelId="{B484EA63-B4C3-4099-A5ED-DB5B1A80EB38}">
      <dsp:nvSpPr>
        <dsp:cNvPr id="0" name=""/>
        <dsp:cNvSpPr/>
      </dsp:nvSpPr>
      <dsp:spPr>
        <a:xfrm>
          <a:off x="3501435" y="2102238"/>
          <a:ext cx="1125128" cy="121418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779BC6-D4B8-409C-B738-3FA1DF3108A3}">
      <dsp:nvSpPr>
        <dsp:cNvPr id="0" name=""/>
        <dsp:cNvSpPr/>
      </dsp:nvSpPr>
      <dsp:spPr>
        <a:xfrm>
          <a:off x="3501435" y="2102238"/>
          <a:ext cx="1125128" cy="121418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3CAF42-A217-473E-97EE-B3E67C81C127}">
      <dsp:nvSpPr>
        <dsp:cNvPr id="0" name=""/>
        <dsp:cNvSpPr/>
      </dsp:nvSpPr>
      <dsp:spPr>
        <a:xfrm>
          <a:off x="2938871" y="2320792"/>
          <a:ext cx="2250257" cy="77708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SSPC                      </a:t>
          </a:r>
          <a:r>
            <a:rPr lang="en-US" sz="1800" kern="1200" dirty="0" smtClean="0"/>
            <a:t>VP</a:t>
          </a:r>
          <a:endParaRPr lang="en-US" sz="1800" kern="1200" dirty="0"/>
        </a:p>
      </dsp:txBody>
      <dsp:txXfrm>
        <a:off x="2938871" y="2320792"/>
        <a:ext cx="2250257" cy="777081"/>
      </dsp:txXfrm>
    </dsp:sp>
    <dsp:sp modelId="{36112096-6126-43D2-817E-C09E71C5F18F}">
      <dsp:nvSpPr>
        <dsp:cNvPr id="0" name=""/>
        <dsp:cNvSpPr/>
      </dsp:nvSpPr>
      <dsp:spPr>
        <a:xfrm>
          <a:off x="3655297" y="4229164"/>
          <a:ext cx="1214189" cy="121418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3A8280-879D-4439-B3B6-5B3FFF9AFC8F}">
      <dsp:nvSpPr>
        <dsp:cNvPr id="0" name=""/>
        <dsp:cNvSpPr/>
      </dsp:nvSpPr>
      <dsp:spPr>
        <a:xfrm>
          <a:off x="3655297" y="4229164"/>
          <a:ext cx="1214189" cy="121418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CD86DD-235E-40ED-8467-5B24ED702643}">
      <dsp:nvSpPr>
        <dsp:cNvPr id="0" name=""/>
        <dsp:cNvSpPr/>
      </dsp:nvSpPr>
      <dsp:spPr>
        <a:xfrm>
          <a:off x="3048203" y="4447718"/>
          <a:ext cx="2428378" cy="77708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Guided Pathways Steering Committee</a:t>
          </a:r>
          <a:endParaRPr lang="en-US" sz="2300" kern="1200" dirty="0"/>
        </a:p>
      </dsp:txBody>
      <dsp:txXfrm>
        <a:off x="3048203" y="4447718"/>
        <a:ext cx="2428378" cy="777081"/>
      </dsp:txXfrm>
    </dsp:sp>
    <dsp:sp modelId="{E89AC715-75FB-4355-8AF7-E96D64177204}">
      <dsp:nvSpPr>
        <dsp:cNvPr id="0" name=""/>
        <dsp:cNvSpPr/>
      </dsp:nvSpPr>
      <dsp:spPr>
        <a:xfrm>
          <a:off x="6306182" y="2102238"/>
          <a:ext cx="1214189" cy="121418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A31C1-BFF7-4A16-A1CB-2D5FF6BC5D80}">
      <dsp:nvSpPr>
        <dsp:cNvPr id="0" name=""/>
        <dsp:cNvSpPr/>
      </dsp:nvSpPr>
      <dsp:spPr>
        <a:xfrm>
          <a:off x="6306182" y="2102238"/>
          <a:ext cx="1214189" cy="121418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E9A074-1563-48F4-9FF5-5F0D1B51EAC0}">
      <dsp:nvSpPr>
        <dsp:cNvPr id="0" name=""/>
        <dsp:cNvSpPr/>
      </dsp:nvSpPr>
      <dsp:spPr>
        <a:xfrm>
          <a:off x="5699088" y="2320792"/>
          <a:ext cx="2428378" cy="77708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APC</a:t>
          </a:r>
          <a:endParaRPr lang="en-US" sz="2300" kern="1200" dirty="0"/>
        </a:p>
      </dsp:txBody>
      <dsp:txXfrm>
        <a:off x="5699088" y="2320792"/>
        <a:ext cx="2428378" cy="777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14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0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7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30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3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4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7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56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9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5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8B99C-F5DF-4A0D-B8AB-F3A20CD08AD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1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Annual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2019-20</a:t>
            </a:r>
          </a:p>
          <a:p>
            <a:endParaRPr lang="en-US" dirty="0"/>
          </a:p>
          <a:p>
            <a:r>
              <a:rPr lang="en-US" dirty="0" smtClean="0"/>
              <a:t>Approved by the Planning &amp; Budgeting Council</a:t>
            </a:r>
          </a:p>
          <a:p>
            <a:r>
              <a:rPr lang="en-US" dirty="0" smtClean="0"/>
              <a:t>DRAFT AS OF August 30, 2019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004" y="914399"/>
            <a:ext cx="3367992" cy="1512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95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an equitable experience for </a:t>
            </a:r>
            <a:r>
              <a:rPr lang="en-US" b="1" dirty="0" smtClean="0"/>
              <a:t>Online Students </a:t>
            </a:r>
            <a:r>
              <a:rPr lang="en-US" dirty="0" smtClean="0"/>
              <a:t>to support student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part of program mapping and schedule optimization process, determine which courses should be online to maximize student success and completion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5024387"/>
            <a:ext cx="10515600" cy="116465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TEAM LEAD(S):  	Tammy</a:t>
            </a:r>
          </a:p>
          <a:p>
            <a:r>
              <a:rPr lang="en-US" dirty="0" smtClean="0"/>
              <a:t>TEAM MEMBERS:  	Deans, program leads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25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 </a:t>
            </a:r>
            <a:r>
              <a:rPr lang="en-US" b="1" dirty="0" smtClean="0"/>
              <a:t>Career Exploration </a:t>
            </a:r>
            <a:r>
              <a:rPr lang="en-US" b="1" dirty="0" smtClean="0"/>
              <a:t>&amp; Job Placement </a:t>
            </a:r>
            <a:r>
              <a:rPr lang="en-US" dirty="0" smtClean="0"/>
              <a:t>opportunities </a:t>
            </a:r>
            <a:r>
              <a:rPr lang="en-US" dirty="0" smtClean="0"/>
              <a:t>for students that are aligned and integrated with Interest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439" y="1915654"/>
            <a:ext cx="5300561" cy="4351338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/>
              <a:t>An </a:t>
            </a:r>
            <a:r>
              <a:rPr lang="en-US" sz="1800" dirty="0" smtClean="0"/>
              <a:t>inventory of what IS now (coop, STEM, </a:t>
            </a:r>
            <a:r>
              <a:rPr lang="en-US" sz="1800" dirty="0" err="1" smtClean="0"/>
              <a:t>Sparkpoint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Identify Holland Code(s) for every program on campus</a:t>
            </a:r>
          </a:p>
          <a:p>
            <a:pPr lvl="1"/>
            <a:r>
              <a:rPr lang="en-US" sz="1800" dirty="0" smtClean="0"/>
              <a:t>Change Orientation to embrace Holland Codes and embed career exploration</a:t>
            </a:r>
          </a:p>
          <a:p>
            <a:pPr lvl="1"/>
            <a:r>
              <a:rPr lang="en-US" sz="1800" dirty="0" smtClean="0"/>
              <a:t>Build systems for managing and scaling (Salesforce)?</a:t>
            </a:r>
          </a:p>
          <a:p>
            <a:pPr lvl="1"/>
            <a:r>
              <a:rPr lang="en-US" sz="1800" dirty="0" smtClean="0"/>
              <a:t>Look at the role of career exploration counseling classes</a:t>
            </a:r>
          </a:p>
          <a:p>
            <a:pPr lvl="1"/>
            <a:r>
              <a:rPr lang="en-US" sz="1800" dirty="0" smtClean="0"/>
              <a:t>Leverage industry relationships and employer outreach activities</a:t>
            </a:r>
          </a:p>
          <a:p>
            <a:pPr lvl="1"/>
            <a:r>
              <a:rPr lang="en-US" sz="1800" dirty="0" smtClean="0"/>
              <a:t>Align with Outreach in general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5594634"/>
            <a:ext cx="10515600" cy="116465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TEAM LEAD(S):  	Julian</a:t>
            </a:r>
          </a:p>
          <a:p>
            <a:r>
              <a:rPr lang="en-US" dirty="0" smtClean="0"/>
              <a:t>TEAM MEMBERS:  	Max, Mayra, Georganne, Annie Nicholls, Adolfo, Bob Haick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1915654"/>
            <a:ext cx="50554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Inventory </a:t>
            </a:r>
            <a:r>
              <a:rPr lang="en-US" dirty="0"/>
              <a:t>“what is”:  Puente Mentors, CTE practices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Scale mentors and train them on career exploration tools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Establish support networks aligned with Interest Areas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Look at STEM Center Job Shadowing program and possibly scale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Create an awareness brochure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Make better use of LinkedIn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5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College Annual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Sets forth the activities to be implemented in one year to support the achievement of the five-year goals articulated in the Education Master Plan, which are in support of achieving the College Mission.</a:t>
            </a:r>
          </a:p>
          <a:p>
            <a:r>
              <a:rPr lang="en-US" dirty="0" smtClean="0"/>
              <a:t>Is a synthesis of objectives, strategic initiatives, and activities of other college plans, grant deliverables, and recent mandates from the State Chancellor’s Office.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852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THIS YEAR: </a:t>
            </a:r>
            <a:br>
              <a:rPr lang="en-US" dirty="0" smtClean="0"/>
            </a:br>
            <a:r>
              <a:rPr lang="en-US" dirty="0" smtClean="0"/>
              <a:t>Guided Pathways Strategic Priority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Redesign College Processes:  </a:t>
            </a:r>
          </a:p>
          <a:p>
            <a:pPr lvl="1"/>
            <a:r>
              <a:rPr lang="en-US" b="1" dirty="0" smtClean="0"/>
              <a:t>C</a:t>
            </a:r>
            <a:r>
              <a:rPr lang="en-US" dirty="0" smtClean="0"/>
              <a:t>onstituent </a:t>
            </a:r>
            <a:r>
              <a:rPr lang="en-US" b="1" dirty="0" smtClean="0"/>
              <a:t>R</a:t>
            </a:r>
            <a:r>
              <a:rPr lang="en-US" dirty="0" smtClean="0"/>
              <a:t>elationship </a:t>
            </a:r>
            <a:r>
              <a:rPr lang="en-US" b="1" dirty="0" smtClean="0"/>
              <a:t>M</a:t>
            </a:r>
            <a:r>
              <a:rPr lang="en-US" dirty="0" smtClean="0"/>
              <a:t>anagement (CRM) System Design and Implementation</a:t>
            </a:r>
          </a:p>
          <a:p>
            <a:r>
              <a:rPr lang="en-US" dirty="0" smtClean="0"/>
              <a:t>Interest Areas, Program Maps, and Schedule Optimization</a:t>
            </a:r>
          </a:p>
          <a:p>
            <a:r>
              <a:rPr lang="en-US" dirty="0" smtClean="0"/>
              <a:t>Redesign Academic Support &amp; First Year Experience</a:t>
            </a:r>
          </a:p>
          <a:p>
            <a:r>
              <a:rPr lang="en-US" dirty="0" smtClean="0"/>
              <a:t>Early College Experiences</a:t>
            </a:r>
          </a:p>
          <a:p>
            <a:r>
              <a:rPr lang="en-US" dirty="0" smtClean="0"/>
              <a:t>Online Education</a:t>
            </a:r>
          </a:p>
          <a:p>
            <a:r>
              <a:rPr lang="en-US" dirty="0" smtClean="0"/>
              <a:t>Career Exploration &amp; Job 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4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3091" y="121034"/>
            <a:ext cx="6269962" cy="673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702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33409181"/>
              </p:ext>
            </p:extLst>
          </p:nvPr>
        </p:nvGraphicFramePr>
        <p:xfrm>
          <a:off x="2032000" y="109803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6692462" y="3428999"/>
            <a:ext cx="1718441" cy="0"/>
          </a:xfrm>
          <a:prstGeom prst="line">
            <a:avLst/>
          </a:prstGeom>
          <a:ln w="19050">
            <a:solidFill>
              <a:srgbClr val="477BA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746938" y="3428999"/>
            <a:ext cx="1718441" cy="0"/>
          </a:xfrm>
          <a:prstGeom prst="line">
            <a:avLst/>
          </a:prstGeom>
          <a:ln w="19050">
            <a:solidFill>
              <a:srgbClr val="477BA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Proposed Annual Plan/Guided Pathways Reporting Structure:  2019-20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5431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Re-Design College Processes:  </a:t>
            </a:r>
            <a:r>
              <a:rPr lang="en-US" b="1" dirty="0" smtClean="0"/>
              <a:t>CRM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Streamline the matriculation process</a:t>
            </a:r>
          </a:p>
          <a:p>
            <a:r>
              <a:rPr lang="en-US" dirty="0" smtClean="0"/>
              <a:t>Organize student “Success Teams” aligned with Interest Areas</a:t>
            </a:r>
          </a:p>
          <a:p>
            <a:r>
              <a:rPr lang="en-US" dirty="0" smtClean="0"/>
              <a:t>Build data dashboards and train data coaches to support these efforts</a:t>
            </a:r>
          </a:p>
          <a:p>
            <a:r>
              <a:rPr lang="en-US" dirty="0" smtClean="0"/>
              <a:t>Scale the number of Peer Mentors aligned with Interest Areas and programs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5024387"/>
            <a:ext cx="10515600" cy="116465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TEAM LEAD(S):  	Max</a:t>
            </a:r>
          </a:p>
          <a:p>
            <a:r>
              <a:rPr lang="en-US" dirty="0" smtClean="0"/>
              <a:t>TEAM MEMBERS:  	Margie, </a:t>
            </a:r>
            <a:r>
              <a:rPr lang="en-US" dirty="0" smtClean="0"/>
              <a:t>Ruth, BPA </a:t>
            </a:r>
            <a:r>
              <a:rPr lang="en-US" dirty="0" smtClean="0"/>
              <a:t>Team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5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 </a:t>
            </a:r>
            <a:r>
              <a:rPr lang="en-US" b="1" dirty="0" smtClean="0"/>
              <a:t>Interest Areas </a:t>
            </a:r>
            <a:r>
              <a:rPr lang="en-US" dirty="0" smtClean="0"/>
              <a:t>and </a:t>
            </a:r>
            <a:r>
              <a:rPr lang="en-US" b="1" dirty="0" smtClean="0"/>
              <a:t>Program Maps </a:t>
            </a:r>
            <a:r>
              <a:rPr lang="en-US" dirty="0" smtClean="0"/>
              <a:t>(implement Program Mapper)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Create draft Interest Areas and Program Maps for faculty review and refinement in August – October.  First draft of Interest Areas by July 30.</a:t>
            </a:r>
          </a:p>
          <a:p>
            <a:pPr lvl="1"/>
            <a:r>
              <a:rPr lang="en-US" dirty="0" smtClean="0"/>
              <a:t>Division leads help programs review draft maps on August 13</a:t>
            </a:r>
          </a:p>
          <a:p>
            <a:pPr lvl="1"/>
            <a:r>
              <a:rPr lang="en-US" dirty="0" smtClean="0"/>
              <a:t>Use the program mapping exercise to </a:t>
            </a:r>
            <a:r>
              <a:rPr lang="en-US" b="1" dirty="0" smtClean="0"/>
              <a:t>optimize the course schedule </a:t>
            </a:r>
            <a:r>
              <a:rPr lang="en-US" dirty="0" smtClean="0"/>
              <a:t>for student completion</a:t>
            </a:r>
          </a:p>
          <a:p>
            <a:pPr lvl="1"/>
            <a:r>
              <a:rPr lang="en-US" dirty="0" smtClean="0"/>
              <a:t>All interest areas and program maps loaded into Program Mapper by </a:t>
            </a:r>
            <a:r>
              <a:rPr lang="en-US" dirty="0" smtClean="0"/>
              <a:t>October 31 (in </a:t>
            </a:r>
            <a:r>
              <a:rPr lang="en-US" dirty="0" smtClean="0"/>
              <a:t>time for Spring enrollment</a:t>
            </a:r>
            <a:r>
              <a:rPr lang="en-US" dirty="0" smtClean="0"/>
              <a:t>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4783755"/>
            <a:ext cx="10515600" cy="116465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TEAM LEAD(S):  	James</a:t>
            </a:r>
          </a:p>
          <a:p>
            <a:r>
              <a:rPr lang="en-US" dirty="0" smtClean="0"/>
              <a:t>TEAM MEMBERS:  	</a:t>
            </a:r>
            <a:r>
              <a:rPr lang="en-US" dirty="0"/>
              <a:t>Maureen, Carol Rhodes, Hyla Lacefield, Denise Erickson, David </a:t>
            </a:r>
            <a:r>
              <a:rPr lang="en-US" dirty="0" smtClean="0"/>
              <a:t>Eck</a:t>
            </a:r>
            <a:r>
              <a:rPr lang="en-US" dirty="0" smtClean="0"/>
              <a:t>, </a:t>
            </a:r>
            <a:r>
              <a:rPr lang="en-US" dirty="0" smtClean="0"/>
              <a:t>Chris Rico, Gloria Darafshi, Alex Claxton, Karen E., </a:t>
            </a:r>
            <a:r>
              <a:rPr lang="en-US" dirty="0" smtClean="0"/>
              <a:t>Mayra </a:t>
            </a:r>
            <a:r>
              <a:rPr lang="en-US" dirty="0" smtClean="0"/>
              <a:t>(HS Counselors)</a:t>
            </a:r>
          </a:p>
          <a:p>
            <a:r>
              <a:rPr lang="en-US" dirty="0" smtClean="0"/>
              <a:t>DIVISION LEADS:	Maureen, </a:t>
            </a:r>
            <a:r>
              <a:rPr lang="en-US" dirty="0" smtClean="0"/>
              <a:t>Carol </a:t>
            </a:r>
            <a:r>
              <a:rPr lang="en-US" dirty="0" smtClean="0"/>
              <a:t>Rhodes, Hyla </a:t>
            </a:r>
            <a:r>
              <a:rPr lang="en-US" dirty="0" smtClean="0"/>
              <a:t>Lacefield, Denise Erickson, David 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26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Re-design </a:t>
            </a:r>
            <a:r>
              <a:rPr lang="en-US" b="1" dirty="0" smtClean="0"/>
              <a:t>Academic </a:t>
            </a:r>
            <a:r>
              <a:rPr lang="en-US" b="1" dirty="0" smtClean="0"/>
              <a:t>Support &amp; First Year Experience</a:t>
            </a:r>
            <a:r>
              <a:rPr lang="en-US" dirty="0" smtClean="0"/>
              <a:t> programs aligned with Interest Areas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34000" cy="4351338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/>
              <a:t>Inventory of “what is”</a:t>
            </a:r>
          </a:p>
          <a:p>
            <a:pPr lvl="1"/>
            <a:r>
              <a:rPr lang="en-US" sz="1800" dirty="0" smtClean="0"/>
              <a:t>Examine the effectiveness and return on investment of current practices/programs</a:t>
            </a:r>
          </a:p>
          <a:p>
            <a:pPr lvl="1"/>
            <a:r>
              <a:rPr lang="en-US" sz="1800" dirty="0" smtClean="0"/>
              <a:t>Create vision of what could be</a:t>
            </a:r>
          </a:p>
          <a:p>
            <a:pPr lvl="1"/>
            <a:r>
              <a:rPr lang="en-US" sz="1800" dirty="0" smtClean="0"/>
              <a:t>Create resource allocation to support new vision</a:t>
            </a:r>
          </a:p>
          <a:p>
            <a:pPr lvl="1"/>
            <a:r>
              <a:rPr lang="en-US" sz="1800" dirty="0" smtClean="0"/>
              <a:t>Launch Writing Center, scale peer mentoring and EPIC supplemental instruction programs and integrate retention programs into larger academic support structure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838200" y="5024387"/>
            <a:ext cx="10515600" cy="116465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TEAM LEAD(S):  	David </a:t>
            </a:r>
            <a:r>
              <a:rPr lang="en-US" dirty="0" smtClean="0"/>
              <a:t>Reed, Marisol Quevedo, and Carol Rhodes</a:t>
            </a:r>
            <a:endParaRPr lang="en-US" dirty="0" smtClean="0"/>
          </a:p>
          <a:p>
            <a:r>
              <a:rPr lang="en-US" dirty="0" smtClean="0"/>
              <a:t>TEAM MEMBERS:  	Georganne, Librarians, Diva, Diana T and Sarah H</a:t>
            </a:r>
            <a:r>
              <a:rPr lang="en-US" dirty="0" smtClean="0"/>
              <a:t>, </a:t>
            </a:r>
            <a:r>
              <a:rPr lang="en-US" dirty="0" smtClean="0"/>
              <a:t>Yolanda V., Deans, </a:t>
            </a:r>
            <a:r>
              <a:rPr lang="en-US" dirty="0" smtClean="0"/>
              <a:t>, </a:t>
            </a:r>
            <a:r>
              <a:rPr lang="en-US" dirty="0" smtClean="0"/>
              <a:t>Alison (+DE </a:t>
            </a:r>
            <a:r>
              <a:rPr lang="en-US" dirty="0" err="1" smtClean="0"/>
              <a:t>Coord</a:t>
            </a:r>
            <a:r>
              <a:rPr lang="en-US" dirty="0" smtClean="0"/>
              <a:t>), (</a:t>
            </a:r>
            <a:r>
              <a:rPr lang="en-US" dirty="0" smtClean="0"/>
              <a:t>Promise</a:t>
            </a:r>
            <a:r>
              <a:rPr lang="en-US" dirty="0" smtClean="0"/>
              <a:t>), Adolfo, Ada, Hyla, Maureen</a:t>
            </a:r>
            <a:endParaRPr lang="en-US" dirty="0"/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6227379" y="1920218"/>
            <a:ext cx="5126421" cy="3198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Launch this project at October Flex Day</a:t>
            </a:r>
          </a:p>
          <a:p>
            <a:r>
              <a:rPr lang="en-US" dirty="0" smtClean="0"/>
              <a:t>Establish a vision (what will this look like at Canada?)</a:t>
            </a:r>
          </a:p>
          <a:p>
            <a:r>
              <a:rPr lang="en-US" dirty="0" smtClean="0"/>
              <a:t>Align with Interest Areas to form them early in the student journey (a class?  Cohort?)</a:t>
            </a:r>
          </a:p>
          <a:p>
            <a:r>
              <a:rPr lang="en-US" dirty="0" smtClean="0"/>
              <a:t>Develop curriculum to support.  A sampler course?</a:t>
            </a:r>
          </a:p>
          <a:p>
            <a:r>
              <a:rPr lang="en-US" dirty="0" smtClean="0"/>
              <a:t>Align with COLTS CON, JAMS, Promise</a:t>
            </a:r>
          </a:p>
          <a:p>
            <a:r>
              <a:rPr lang="en-US" dirty="0" smtClean="0"/>
              <a:t>Scale peer mentoring and align with this and Success Teams</a:t>
            </a:r>
          </a:p>
          <a:p>
            <a:r>
              <a:rPr lang="en-US" dirty="0" smtClean="0"/>
              <a:t>Embed financial literacy</a:t>
            </a:r>
          </a:p>
          <a:p>
            <a:r>
              <a:rPr lang="en-US" dirty="0" smtClean="0"/>
              <a:t>Utilize a case management approach to tracking “touch points” – like Promise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Expand opportunities for </a:t>
            </a:r>
            <a:r>
              <a:rPr lang="en-US" b="1" dirty="0" smtClean="0"/>
              <a:t>Early College </a:t>
            </a:r>
            <a:r>
              <a:rPr lang="en-US" dirty="0" smtClean="0"/>
              <a:t>experiences (dual enrollment; Middle College)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with SUHSD to identify best ways to expand dual enrollment and Middle College opportunities for high school students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5024387"/>
            <a:ext cx="10515600" cy="116465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TEAM LEAD(S):  	</a:t>
            </a:r>
            <a:r>
              <a:rPr lang="en-US" dirty="0" smtClean="0"/>
              <a:t>Tammy and Marisol</a:t>
            </a:r>
            <a:endParaRPr lang="en-US" dirty="0" smtClean="0"/>
          </a:p>
          <a:p>
            <a:r>
              <a:rPr lang="en-US" dirty="0" smtClean="0"/>
              <a:t>TEAM MEMBERS:  	Maria, Mayra, Ruth, David R., Marisol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72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887F66-E56E-44C7-9181-75E3D5ACF4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289142-BBAA-4EBC-A791-A2F97AFEA32C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bb5bbb0b-6c89-44d7-be61-0adfe653f983"/>
    <ds:schemaRef ds:uri="http://www.w3.org/XML/1998/namespace"/>
    <ds:schemaRef ds:uri="2bc55ecc-363e-43e9-bfac-4ba2e86f45e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02C36E1-5274-44E7-8ABF-C9EB190B44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18027</TotalTime>
  <Words>617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Annual Plan</vt:lpstr>
      <vt:lpstr>The College Annual Plan</vt:lpstr>
      <vt:lpstr>FOCUS THIS YEAR:  Guided Pathways Strategic Priority Projects</vt:lpstr>
      <vt:lpstr>PowerPoint Presentation</vt:lpstr>
      <vt:lpstr>Proposed Annual Plan/Guided Pathways Reporting Structure:  2019-20 </vt:lpstr>
      <vt:lpstr>Re-Design College Processes:  CRM</vt:lpstr>
      <vt:lpstr>Establish Interest Areas and Program Maps (implement Program Mapper)</vt:lpstr>
      <vt:lpstr>Re-design Academic Support &amp; First Year Experience programs aligned with Interest Areas</vt:lpstr>
      <vt:lpstr>Expand opportunities for Early College experiences (dual enrollment; Middle College)</vt:lpstr>
      <vt:lpstr>Create an equitable experience for Online Students to support student success</vt:lpstr>
      <vt:lpstr>Develop Career Exploration &amp; Job Placement opportunities for students that are aligned and integrated with Interest Areas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Engel, Karen</cp:lastModifiedBy>
  <cp:revision>95</cp:revision>
  <dcterms:created xsi:type="dcterms:W3CDTF">2018-10-07T16:55:28Z</dcterms:created>
  <dcterms:modified xsi:type="dcterms:W3CDTF">2019-09-04T01:50:51Z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