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0" r:id="rId6"/>
    <p:sldId id="262" r:id="rId7"/>
    <p:sldId id="282" r:id="rId8"/>
    <p:sldId id="266" r:id="rId9"/>
    <p:sldId id="261" r:id="rId10"/>
    <p:sldId id="281" r:id="rId11"/>
    <p:sldId id="267" r:id="rId12"/>
    <p:sldId id="275" r:id="rId13"/>
    <p:sldId id="278" r:id="rId14"/>
    <p:sldId id="264" r:id="rId15"/>
    <p:sldId id="265" r:id="rId16"/>
    <p:sldId id="276" r:id="rId17"/>
    <p:sldId id="280" r:id="rId18"/>
    <p:sldId id="277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B183"/>
    <a:srgbClr val="A9D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70" autoAdjust="0"/>
    <p:restoredTop sz="86418"/>
  </p:normalViewPr>
  <p:slideViewPr>
    <p:cSldViewPr snapToGrid="0">
      <p:cViewPr varScale="1">
        <p:scale>
          <a:sx n="131" d="100"/>
          <a:sy n="131" d="100"/>
        </p:scale>
        <p:origin x="328" y="184"/>
      </p:cViewPr>
      <p:guideLst/>
    </p:cSldViewPr>
  </p:slideViewPr>
  <p:outlineViewPr>
    <p:cViewPr>
      <p:scale>
        <a:sx n="33" d="100"/>
        <a:sy n="33" d="100"/>
      </p:scale>
      <p:origin x="0" y="-119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C832BC-00CE-4DC3-841E-3CFD16227DBF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C92D18DE-0167-4C63-8931-D2D246EDA2E1}">
      <dgm:prSet phldrT="[Text]" custT="1"/>
      <dgm:spPr/>
      <dgm:t>
        <a:bodyPr/>
        <a:lstStyle/>
        <a:p>
          <a:r>
            <a:rPr lang="en-US" sz="1100" dirty="0"/>
            <a:t>Staff</a:t>
          </a:r>
        </a:p>
      </dgm:t>
    </dgm:pt>
    <dgm:pt modelId="{7FAE8088-2575-4352-A50F-A6FD26F6C095}" type="parTrans" cxnId="{EC6C1F56-0720-4A09-AE43-7BE183DAD03A}">
      <dgm:prSet/>
      <dgm:spPr/>
      <dgm:t>
        <a:bodyPr/>
        <a:lstStyle/>
        <a:p>
          <a:endParaRPr lang="en-US" sz="1100"/>
        </a:p>
      </dgm:t>
    </dgm:pt>
    <dgm:pt modelId="{04DFADC8-B3FC-4217-B7EC-BC3254DEABA2}" type="sibTrans" cxnId="{EC6C1F56-0720-4A09-AE43-7BE183DAD03A}">
      <dgm:prSet/>
      <dgm:spPr/>
      <dgm:t>
        <a:bodyPr/>
        <a:lstStyle/>
        <a:p>
          <a:endParaRPr lang="en-US" sz="1100"/>
        </a:p>
      </dgm:t>
    </dgm:pt>
    <dgm:pt modelId="{828D9F3A-A0D7-4FE1-B818-399F6D4D20FE}">
      <dgm:prSet phldrT="[Text]" custT="1"/>
      <dgm:spPr/>
      <dgm:t>
        <a:bodyPr/>
        <a:lstStyle/>
        <a:p>
          <a:r>
            <a:rPr lang="en-US" sz="1100" dirty="0"/>
            <a:t>Faculty</a:t>
          </a:r>
        </a:p>
      </dgm:t>
    </dgm:pt>
    <dgm:pt modelId="{34CBB271-6A48-4231-BAE1-4FE829E4616D}" type="parTrans" cxnId="{F8FA2249-1BAF-4E61-B030-34F91ACD0065}">
      <dgm:prSet/>
      <dgm:spPr/>
      <dgm:t>
        <a:bodyPr/>
        <a:lstStyle/>
        <a:p>
          <a:endParaRPr lang="en-US" sz="1100"/>
        </a:p>
      </dgm:t>
    </dgm:pt>
    <dgm:pt modelId="{4680B406-A38F-4F2F-BED7-AA036173865C}" type="sibTrans" cxnId="{F8FA2249-1BAF-4E61-B030-34F91ACD0065}">
      <dgm:prSet/>
      <dgm:spPr/>
      <dgm:t>
        <a:bodyPr/>
        <a:lstStyle/>
        <a:p>
          <a:endParaRPr lang="en-US" sz="1100"/>
        </a:p>
      </dgm:t>
    </dgm:pt>
    <dgm:pt modelId="{59207BEB-71CB-41E5-882D-DA9B09641E9F}">
      <dgm:prSet phldrT="[Text]" custT="1"/>
      <dgm:spPr/>
      <dgm:t>
        <a:bodyPr/>
        <a:lstStyle/>
        <a:p>
          <a:r>
            <a:rPr lang="en-US" sz="1100" dirty="0"/>
            <a:t>Students</a:t>
          </a:r>
        </a:p>
      </dgm:t>
    </dgm:pt>
    <dgm:pt modelId="{F7AB53E2-2E44-4FC5-90F4-EB2CF6CEEB8E}" type="parTrans" cxnId="{97CE7A61-71FC-4549-97E1-ADC8708537A1}">
      <dgm:prSet/>
      <dgm:spPr/>
      <dgm:t>
        <a:bodyPr/>
        <a:lstStyle/>
        <a:p>
          <a:endParaRPr lang="en-US" sz="1100"/>
        </a:p>
      </dgm:t>
    </dgm:pt>
    <dgm:pt modelId="{396FF6D4-DE48-428B-8732-E993CA69D202}" type="sibTrans" cxnId="{97CE7A61-71FC-4549-97E1-ADC8708537A1}">
      <dgm:prSet/>
      <dgm:spPr/>
      <dgm:t>
        <a:bodyPr/>
        <a:lstStyle/>
        <a:p>
          <a:endParaRPr lang="en-US" sz="1100"/>
        </a:p>
      </dgm:t>
    </dgm:pt>
    <dgm:pt modelId="{946A4660-3412-4FA1-90A3-C41A17AE4CCE}">
      <dgm:prSet phldrT="[Text]" custT="1"/>
      <dgm:spPr/>
      <dgm:t>
        <a:bodyPr/>
        <a:lstStyle/>
        <a:p>
          <a:r>
            <a:rPr lang="en-US" sz="1100" dirty="0"/>
            <a:t>Administrators</a:t>
          </a:r>
        </a:p>
      </dgm:t>
    </dgm:pt>
    <dgm:pt modelId="{8015F164-D7E0-4BAB-8A83-4BECC80FBE90}" type="parTrans" cxnId="{9FB7CA2F-691E-49DB-931E-8CE111B73F6E}">
      <dgm:prSet/>
      <dgm:spPr/>
      <dgm:t>
        <a:bodyPr/>
        <a:lstStyle/>
        <a:p>
          <a:endParaRPr lang="en-US" sz="1100"/>
        </a:p>
      </dgm:t>
    </dgm:pt>
    <dgm:pt modelId="{0BBAD937-EE3F-4D36-989D-2828678CADBB}" type="sibTrans" cxnId="{9FB7CA2F-691E-49DB-931E-8CE111B73F6E}">
      <dgm:prSet/>
      <dgm:spPr/>
      <dgm:t>
        <a:bodyPr/>
        <a:lstStyle/>
        <a:p>
          <a:endParaRPr lang="en-US" sz="1100"/>
        </a:p>
      </dgm:t>
    </dgm:pt>
    <dgm:pt modelId="{59432DC4-2B32-4789-B522-0696BCECD08C}" type="pres">
      <dgm:prSet presAssocID="{D5C832BC-00CE-4DC3-841E-3CFD16227DBF}" presName="compositeShape" presStyleCnt="0">
        <dgm:presLayoutVars>
          <dgm:chMax val="7"/>
          <dgm:dir/>
          <dgm:resizeHandles val="exact"/>
        </dgm:presLayoutVars>
      </dgm:prSet>
      <dgm:spPr/>
    </dgm:pt>
    <dgm:pt modelId="{7ED073BC-03AC-416C-846E-A49B5D0EA7FB}" type="pres">
      <dgm:prSet presAssocID="{D5C832BC-00CE-4DC3-841E-3CFD16227DBF}" presName="wedge1" presStyleLbl="node1" presStyleIdx="0" presStyleCnt="4"/>
      <dgm:spPr/>
    </dgm:pt>
    <dgm:pt modelId="{437ED4A8-EE00-4FFE-BA59-90D0E9805B7B}" type="pres">
      <dgm:prSet presAssocID="{D5C832BC-00CE-4DC3-841E-3CFD16227DBF}" presName="dummy1a" presStyleCnt="0"/>
      <dgm:spPr/>
    </dgm:pt>
    <dgm:pt modelId="{0954D7B3-4CD4-4010-BE39-29111DBBE310}" type="pres">
      <dgm:prSet presAssocID="{D5C832BC-00CE-4DC3-841E-3CFD16227DBF}" presName="dummy1b" presStyleCnt="0"/>
      <dgm:spPr/>
    </dgm:pt>
    <dgm:pt modelId="{328432A1-8252-4410-9B77-BD632F91CD27}" type="pres">
      <dgm:prSet presAssocID="{D5C832BC-00CE-4DC3-841E-3CFD16227DBF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0E2E79E-101C-4890-A0FB-5805AFAF6660}" type="pres">
      <dgm:prSet presAssocID="{D5C832BC-00CE-4DC3-841E-3CFD16227DBF}" presName="wedge2" presStyleLbl="node1" presStyleIdx="1" presStyleCnt="4"/>
      <dgm:spPr/>
    </dgm:pt>
    <dgm:pt modelId="{4ABC6723-BB13-436F-9D1C-4A74FB5E752A}" type="pres">
      <dgm:prSet presAssocID="{D5C832BC-00CE-4DC3-841E-3CFD16227DBF}" presName="dummy2a" presStyleCnt="0"/>
      <dgm:spPr/>
    </dgm:pt>
    <dgm:pt modelId="{05457E56-E47F-4F98-9BBB-2B6566481AAF}" type="pres">
      <dgm:prSet presAssocID="{D5C832BC-00CE-4DC3-841E-3CFD16227DBF}" presName="dummy2b" presStyleCnt="0"/>
      <dgm:spPr/>
    </dgm:pt>
    <dgm:pt modelId="{0DCDD628-51FE-47A7-9282-8A0CFF5D38F2}" type="pres">
      <dgm:prSet presAssocID="{D5C832BC-00CE-4DC3-841E-3CFD16227DBF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AF62A98-8A1B-40BE-92C4-4B7386A89C1D}" type="pres">
      <dgm:prSet presAssocID="{D5C832BC-00CE-4DC3-841E-3CFD16227DBF}" presName="wedge3" presStyleLbl="node1" presStyleIdx="2" presStyleCnt="4"/>
      <dgm:spPr/>
    </dgm:pt>
    <dgm:pt modelId="{88089E30-84C3-49E9-8BF8-414095FEAAC4}" type="pres">
      <dgm:prSet presAssocID="{D5C832BC-00CE-4DC3-841E-3CFD16227DBF}" presName="dummy3a" presStyleCnt="0"/>
      <dgm:spPr/>
    </dgm:pt>
    <dgm:pt modelId="{582B2319-6BCE-41F7-B8C1-A2D699F4EE29}" type="pres">
      <dgm:prSet presAssocID="{D5C832BC-00CE-4DC3-841E-3CFD16227DBF}" presName="dummy3b" presStyleCnt="0"/>
      <dgm:spPr/>
    </dgm:pt>
    <dgm:pt modelId="{528AADCB-9E27-406F-868F-E85FA873991F}" type="pres">
      <dgm:prSet presAssocID="{D5C832BC-00CE-4DC3-841E-3CFD16227DBF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F12A730-1FB9-4F51-8E63-730B80C8298B}" type="pres">
      <dgm:prSet presAssocID="{D5C832BC-00CE-4DC3-841E-3CFD16227DBF}" presName="wedge4" presStyleLbl="node1" presStyleIdx="3" presStyleCnt="4"/>
      <dgm:spPr/>
    </dgm:pt>
    <dgm:pt modelId="{477EE90E-2117-48A2-A61A-A4AFC74EE690}" type="pres">
      <dgm:prSet presAssocID="{D5C832BC-00CE-4DC3-841E-3CFD16227DBF}" presName="dummy4a" presStyleCnt="0"/>
      <dgm:spPr/>
    </dgm:pt>
    <dgm:pt modelId="{5E366C87-65FE-4EAB-9E14-21F07D7C583A}" type="pres">
      <dgm:prSet presAssocID="{D5C832BC-00CE-4DC3-841E-3CFD16227DBF}" presName="dummy4b" presStyleCnt="0"/>
      <dgm:spPr/>
    </dgm:pt>
    <dgm:pt modelId="{2A799641-56B5-42D7-B0EA-877BC2AB4B63}" type="pres">
      <dgm:prSet presAssocID="{D5C832BC-00CE-4DC3-841E-3CFD16227DBF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E29BE5C-9ED0-4A93-BC78-395516F55E13}" type="pres">
      <dgm:prSet presAssocID="{04DFADC8-B3FC-4217-B7EC-BC3254DEABA2}" presName="arrowWedge1" presStyleLbl="fgSibTrans2D1" presStyleIdx="0" presStyleCnt="4"/>
      <dgm:spPr/>
    </dgm:pt>
    <dgm:pt modelId="{66D1AE77-49C4-4B70-AE3E-A6E230D37024}" type="pres">
      <dgm:prSet presAssocID="{4680B406-A38F-4F2F-BED7-AA036173865C}" presName="arrowWedge2" presStyleLbl="fgSibTrans2D1" presStyleIdx="1" presStyleCnt="4"/>
      <dgm:spPr/>
    </dgm:pt>
    <dgm:pt modelId="{58717FA1-25BC-492F-AD40-192007DBE30D}" type="pres">
      <dgm:prSet presAssocID="{396FF6D4-DE48-428B-8732-E993CA69D202}" presName="arrowWedge3" presStyleLbl="fgSibTrans2D1" presStyleIdx="2" presStyleCnt="4"/>
      <dgm:spPr/>
    </dgm:pt>
    <dgm:pt modelId="{08B16505-7177-460C-8367-32ED999455A1}" type="pres">
      <dgm:prSet presAssocID="{0BBAD937-EE3F-4D36-989D-2828678CADBB}" presName="arrowWedge4" presStyleLbl="fgSibTrans2D1" presStyleIdx="3" presStyleCnt="4"/>
      <dgm:spPr/>
    </dgm:pt>
  </dgm:ptLst>
  <dgm:cxnLst>
    <dgm:cxn modelId="{2E97DC02-9C16-4A2D-8BBC-E5C8B7635D69}" type="presOf" srcId="{59207BEB-71CB-41E5-882D-DA9B09641E9F}" destId="{FAF62A98-8A1B-40BE-92C4-4B7386A89C1D}" srcOrd="0" destOrd="0" presId="urn:microsoft.com/office/officeart/2005/8/layout/cycle8"/>
    <dgm:cxn modelId="{8BA2EC08-EBB4-466E-AB53-52A8E64667F8}" type="presOf" srcId="{946A4660-3412-4FA1-90A3-C41A17AE4CCE}" destId="{6F12A730-1FB9-4F51-8E63-730B80C8298B}" srcOrd="0" destOrd="0" presId="urn:microsoft.com/office/officeart/2005/8/layout/cycle8"/>
    <dgm:cxn modelId="{4A921E19-4E40-4EC7-A40B-45FE471E426E}" type="presOf" srcId="{828D9F3A-A0D7-4FE1-B818-399F6D4D20FE}" destId="{50E2E79E-101C-4890-A0FB-5805AFAF6660}" srcOrd="0" destOrd="0" presId="urn:microsoft.com/office/officeart/2005/8/layout/cycle8"/>
    <dgm:cxn modelId="{9FB7CA2F-691E-49DB-931E-8CE111B73F6E}" srcId="{D5C832BC-00CE-4DC3-841E-3CFD16227DBF}" destId="{946A4660-3412-4FA1-90A3-C41A17AE4CCE}" srcOrd="3" destOrd="0" parTransId="{8015F164-D7E0-4BAB-8A83-4BECC80FBE90}" sibTransId="{0BBAD937-EE3F-4D36-989D-2828678CADBB}"/>
    <dgm:cxn modelId="{F8FA2249-1BAF-4E61-B030-34F91ACD0065}" srcId="{D5C832BC-00CE-4DC3-841E-3CFD16227DBF}" destId="{828D9F3A-A0D7-4FE1-B818-399F6D4D20FE}" srcOrd="1" destOrd="0" parTransId="{34CBB271-6A48-4231-BAE1-4FE829E4616D}" sibTransId="{4680B406-A38F-4F2F-BED7-AA036173865C}"/>
    <dgm:cxn modelId="{FAE3C953-34FB-484A-BC1D-1F714280E249}" type="presOf" srcId="{C92D18DE-0167-4C63-8931-D2D246EDA2E1}" destId="{7ED073BC-03AC-416C-846E-A49B5D0EA7FB}" srcOrd="0" destOrd="0" presId="urn:microsoft.com/office/officeart/2005/8/layout/cycle8"/>
    <dgm:cxn modelId="{EC6C1F56-0720-4A09-AE43-7BE183DAD03A}" srcId="{D5C832BC-00CE-4DC3-841E-3CFD16227DBF}" destId="{C92D18DE-0167-4C63-8931-D2D246EDA2E1}" srcOrd="0" destOrd="0" parTransId="{7FAE8088-2575-4352-A50F-A6FD26F6C095}" sibTransId="{04DFADC8-B3FC-4217-B7EC-BC3254DEABA2}"/>
    <dgm:cxn modelId="{97CE7A61-71FC-4549-97E1-ADC8708537A1}" srcId="{D5C832BC-00CE-4DC3-841E-3CFD16227DBF}" destId="{59207BEB-71CB-41E5-882D-DA9B09641E9F}" srcOrd="2" destOrd="0" parTransId="{F7AB53E2-2E44-4FC5-90F4-EB2CF6CEEB8E}" sibTransId="{396FF6D4-DE48-428B-8732-E993CA69D202}"/>
    <dgm:cxn modelId="{50F1E37E-98D3-4A33-9D5B-D057386FDF01}" type="presOf" srcId="{59207BEB-71CB-41E5-882D-DA9B09641E9F}" destId="{528AADCB-9E27-406F-868F-E85FA873991F}" srcOrd="1" destOrd="0" presId="urn:microsoft.com/office/officeart/2005/8/layout/cycle8"/>
    <dgm:cxn modelId="{6D752780-BB29-4554-981D-89F7CF786951}" type="presOf" srcId="{D5C832BC-00CE-4DC3-841E-3CFD16227DBF}" destId="{59432DC4-2B32-4789-B522-0696BCECD08C}" srcOrd="0" destOrd="0" presId="urn:microsoft.com/office/officeart/2005/8/layout/cycle8"/>
    <dgm:cxn modelId="{9F2CA385-B9AE-42D2-913B-3EC4B0C1FFAE}" type="presOf" srcId="{828D9F3A-A0D7-4FE1-B818-399F6D4D20FE}" destId="{0DCDD628-51FE-47A7-9282-8A0CFF5D38F2}" srcOrd="1" destOrd="0" presId="urn:microsoft.com/office/officeart/2005/8/layout/cycle8"/>
    <dgm:cxn modelId="{6BDFACB9-F624-4E87-9180-2C5B4398A54C}" type="presOf" srcId="{C92D18DE-0167-4C63-8931-D2D246EDA2E1}" destId="{328432A1-8252-4410-9B77-BD632F91CD27}" srcOrd="1" destOrd="0" presId="urn:microsoft.com/office/officeart/2005/8/layout/cycle8"/>
    <dgm:cxn modelId="{AC62A9BB-9251-4B80-9512-2034CD505756}" type="presOf" srcId="{946A4660-3412-4FA1-90A3-C41A17AE4CCE}" destId="{2A799641-56B5-42D7-B0EA-877BC2AB4B63}" srcOrd="1" destOrd="0" presId="urn:microsoft.com/office/officeart/2005/8/layout/cycle8"/>
    <dgm:cxn modelId="{9CCFC45F-3D05-498B-A156-1F5204CEEA20}" type="presParOf" srcId="{59432DC4-2B32-4789-B522-0696BCECD08C}" destId="{7ED073BC-03AC-416C-846E-A49B5D0EA7FB}" srcOrd="0" destOrd="0" presId="urn:microsoft.com/office/officeart/2005/8/layout/cycle8"/>
    <dgm:cxn modelId="{F58C7911-DFF3-407E-8D8C-7262A13FF7DF}" type="presParOf" srcId="{59432DC4-2B32-4789-B522-0696BCECD08C}" destId="{437ED4A8-EE00-4FFE-BA59-90D0E9805B7B}" srcOrd="1" destOrd="0" presId="urn:microsoft.com/office/officeart/2005/8/layout/cycle8"/>
    <dgm:cxn modelId="{F13D3333-6B33-462C-A711-9C05859CCF80}" type="presParOf" srcId="{59432DC4-2B32-4789-B522-0696BCECD08C}" destId="{0954D7B3-4CD4-4010-BE39-29111DBBE310}" srcOrd="2" destOrd="0" presId="urn:microsoft.com/office/officeart/2005/8/layout/cycle8"/>
    <dgm:cxn modelId="{7A9A5D20-EBB8-448C-AD07-69D4C42C1164}" type="presParOf" srcId="{59432DC4-2B32-4789-B522-0696BCECD08C}" destId="{328432A1-8252-4410-9B77-BD632F91CD27}" srcOrd="3" destOrd="0" presId="urn:microsoft.com/office/officeart/2005/8/layout/cycle8"/>
    <dgm:cxn modelId="{69B217D8-DB66-410A-97E9-15B46C46714F}" type="presParOf" srcId="{59432DC4-2B32-4789-B522-0696BCECD08C}" destId="{50E2E79E-101C-4890-A0FB-5805AFAF6660}" srcOrd="4" destOrd="0" presId="urn:microsoft.com/office/officeart/2005/8/layout/cycle8"/>
    <dgm:cxn modelId="{ADABD726-E700-4EE2-A211-CF2FD3D8D044}" type="presParOf" srcId="{59432DC4-2B32-4789-B522-0696BCECD08C}" destId="{4ABC6723-BB13-436F-9D1C-4A74FB5E752A}" srcOrd="5" destOrd="0" presId="urn:microsoft.com/office/officeart/2005/8/layout/cycle8"/>
    <dgm:cxn modelId="{3BA1A6D3-D963-4CA9-B49F-CB729027D093}" type="presParOf" srcId="{59432DC4-2B32-4789-B522-0696BCECD08C}" destId="{05457E56-E47F-4F98-9BBB-2B6566481AAF}" srcOrd="6" destOrd="0" presId="urn:microsoft.com/office/officeart/2005/8/layout/cycle8"/>
    <dgm:cxn modelId="{FCD21837-E30E-4D31-9E92-1D6A72DC5447}" type="presParOf" srcId="{59432DC4-2B32-4789-B522-0696BCECD08C}" destId="{0DCDD628-51FE-47A7-9282-8A0CFF5D38F2}" srcOrd="7" destOrd="0" presId="urn:microsoft.com/office/officeart/2005/8/layout/cycle8"/>
    <dgm:cxn modelId="{76C54A50-931F-486B-BB45-0832D87298A3}" type="presParOf" srcId="{59432DC4-2B32-4789-B522-0696BCECD08C}" destId="{FAF62A98-8A1B-40BE-92C4-4B7386A89C1D}" srcOrd="8" destOrd="0" presId="urn:microsoft.com/office/officeart/2005/8/layout/cycle8"/>
    <dgm:cxn modelId="{EF085E8F-70EE-42FD-86DF-DC7A403389A4}" type="presParOf" srcId="{59432DC4-2B32-4789-B522-0696BCECD08C}" destId="{88089E30-84C3-49E9-8BF8-414095FEAAC4}" srcOrd="9" destOrd="0" presId="urn:microsoft.com/office/officeart/2005/8/layout/cycle8"/>
    <dgm:cxn modelId="{51720721-1489-41CA-9E4E-DAA1A4180355}" type="presParOf" srcId="{59432DC4-2B32-4789-B522-0696BCECD08C}" destId="{582B2319-6BCE-41F7-B8C1-A2D699F4EE29}" srcOrd="10" destOrd="0" presId="urn:microsoft.com/office/officeart/2005/8/layout/cycle8"/>
    <dgm:cxn modelId="{AEC7A7F4-7FFA-4866-9090-F7DFBA5C8B19}" type="presParOf" srcId="{59432DC4-2B32-4789-B522-0696BCECD08C}" destId="{528AADCB-9E27-406F-868F-E85FA873991F}" srcOrd="11" destOrd="0" presId="urn:microsoft.com/office/officeart/2005/8/layout/cycle8"/>
    <dgm:cxn modelId="{6B9521DC-79D4-4F67-B653-2F3798E01A08}" type="presParOf" srcId="{59432DC4-2B32-4789-B522-0696BCECD08C}" destId="{6F12A730-1FB9-4F51-8E63-730B80C8298B}" srcOrd="12" destOrd="0" presId="urn:microsoft.com/office/officeart/2005/8/layout/cycle8"/>
    <dgm:cxn modelId="{EC8DC7B0-B511-4F71-A99C-4FD46697C6FC}" type="presParOf" srcId="{59432DC4-2B32-4789-B522-0696BCECD08C}" destId="{477EE90E-2117-48A2-A61A-A4AFC74EE690}" srcOrd="13" destOrd="0" presId="urn:microsoft.com/office/officeart/2005/8/layout/cycle8"/>
    <dgm:cxn modelId="{3AB790A5-E516-4185-904F-3F563C9D95BC}" type="presParOf" srcId="{59432DC4-2B32-4789-B522-0696BCECD08C}" destId="{5E366C87-65FE-4EAB-9E14-21F07D7C583A}" srcOrd="14" destOrd="0" presId="urn:microsoft.com/office/officeart/2005/8/layout/cycle8"/>
    <dgm:cxn modelId="{CAD0C3A6-B764-48A3-92BC-76BDB483E78F}" type="presParOf" srcId="{59432DC4-2B32-4789-B522-0696BCECD08C}" destId="{2A799641-56B5-42D7-B0EA-877BC2AB4B63}" srcOrd="15" destOrd="0" presId="urn:microsoft.com/office/officeart/2005/8/layout/cycle8"/>
    <dgm:cxn modelId="{2055A69E-E467-4BB0-AB76-45F5698EA83E}" type="presParOf" srcId="{59432DC4-2B32-4789-B522-0696BCECD08C}" destId="{9E29BE5C-9ED0-4A93-BC78-395516F55E13}" srcOrd="16" destOrd="0" presId="urn:microsoft.com/office/officeart/2005/8/layout/cycle8"/>
    <dgm:cxn modelId="{EBA2BCB5-4E2D-49E5-AB7F-290E71C86988}" type="presParOf" srcId="{59432DC4-2B32-4789-B522-0696BCECD08C}" destId="{66D1AE77-49C4-4B70-AE3E-A6E230D37024}" srcOrd="17" destOrd="0" presId="urn:microsoft.com/office/officeart/2005/8/layout/cycle8"/>
    <dgm:cxn modelId="{43AD84FA-959C-4FA4-850D-769C3F32DE1F}" type="presParOf" srcId="{59432DC4-2B32-4789-B522-0696BCECD08C}" destId="{58717FA1-25BC-492F-AD40-192007DBE30D}" srcOrd="18" destOrd="0" presId="urn:microsoft.com/office/officeart/2005/8/layout/cycle8"/>
    <dgm:cxn modelId="{B6C3C70C-C3F3-4D73-99BF-CEA1D5A2F915}" type="presParOf" srcId="{59432DC4-2B32-4789-B522-0696BCECD08C}" destId="{08B16505-7177-460C-8367-32ED999455A1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C832BC-00CE-4DC3-841E-3CFD16227DBF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C92D18DE-0167-4C63-8931-D2D246EDA2E1}">
      <dgm:prSet phldrT="[Text]" custT="1"/>
      <dgm:spPr/>
      <dgm:t>
        <a:bodyPr/>
        <a:lstStyle/>
        <a:p>
          <a:r>
            <a:rPr lang="en-US" sz="1100" dirty="0"/>
            <a:t>Staff</a:t>
          </a:r>
        </a:p>
      </dgm:t>
    </dgm:pt>
    <dgm:pt modelId="{7FAE8088-2575-4352-A50F-A6FD26F6C095}" type="parTrans" cxnId="{EC6C1F56-0720-4A09-AE43-7BE183DAD03A}">
      <dgm:prSet/>
      <dgm:spPr/>
      <dgm:t>
        <a:bodyPr/>
        <a:lstStyle/>
        <a:p>
          <a:endParaRPr lang="en-US" sz="1100"/>
        </a:p>
      </dgm:t>
    </dgm:pt>
    <dgm:pt modelId="{04DFADC8-B3FC-4217-B7EC-BC3254DEABA2}" type="sibTrans" cxnId="{EC6C1F56-0720-4A09-AE43-7BE183DAD03A}">
      <dgm:prSet/>
      <dgm:spPr/>
      <dgm:t>
        <a:bodyPr/>
        <a:lstStyle/>
        <a:p>
          <a:endParaRPr lang="en-US" sz="1100"/>
        </a:p>
      </dgm:t>
    </dgm:pt>
    <dgm:pt modelId="{828D9F3A-A0D7-4FE1-B818-399F6D4D20FE}">
      <dgm:prSet phldrT="[Text]" custT="1"/>
      <dgm:spPr/>
      <dgm:t>
        <a:bodyPr/>
        <a:lstStyle/>
        <a:p>
          <a:r>
            <a:rPr lang="en-US" sz="1100" dirty="0"/>
            <a:t>Faculty</a:t>
          </a:r>
        </a:p>
      </dgm:t>
    </dgm:pt>
    <dgm:pt modelId="{34CBB271-6A48-4231-BAE1-4FE829E4616D}" type="parTrans" cxnId="{F8FA2249-1BAF-4E61-B030-34F91ACD0065}">
      <dgm:prSet/>
      <dgm:spPr/>
      <dgm:t>
        <a:bodyPr/>
        <a:lstStyle/>
        <a:p>
          <a:endParaRPr lang="en-US" sz="1100"/>
        </a:p>
      </dgm:t>
    </dgm:pt>
    <dgm:pt modelId="{4680B406-A38F-4F2F-BED7-AA036173865C}" type="sibTrans" cxnId="{F8FA2249-1BAF-4E61-B030-34F91ACD0065}">
      <dgm:prSet/>
      <dgm:spPr/>
      <dgm:t>
        <a:bodyPr/>
        <a:lstStyle/>
        <a:p>
          <a:endParaRPr lang="en-US" sz="1100"/>
        </a:p>
      </dgm:t>
    </dgm:pt>
    <dgm:pt modelId="{59207BEB-71CB-41E5-882D-DA9B09641E9F}">
      <dgm:prSet phldrT="[Text]" custT="1"/>
      <dgm:spPr/>
      <dgm:t>
        <a:bodyPr/>
        <a:lstStyle/>
        <a:p>
          <a:r>
            <a:rPr lang="en-US" sz="1100" dirty="0"/>
            <a:t>Students</a:t>
          </a:r>
        </a:p>
      </dgm:t>
    </dgm:pt>
    <dgm:pt modelId="{F7AB53E2-2E44-4FC5-90F4-EB2CF6CEEB8E}" type="parTrans" cxnId="{97CE7A61-71FC-4549-97E1-ADC8708537A1}">
      <dgm:prSet/>
      <dgm:spPr/>
      <dgm:t>
        <a:bodyPr/>
        <a:lstStyle/>
        <a:p>
          <a:endParaRPr lang="en-US" sz="1100"/>
        </a:p>
      </dgm:t>
    </dgm:pt>
    <dgm:pt modelId="{396FF6D4-DE48-428B-8732-E993CA69D202}" type="sibTrans" cxnId="{97CE7A61-71FC-4549-97E1-ADC8708537A1}">
      <dgm:prSet/>
      <dgm:spPr/>
      <dgm:t>
        <a:bodyPr/>
        <a:lstStyle/>
        <a:p>
          <a:endParaRPr lang="en-US" sz="1100"/>
        </a:p>
      </dgm:t>
    </dgm:pt>
    <dgm:pt modelId="{946A4660-3412-4FA1-90A3-C41A17AE4CCE}">
      <dgm:prSet phldrT="[Text]" custT="1"/>
      <dgm:spPr/>
      <dgm:t>
        <a:bodyPr/>
        <a:lstStyle/>
        <a:p>
          <a:r>
            <a:rPr lang="en-US" sz="1100" dirty="0"/>
            <a:t>Administrators</a:t>
          </a:r>
        </a:p>
      </dgm:t>
    </dgm:pt>
    <dgm:pt modelId="{8015F164-D7E0-4BAB-8A83-4BECC80FBE90}" type="parTrans" cxnId="{9FB7CA2F-691E-49DB-931E-8CE111B73F6E}">
      <dgm:prSet/>
      <dgm:spPr/>
      <dgm:t>
        <a:bodyPr/>
        <a:lstStyle/>
        <a:p>
          <a:endParaRPr lang="en-US" sz="1100"/>
        </a:p>
      </dgm:t>
    </dgm:pt>
    <dgm:pt modelId="{0BBAD937-EE3F-4D36-989D-2828678CADBB}" type="sibTrans" cxnId="{9FB7CA2F-691E-49DB-931E-8CE111B73F6E}">
      <dgm:prSet/>
      <dgm:spPr/>
      <dgm:t>
        <a:bodyPr/>
        <a:lstStyle/>
        <a:p>
          <a:endParaRPr lang="en-US" sz="1100"/>
        </a:p>
      </dgm:t>
    </dgm:pt>
    <dgm:pt modelId="{59432DC4-2B32-4789-B522-0696BCECD08C}" type="pres">
      <dgm:prSet presAssocID="{D5C832BC-00CE-4DC3-841E-3CFD16227DBF}" presName="compositeShape" presStyleCnt="0">
        <dgm:presLayoutVars>
          <dgm:chMax val="7"/>
          <dgm:dir/>
          <dgm:resizeHandles val="exact"/>
        </dgm:presLayoutVars>
      </dgm:prSet>
      <dgm:spPr/>
    </dgm:pt>
    <dgm:pt modelId="{7ED073BC-03AC-416C-846E-A49B5D0EA7FB}" type="pres">
      <dgm:prSet presAssocID="{D5C832BC-00CE-4DC3-841E-3CFD16227DBF}" presName="wedge1" presStyleLbl="node1" presStyleIdx="0" presStyleCnt="4"/>
      <dgm:spPr/>
    </dgm:pt>
    <dgm:pt modelId="{437ED4A8-EE00-4FFE-BA59-90D0E9805B7B}" type="pres">
      <dgm:prSet presAssocID="{D5C832BC-00CE-4DC3-841E-3CFD16227DBF}" presName="dummy1a" presStyleCnt="0"/>
      <dgm:spPr/>
    </dgm:pt>
    <dgm:pt modelId="{0954D7B3-4CD4-4010-BE39-29111DBBE310}" type="pres">
      <dgm:prSet presAssocID="{D5C832BC-00CE-4DC3-841E-3CFD16227DBF}" presName="dummy1b" presStyleCnt="0"/>
      <dgm:spPr/>
    </dgm:pt>
    <dgm:pt modelId="{328432A1-8252-4410-9B77-BD632F91CD27}" type="pres">
      <dgm:prSet presAssocID="{D5C832BC-00CE-4DC3-841E-3CFD16227DBF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0E2E79E-101C-4890-A0FB-5805AFAF6660}" type="pres">
      <dgm:prSet presAssocID="{D5C832BC-00CE-4DC3-841E-3CFD16227DBF}" presName="wedge2" presStyleLbl="node1" presStyleIdx="1" presStyleCnt="4"/>
      <dgm:spPr/>
    </dgm:pt>
    <dgm:pt modelId="{4ABC6723-BB13-436F-9D1C-4A74FB5E752A}" type="pres">
      <dgm:prSet presAssocID="{D5C832BC-00CE-4DC3-841E-3CFD16227DBF}" presName="dummy2a" presStyleCnt="0"/>
      <dgm:spPr/>
    </dgm:pt>
    <dgm:pt modelId="{05457E56-E47F-4F98-9BBB-2B6566481AAF}" type="pres">
      <dgm:prSet presAssocID="{D5C832BC-00CE-4DC3-841E-3CFD16227DBF}" presName="dummy2b" presStyleCnt="0"/>
      <dgm:spPr/>
    </dgm:pt>
    <dgm:pt modelId="{0DCDD628-51FE-47A7-9282-8A0CFF5D38F2}" type="pres">
      <dgm:prSet presAssocID="{D5C832BC-00CE-4DC3-841E-3CFD16227DBF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AF62A98-8A1B-40BE-92C4-4B7386A89C1D}" type="pres">
      <dgm:prSet presAssocID="{D5C832BC-00CE-4DC3-841E-3CFD16227DBF}" presName="wedge3" presStyleLbl="node1" presStyleIdx="2" presStyleCnt="4"/>
      <dgm:spPr/>
    </dgm:pt>
    <dgm:pt modelId="{88089E30-84C3-49E9-8BF8-414095FEAAC4}" type="pres">
      <dgm:prSet presAssocID="{D5C832BC-00CE-4DC3-841E-3CFD16227DBF}" presName="dummy3a" presStyleCnt="0"/>
      <dgm:spPr/>
    </dgm:pt>
    <dgm:pt modelId="{582B2319-6BCE-41F7-B8C1-A2D699F4EE29}" type="pres">
      <dgm:prSet presAssocID="{D5C832BC-00CE-4DC3-841E-3CFD16227DBF}" presName="dummy3b" presStyleCnt="0"/>
      <dgm:spPr/>
    </dgm:pt>
    <dgm:pt modelId="{528AADCB-9E27-406F-868F-E85FA873991F}" type="pres">
      <dgm:prSet presAssocID="{D5C832BC-00CE-4DC3-841E-3CFD16227DBF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F12A730-1FB9-4F51-8E63-730B80C8298B}" type="pres">
      <dgm:prSet presAssocID="{D5C832BC-00CE-4DC3-841E-3CFD16227DBF}" presName="wedge4" presStyleLbl="node1" presStyleIdx="3" presStyleCnt="4"/>
      <dgm:spPr/>
    </dgm:pt>
    <dgm:pt modelId="{477EE90E-2117-48A2-A61A-A4AFC74EE690}" type="pres">
      <dgm:prSet presAssocID="{D5C832BC-00CE-4DC3-841E-3CFD16227DBF}" presName="dummy4a" presStyleCnt="0"/>
      <dgm:spPr/>
    </dgm:pt>
    <dgm:pt modelId="{5E366C87-65FE-4EAB-9E14-21F07D7C583A}" type="pres">
      <dgm:prSet presAssocID="{D5C832BC-00CE-4DC3-841E-3CFD16227DBF}" presName="dummy4b" presStyleCnt="0"/>
      <dgm:spPr/>
    </dgm:pt>
    <dgm:pt modelId="{2A799641-56B5-42D7-B0EA-877BC2AB4B63}" type="pres">
      <dgm:prSet presAssocID="{D5C832BC-00CE-4DC3-841E-3CFD16227DBF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E29BE5C-9ED0-4A93-BC78-395516F55E13}" type="pres">
      <dgm:prSet presAssocID="{04DFADC8-B3FC-4217-B7EC-BC3254DEABA2}" presName="arrowWedge1" presStyleLbl="fgSibTrans2D1" presStyleIdx="0" presStyleCnt="4"/>
      <dgm:spPr/>
    </dgm:pt>
    <dgm:pt modelId="{66D1AE77-49C4-4B70-AE3E-A6E230D37024}" type="pres">
      <dgm:prSet presAssocID="{4680B406-A38F-4F2F-BED7-AA036173865C}" presName="arrowWedge2" presStyleLbl="fgSibTrans2D1" presStyleIdx="1" presStyleCnt="4"/>
      <dgm:spPr/>
    </dgm:pt>
    <dgm:pt modelId="{58717FA1-25BC-492F-AD40-192007DBE30D}" type="pres">
      <dgm:prSet presAssocID="{396FF6D4-DE48-428B-8732-E993CA69D202}" presName="arrowWedge3" presStyleLbl="fgSibTrans2D1" presStyleIdx="2" presStyleCnt="4"/>
      <dgm:spPr/>
    </dgm:pt>
    <dgm:pt modelId="{08B16505-7177-460C-8367-32ED999455A1}" type="pres">
      <dgm:prSet presAssocID="{0BBAD937-EE3F-4D36-989D-2828678CADBB}" presName="arrowWedge4" presStyleLbl="fgSibTrans2D1" presStyleIdx="3" presStyleCnt="4"/>
      <dgm:spPr/>
    </dgm:pt>
  </dgm:ptLst>
  <dgm:cxnLst>
    <dgm:cxn modelId="{2E97DC02-9C16-4A2D-8BBC-E5C8B7635D69}" type="presOf" srcId="{59207BEB-71CB-41E5-882D-DA9B09641E9F}" destId="{FAF62A98-8A1B-40BE-92C4-4B7386A89C1D}" srcOrd="0" destOrd="0" presId="urn:microsoft.com/office/officeart/2005/8/layout/cycle8"/>
    <dgm:cxn modelId="{8BA2EC08-EBB4-466E-AB53-52A8E64667F8}" type="presOf" srcId="{946A4660-3412-4FA1-90A3-C41A17AE4CCE}" destId="{6F12A730-1FB9-4F51-8E63-730B80C8298B}" srcOrd="0" destOrd="0" presId="urn:microsoft.com/office/officeart/2005/8/layout/cycle8"/>
    <dgm:cxn modelId="{4A921E19-4E40-4EC7-A40B-45FE471E426E}" type="presOf" srcId="{828D9F3A-A0D7-4FE1-B818-399F6D4D20FE}" destId="{50E2E79E-101C-4890-A0FB-5805AFAF6660}" srcOrd="0" destOrd="0" presId="urn:microsoft.com/office/officeart/2005/8/layout/cycle8"/>
    <dgm:cxn modelId="{9FB7CA2F-691E-49DB-931E-8CE111B73F6E}" srcId="{D5C832BC-00CE-4DC3-841E-3CFD16227DBF}" destId="{946A4660-3412-4FA1-90A3-C41A17AE4CCE}" srcOrd="3" destOrd="0" parTransId="{8015F164-D7E0-4BAB-8A83-4BECC80FBE90}" sibTransId="{0BBAD937-EE3F-4D36-989D-2828678CADBB}"/>
    <dgm:cxn modelId="{F8FA2249-1BAF-4E61-B030-34F91ACD0065}" srcId="{D5C832BC-00CE-4DC3-841E-3CFD16227DBF}" destId="{828D9F3A-A0D7-4FE1-B818-399F6D4D20FE}" srcOrd="1" destOrd="0" parTransId="{34CBB271-6A48-4231-BAE1-4FE829E4616D}" sibTransId="{4680B406-A38F-4F2F-BED7-AA036173865C}"/>
    <dgm:cxn modelId="{FAE3C953-34FB-484A-BC1D-1F714280E249}" type="presOf" srcId="{C92D18DE-0167-4C63-8931-D2D246EDA2E1}" destId="{7ED073BC-03AC-416C-846E-A49B5D0EA7FB}" srcOrd="0" destOrd="0" presId="urn:microsoft.com/office/officeart/2005/8/layout/cycle8"/>
    <dgm:cxn modelId="{EC6C1F56-0720-4A09-AE43-7BE183DAD03A}" srcId="{D5C832BC-00CE-4DC3-841E-3CFD16227DBF}" destId="{C92D18DE-0167-4C63-8931-D2D246EDA2E1}" srcOrd="0" destOrd="0" parTransId="{7FAE8088-2575-4352-A50F-A6FD26F6C095}" sibTransId="{04DFADC8-B3FC-4217-B7EC-BC3254DEABA2}"/>
    <dgm:cxn modelId="{97CE7A61-71FC-4549-97E1-ADC8708537A1}" srcId="{D5C832BC-00CE-4DC3-841E-3CFD16227DBF}" destId="{59207BEB-71CB-41E5-882D-DA9B09641E9F}" srcOrd="2" destOrd="0" parTransId="{F7AB53E2-2E44-4FC5-90F4-EB2CF6CEEB8E}" sibTransId="{396FF6D4-DE48-428B-8732-E993CA69D202}"/>
    <dgm:cxn modelId="{50F1E37E-98D3-4A33-9D5B-D057386FDF01}" type="presOf" srcId="{59207BEB-71CB-41E5-882D-DA9B09641E9F}" destId="{528AADCB-9E27-406F-868F-E85FA873991F}" srcOrd="1" destOrd="0" presId="urn:microsoft.com/office/officeart/2005/8/layout/cycle8"/>
    <dgm:cxn modelId="{6D752780-BB29-4554-981D-89F7CF786951}" type="presOf" srcId="{D5C832BC-00CE-4DC3-841E-3CFD16227DBF}" destId="{59432DC4-2B32-4789-B522-0696BCECD08C}" srcOrd="0" destOrd="0" presId="urn:microsoft.com/office/officeart/2005/8/layout/cycle8"/>
    <dgm:cxn modelId="{9F2CA385-B9AE-42D2-913B-3EC4B0C1FFAE}" type="presOf" srcId="{828D9F3A-A0D7-4FE1-B818-399F6D4D20FE}" destId="{0DCDD628-51FE-47A7-9282-8A0CFF5D38F2}" srcOrd="1" destOrd="0" presId="urn:microsoft.com/office/officeart/2005/8/layout/cycle8"/>
    <dgm:cxn modelId="{6BDFACB9-F624-4E87-9180-2C5B4398A54C}" type="presOf" srcId="{C92D18DE-0167-4C63-8931-D2D246EDA2E1}" destId="{328432A1-8252-4410-9B77-BD632F91CD27}" srcOrd="1" destOrd="0" presId="urn:microsoft.com/office/officeart/2005/8/layout/cycle8"/>
    <dgm:cxn modelId="{AC62A9BB-9251-4B80-9512-2034CD505756}" type="presOf" srcId="{946A4660-3412-4FA1-90A3-C41A17AE4CCE}" destId="{2A799641-56B5-42D7-B0EA-877BC2AB4B63}" srcOrd="1" destOrd="0" presId="urn:microsoft.com/office/officeart/2005/8/layout/cycle8"/>
    <dgm:cxn modelId="{9CCFC45F-3D05-498B-A156-1F5204CEEA20}" type="presParOf" srcId="{59432DC4-2B32-4789-B522-0696BCECD08C}" destId="{7ED073BC-03AC-416C-846E-A49B5D0EA7FB}" srcOrd="0" destOrd="0" presId="urn:microsoft.com/office/officeart/2005/8/layout/cycle8"/>
    <dgm:cxn modelId="{F58C7911-DFF3-407E-8D8C-7262A13FF7DF}" type="presParOf" srcId="{59432DC4-2B32-4789-B522-0696BCECD08C}" destId="{437ED4A8-EE00-4FFE-BA59-90D0E9805B7B}" srcOrd="1" destOrd="0" presId="urn:microsoft.com/office/officeart/2005/8/layout/cycle8"/>
    <dgm:cxn modelId="{F13D3333-6B33-462C-A711-9C05859CCF80}" type="presParOf" srcId="{59432DC4-2B32-4789-B522-0696BCECD08C}" destId="{0954D7B3-4CD4-4010-BE39-29111DBBE310}" srcOrd="2" destOrd="0" presId="urn:microsoft.com/office/officeart/2005/8/layout/cycle8"/>
    <dgm:cxn modelId="{7A9A5D20-EBB8-448C-AD07-69D4C42C1164}" type="presParOf" srcId="{59432DC4-2B32-4789-B522-0696BCECD08C}" destId="{328432A1-8252-4410-9B77-BD632F91CD27}" srcOrd="3" destOrd="0" presId="urn:microsoft.com/office/officeart/2005/8/layout/cycle8"/>
    <dgm:cxn modelId="{69B217D8-DB66-410A-97E9-15B46C46714F}" type="presParOf" srcId="{59432DC4-2B32-4789-B522-0696BCECD08C}" destId="{50E2E79E-101C-4890-A0FB-5805AFAF6660}" srcOrd="4" destOrd="0" presId="urn:microsoft.com/office/officeart/2005/8/layout/cycle8"/>
    <dgm:cxn modelId="{ADABD726-E700-4EE2-A211-CF2FD3D8D044}" type="presParOf" srcId="{59432DC4-2B32-4789-B522-0696BCECD08C}" destId="{4ABC6723-BB13-436F-9D1C-4A74FB5E752A}" srcOrd="5" destOrd="0" presId="urn:microsoft.com/office/officeart/2005/8/layout/cycle8"/>
    <dgm:cxn modelId="{3BA1A6D3-D963-4CA9-B49F-CB729027D093}" type="presParOf" srcId="{59432DC4-2B32-4789-B522-0696BCECD08C}" destId="{05457E56-E47F-4F98-9BBB-2B6566481AAF}" srcOrd="6" destOrd="0" presId="urn:microsoft.com/office/officeart/2005/8/layout/cycle8"/>
    <dgm:cxn modelId="{FCD21837-E30E-4D31-9E92-1D6A72DC5447}" type="presParOf" srcId="{59432DC4-2B32-4789-B522-0696BCECD08C}" destId="{0DCDD628-51FE-47A7-9282-8A0CFF5D38F2}" srcOrd="7" destOrd="0" presId="urn:microsoft.com/office/officeart/2005/8/layout/cycle8"/>
    <dgm:cxn modelId="{76C54A50-931F-486B-BB45-0832D87298A3}" type="presParOf" srcId="{59432DC4-2B32-4789-B522-0696BCECD08C}" destId="{FAF62A98-8A1B-40BE-92C4-4B7386A89C1D}" srcOrd="8" destOrd="0" presId="urn:microsoft.com/office/officeart/2005/8/layout/cycle8"/>
    <dgm:cxn modelId="{EF085E8F-70EE-42FD-86DF-DC7A403389A4}" type="presParOf" srcId="{59432DC4-2B32-4789-B522-0696BCECD08C}" destId="{88089E30-84C3-49E9-8BF8-414095FEAAC4}" srcOrd="9" destOrd="0" presId="urn:microsoft.com/office/officeart/2005/8/layout/cycle8"/>
    <dgm:cxn modelId="{51720721-1489-41CA-9E4E-DAA1A4180355}" type="presParOf" srcId="{59432DC4-2B32-4789-B522-0696BCECD08C}" destId="{582B2319-6BCE-41F7-B8C1-A2D699F4EE29}" srcOrd="10" destOrd="0" presId="urn:microsoft.com/office/officeart/2005/8/layout/cycle8"/>
    <dgm:cxn modelId="{AEC7A7F4-7FFA-4866-9090-F7DFBA5C8B19}" type="presParOf" srcId="{59432DC4-2B32-4789-B522-0696BCECD08C}" destId="{528AADCB-9E27-406F-868F-E85FA873991F}" srcOrd="11" destOrd="0" presId="urn:microsoft.com/office/officeart/2005/8/layout/cycle8"/>
    <dgm:cxn modelId="{6B9521DC-79D4-4F67-B653-2F3798E01A08}" type="presParOf" srcId="{59432DC4-2B32-4789-B522-0696BCECD08C}" destId="{6F12A730-1FB9-4F51-8E63-730B80C8298B}" srcOrd="12" destOrd="0" presId="urn:microsoft.com/office/officeart/2005/8/layout/cycle8"/>
    <dgm:cxn modelId="{EC8DC7B0-B511-4F71-A99C-4FD46697C6FC}" type="presParOf" srcId="{59432DC4-2B32-4789-B522-0696BCECD08C}" destId="{477EE90E-2117-48A2-A61A-A4AFC74EE690}" srcOrd="13" destOrd="0" presId="urn:microsoft.com/office/officeart/2005/8/layout/cycle8"/>
    <dgm:cxn modelId="{3AB790A5-E516-4185-904F-3F563C9D95BC}" type="presParOf" srcId="{59432DC4-2B32-4789-B522-0696BCECD08C}" destId="{5E366C87-65FE-4EAB-9E14-21F07D7C583A}" srcOrd="14" destOrd="0" presId="urn:microsoft.com/office/officeart/2005/8/layout/cycle8"/>
    <dgm:cxn modelId="{CAD0C3A6-B764-48A3-92BC-76BDB483E78F}" type="presParOf" srcId="{59432DC4-2B32-4789-B522-0696BCECD08C}" destId="{2A799641-56B5-42D7-B0EA-877BC2AB4B63}" srcOrd="15" destOrd="0" presId="urn:microsoft.com/office/officeart/2005/8/layout/cycle8"/>
    <dgm:cxn modelId="{2055A69E-E467-4BB0-AB76-45F5698EA83E}" type="presParOf" srcId="{59432DC4-2B32-4789-B522-0696BCECD08C}" destId="{9E29BE5C-9ED0-4A93-BC78-395516F55E13}" srcOrd="16" destOrd="0" presId="urn:microsoft.com/office/officeart/2005/8/layout/cycle8"/>
    <dgm:cxn modelId="{EBA2BCB5-4E2D-49E5-AB7F-290E71C86988}" type="presParOf" srcId="{59432DC4-2B32-4789-B522-0696BCECD08C}" destId="{66D1AE77-49C4-4B70-AE3E-A6E230D37024}" srcOrd="17" destOrd="0" presId="urn:microsoft.com/office/officeart/2005/8/layout/cycle8"/>
    <dgm:cxn modelId="{43AD84FA-959C-4FA4-850D-769C3F32DE1F}" type="presParOf" srcId="{59432DC4-2B32-4789-B522-0696BCECD08C}" destId="{58717FA1-25BC-492F-AD40-192007DBE30D}" srcOrd="18" destOrd="0" presId="urn:microsoft.com/office/officeart/2005/8/layout/cycle8"/>
    <dgm:cxn modelId="{B6C3C70C-C3F3-4D73-99BF-CEA1D5A2F915}" type="presParOf" srcId="{59432DC4-2B32-4789-B522-0696BCECD08C}" destId="{08B16505-7177-460C-8367-32ED999455A1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5C832BC-00CE-4DC3-841E-3CFD16227DBF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C92D18DE-0167-4C63-8931-D2D246EDA2E1}">
      <dgm:prSet phldrT="[Text]" custT="1"/>
      <dgm:spPr/>
      <dgm:t>
        <a:bodyPr/>
        <a:lstStyle/>
        <a:p>
          <a:r>
            <a:rPr lang="en-US" sz="1100" dirty="0"/>
            <a:t>Staff</a:t>
          </a:r>
        </a:p>
      </dgm:t>
    </dgm:pt>
    <dgm:pt modelId="{7FAE8088-2575-4352-A50F-A6FD26F6C095}" type="parTrans" cxnId="{EC6C1F56-0720-4A09-AE43-7BE183DAD03A}">
      <dgm:prSet/>
      <dgm:spPr/>
      <dgm:t>
        <a:bodyPr/>
        <a:lstStyle/>
        <a:p>
          <a:endParaRPr lang="en-US" sz="1100"/>
        </a:p>
      </dgm:t>
    </dgm:pt>
    <dgm:pt modelId="{04DFADC8-B3FC-4217-B7EC-BC3254DEABA2}" type="sibTrans" cxnId="{EC6C1F56-0720-4A09-AE43-7BE183DAD03A}">
      <dgm:prSet/>
      <dgm:spPr/>
      <dgm:t>
        <a:bodyPr/>
        <a:lstStyle/>
        <a:p>
          <a:endParaRPr lang="en-US" sz="1100"/>
        </a:p>
      </dgm:t>
    </dgm:pt>
    <dgm:pt modelId="{828D9F3A-A0D7-4FE1-B818-399F6D4D20FE}">
      <dgm:prSet phldrT="[Text]" custT="1"/>
      <dgm:spPr/>
      <dgm:t>
        <a:bodyPr/>
        <a:lstStyle/>
        <a:p>
          <a:r>
            <a:rPr lang="en-US" sz="1100" dirty="0"/>
            <a:t>Faculty</a:t>
          </a:r>
        </a:p>
      </dgm:t>
    </dgm:pt>
    <dgm:pt modelId="{34CBB271-6A48-4231-BAE1-4FE829E4616D}" type="parTrans" cxnId="{F8FA2249-1BAF-4E61-B030-34F91ACD0065}">
      <dgm:prSet/>
      <dgm:spPr/>
      <dgm:t>
        <a:bodyPr/>
        <a:lstStyle/>
        <a:p>
          <a:endParaRPr lang="en-US" sz="1100"/>
        </a:p>
      </dgm:t>
    </dgm:pt>
    <dgm:pt modelId="{4680B406-A38F-4F2F-BED7-AA036173865C}" type="sibTrans" cxnId="{F8FA2249-1BAF-4E61-B030-34F91ACD0065}">
      <dgm:prSet/>
      <dgm:spPr/>
      <dgm:t>
        <a:bodyPr/>
        <a:lstStyle/>
        <a:p>
          <a:endParaRPr lang="en-US" sz="1100"/>
        </a:p>
      </dgm:t>
    </dgm:pt>
    <dgm:pt modelId="{59207BEB-71CB-41E5-882D-DA9B09641E9F}">
      <dgm:prSet phldrT="[Text]" custT="1"/>
      <dgm:spPr/>
      <dgm:t>
        <a:bodyPr/>
        <a:lstStyle/>
        <a:p>
          <a:r>
            <a:rPr lang="en-US" sz="1100" dirty="0"/>
            <a:t>Students</a:t>
          </a:r>
        </a:p>
      </dgm:t>
    </dgm:pt>
    <dgm:pt modelId="{F7AB53E2-2E44-4FC5-90F4-EB2CF6CEEB8E}" type="parTrans" cxnId="{97CE7A61-71FC-4549-97E1-ADC8708537A1}">
      <dgm:prSet/>
      <dgm:spPr/>
      <dgm:t>
        <a:bodyPr/>
        <a:lstStyle/>
        <a:p>
          <a:endParaRPr lang="en-US" sz="1100"/>
        </a:p>
      </dgm:t>
    </dgm:pt>
    <dgm:pt modelId="{396FF6D4-DE48-428B-8732-E993CA69D202}" type="sibTrans" cxnId="{97CE7A61-71FC-4549-97E1-ADC8708537A1}">
      <dgm:prSet/>
      <dgm:spPr/>
      <dgm:t>
        <a:bodyPr/>
        <a:lstStyle/>
        <a:p>
          <a:endParaRPr lang="en-US" sz="1100"/>
        </a:p>
      </dgm:t>
    </dgm:pt>
    <dgm:pt modelId="{946A4660-3412-4FA1-90A3-C41A17AE4CCE}">
      <dgm:prSet phldrT="[Text]" custT="1"/>
      <dgm:spPr/>
      <dgm:t>
        <a:bodyPr/>
        <a:lstStyle/>
        <a:p>
          <a:r>
            <a:rPr lang="en-US" sz="1100" dirty="0"/>
            <a:t>Administrators</a:t>
          </a:r>
        </a:p>
      </dgm:t>
    </dgm:pt>
    <dgm:pt modelId="{8015F164-D7E0-4BAB-8A83-4BECC80FBE90}" type="parTrans" cxnId="{9FB7CA2F-691E-49DB-931E-8CE111B73F6E}">
      <dgm:prSet/>
      <dgm:spPr/>
      <dgm:t>
        <a:bodyPr/>
        <a:lstStyle/>
        <a:p>
          <a:endParaRPr lang="en-US" sz="1100"/>
        </a:p>
      </dgm:t>
    </dgm:pt>
    <dgm:pt modelId="{0BBAD937-EE3F-4D36-989D-2828678CADBB}" type="sibTrans" cxnId="{9FB7CA2F-691E-49DB-931E-8CE111B73F6E}">
      <dgm:prSet/>
      <dgm:spPr/>
      <dgm:t>
        <a:bodyPr/>
        <a:lstStyle/>
        <a:p>
          <a:endParaRPr lang="en-US" sz="1100"/>
        </a:p>
      </dgm:t>
    </dgm:pt>
    <dgm:pt modelId="{59432DC4-2B32-4789-B522-0696BCECD08C}" type="pres">
      <dgm:prSet presAssocID="{D5C832BC-00CE-4DC3-841E-3CFD16227DBF}" presName="compositeShape" presStyleCnt="0">
        <dgm:presLayoutVars>
          <dgm:chMax val="7"/>
          <dgm:dir/>
          <dgm:resizeHandles val="exact"/>
        </dgm:presLayoutVars>
      </dgm:prSet>
      <dgm:spPr/>
    </dgm:pt>
    <dgm:pt modelId="{7ED073BC-03AC-416C-846E-A49B5D0EA7FB}" type="pres">
      <dgm:prSet presAssocID="{D5C832BC-00CE-4DC3-841E-3CFD16227DBF}" presName="wedge1" presStyleLbl="node1" presStyleIdx="0" presStyleCnt="4"/>
      <dgm:spPr/>
    </dgm:pt>
    <dgm:pt modelId="{437ED4A8-EE00-4FFE-BA59-90D0E9805B7B}" type="pres">
      <dgm:prSet presAssocID="{D5C832BC-00CE-4DC3-841E-3CFD16227DBF}" presName="dummy1a" presStyleCnt="0"/>
      <dgm:spPr/>
    </dgm:pt>
    <dgm:pt modelId="{0954D7B3-4CD4-4010-BE39-29111DBBE310}" type="pres">
      <dgm:prSet presAssocID="{D5C832BC-00CE-4DC3-841E-3CFD16227DBF}" presName="dummy1b" presStyleCnt="0"/>
      <dgm:spPr/>
    </dgm:pt>
    <dgm:pt modelId="{328432A1-8252-4410-9B77-BD632F91CD27}" type="pres">
      <dgm:prSet presAssocID="{D5C832BC-00CE-4DC3-841E-3CFD16227DBF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0E2E79E-101C-4890-A0FB-5805AFAF6660}" type="pres">
      <dgm:prSet presAssocID="{D5C832BC-00CE-4DC3-841E-3CFD16227DBF}" presName="wedge2" presStyleLbl="node1" presStyleIdx="1" presStyleCnt="4"/>
      <dgm:spPr/>
    </dgm:pt>
    <dgm:pt modelId="{4ABC6723-BB13-436F-9D1C-4A74FB5E752A}" type="pres">
      <dgm:prSet presAssocID="{D5C832BC-00CE-4DC3-841E-3CFD16227DBF}" presName="dummy2a" presStyleCnt="0"/>
      <dgm:spPr/>
    </dgm:pt>
    <dgm:pt modelId="{05457E56-E47F-4F98-9BBB-2B6566481AAF}" type="pres">
      <dgm:prSet presAssocID="{D5C832BC-00CE-4DC3-841E-3CFD16227DBF}" presName="dummy2b" presStyleCnt="0"/>
      <dgm:spPr/>
    </dgm:pt>
    <dgm:pt modelId="{0DCDD628-51FE-47A7-9282-8A0CFF5D38F2}" type="pres">
      <dgm:prSet presAssocID="{D5C832BC-00CE-4DC3-841E-3CFD16227DBF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AF62A98-8A1B-40BE-92C4-4B7386A89C1D}" type="pres">
      <dgm:prSet presAssocID="{D5C832BC-00CE-4DC3-841E-3CFD16227DBF}" presName="wedge3" presStyleLbl="node1" presStyleIdx="2" presStyleCnt="4"/>
      <dgm:spPr/>
    </dgm:pt>
    <dgm:pt modelId="{88089E30-84C3-49E9-8BF8-414095FEAAC4}" type="pres">
      <dgm:prSet presAssocID="{D5C832BC-00CE-4DC3-841E-3CFD16227DBF}" presName="dummy3a" presStyleCnt="0"/>
      <dgm:spPr/>
    </dgm:pt>
    <dgm:pt modelId="{582B2319-6BCE-41F7-B8C1-A2D699F4EE29}" type="pres">
      <dgm:prSet presAssocID="{D5C832BC-00CE-4DC3-841E-3CFD16227DBF}" presName="dummy3b" presStyleCnt="0"/>
      <dgm:spPr/>
    </dgm:pt>
    <dgm:pt modelId="{528AADCB-9E27-406F-868F-E85FA873991F}" type="pres">
      <dgm:prSet presAssocID="{D5C832BC-00CE-4DC3-841E-3CFD16227DBF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F12A730-1FB9-4F51-8E63-730B80C8298B}" type="pres">
      <dgm:prSet presAssocID="{D5C832BC-00CE-4DC3-841E-3CFD16227DBF}" presName="wedge4" presStyleLbl="node1" presStyleIdx="3" presStyleCnt="4"/>
      <dgm:spPr/>
    </dgm:pt>
    <dgm:pt modelId="{477EE90E-2117-48A2-A61A-A4AFC74EE690}" type="pres">
      <dgm:prSet presAssocID="{D5C832BC-00CE-4DC3-841E-3CFD16227DBF}" presName="dummy4a" presStyleCnt="0"/>
      <dgm:spPr/>
    </dgm:pt>
    <dgm:pt modelId="{5E366C87-65FE-4EAB-9E14-21F07D7C583A}" type="pres">
      <dgm:prSet presAssocID="{D5C832BC-00CE-4DC3-841E-3CFD16227DBF}" presName="dummy4b" presStyleCnt="0"/>
      <dgm:spPr/>
    </dgm:pt>
    <dgm:pt modelId="{2A799641-56B5-42D7-B0EA-877BC2AB4B63}" type="pres">
      <dgm:prSet presAssocID="{D5C832BC-00CE-4DC3-841E-3CFD16227DBF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E29BE5C-9ED0-4A93-BC78-395516F55E13}" type="pres">
      <dgm:prSet presAssocID="{04DFADC8-B3FC-4217-B7EC-BC3254DEABA2}" presName="arrowWedge1" presStyleLbl="fgSibTrans2D1" presStyleIdx="0" presStyleCnt="4"/>
      <dgm:spPr/>
    </dgm:pt>
    <dgm:pt modelId="{66D1AE77-49C4-4B70-AE3E-A6E230D37024}" type="pres">
      <dgm:prSet presAssocID="{4680B406-A38F-4F2F-BED7-AA036173865C}" presName="arrowWedge2" presStyleLbl="fgSibTrans2D1" presStyleIdx="1" presStyleCnt="4"/>
      <dgm:spPr/>
    </dgm:pt>
    <dgm:pt modelId="{58717FA1-25BC-492F-AD40-192007DBE30D}" type="pres">
      <dgm:prSet presAssocID="{396FF6D4-DE48-428B-8732-E993CA69D202}" presName="arrowWedge3" presStyleLbl="fgSibTrans2D1" presStyleIdx="2" presStyleCnt="4"/>
      <dgm:spPr/>
    </dgm:pt>
    <dgm:pt modelId="{08B16505-7177-460C-8367-32ED999455A1}" type="pres">
      <dgm:prSet presAssocID="{0BBAD937-EE3F-4D36-989D-2828678CADBB}" presName="arrowWedge4" presStyleLbl="fgSibTrans2D1" presStyleIdx="3" presStyleCnt="4"/>
      <dgm:spPr/>
    </dgm:pt>
  </dgm:ptLst>
  <dgm:cxnLst>
    <dgm:cxn modelId="{2E97DC02-9C16-4A2D-8BBC-E5C8B7635D69}" type="presOf" srcId="{59207BEB-71CB-41E5-882D-DA9B09641E9F}" destId="{FAF62A98-8A1B-40BE-92C4-4B7386A89C1D}" srcOrd="0" destOrd="0" presId="urn:microsoft.com/office/officeart/2005/8/layout/cycle8"/>
    <dgm:cxn modelId="{8BA2EC08-EBB4-466E-AB53-52A8E64667F8}" type="presOf" srcId="{946A4660-3412-4FA1-90A3-C41A17AE4CCE}" destId="{6F12A730-1FB9-4F51-8E63-730B80C8298B}" srcOrd="0" destOrd="0" presId="urn:microsoft.com/office/officeart/2005/8/layout/cycle8"/>
    <dgm:cxn modelId="{4A921E19-4E40-4EC7-A40B-45FE471E426E}" type="presOf" srcId="{828D9F3A-A0D7-4FE1-B818-399F6D4D20FE}" destId="{50E2E79E-101C-4890-A0FB-5805AFAF6660}" srcOrd="0" destOrd="0" presId="urn:microsoft.com/office/officeart/2005/8/layout/cycle8"/>
    <dgm:cxn modelId="{9FB7CA2F-691E-49DB-931E-8CE111B73F6E}" srcId="{D5C832BC-00CE-4DC3-841E-3CFD16227DBF}" destId="{946A4660-3412-4FA1-90A3-C41A17AE4CCE}" srcOrd="3" destOrd="0" parTransId="{8015F164-D7E0-4BAB-8A83-4BECC80FBE90}" sibTransId="{0BBAD937-EE3F-4D36-989D-2828678CADBB}"/>
    <dgm:cxn modelId="{F8FA2249-1BAF-4E61-B030-34F91ACD0065}" srcId="{D5C832BC-00CE-4DC3-841E-3CFD16227DBF}" destId="{828D9F3A-A0D7-4FE1-B818-399F6D4D20FE}" srcOrd="1" destOrd="0" parTransId="{34CBB271-6A48-4231-BAE1-4FE829E4616D}" sibTransId="{4680B406-A38F-4F2F-BED7-AA036173865C}"/>
    <dgm:cxn modelId="{FAE3C953-34FB-484A-BC1D-1F714280E249}" type="presOf" srcId="{C92D18DE-0167-4C63-8931-D2D246EDA2E1}" destId="{7ED073BC-03AC-416C-846E-A49B5D0EA7FB}" srcOrd="0" destOrd="0" presId="urn:microsoft.com/office/officeart/2005/8/layout/cycle8"/>
    <dgm:cxn modelId="{EC6C1F56-0720-4A09-AE43-7BE183DAD03A}" srcId="{D5C832BC-00CE-4DC3-841E-3CFD16227DBF}" destId="{C92D18DE-0167-4C63-8931-D2D246EDA2E1}" srcOrd="0" destOrd="0" parTransId="{7FAE8088-2575-4352-A50F-A6FD26F6C095}" sibTransId="{04DFADC8-B3FC-4217-B7EC-BC3254DEABA2}"/>
    <dgm:cxn modelId="{97CE7A61-71FC-4549-97E1-ADC8708537A1}" srcId="{D5C832BC-00CE-4DC3-841E-3CFD16227DBF}" destId="{59207BEB-71CB-41E5-882D-DA9B09641E9F}" srcOrd="2" destOrd="0" parTransId="{F7AB53E2-2E44-4FC5-90F4-EB2CF6CEEB8E}" sibTransId="{396FF6D4-DE48-428B-8732-E993CA69D202}"/>
    <dgm:cxn modelId="{50F1E37E-98D3-4A33-9D5B-D057386FDF01}" type="presOf" srcId="{59207BEB-71CB-41E5-882D-DA9B09641E9F}" destId="{528AADCB-9E27-406F-868F-E85FA873991F}" srcOrd="1" destOrd="0" presId="urn:microsoft.com/office/officeart/2005/8/layout/cycle8"/>
    <dgm:cxn modelId="{6D752780-BB29-4554-981D-89F7CF786951}" type="presOf" srcId="{D5C832BC-00CE-4DC3-841E-3CFD16227DBF}" destId="{59432DC4-2B32-4789-B522-0696BCECD08C}" srcOrd="0" destOrd="0" presId="urn:microsoft.com/office/officeart/2005/8/layout/cycle8"/>
    <dgm:cxn modelId="{9F2CA385-B9AE-42D2-913B-3EC4B0C1FFAE}" type="presOf" srcId="{828D9F3A-A0D7-4FE1-B818-399F6D4D20FE}" destId="{0DCDD628-51FE-47A7-9282-8A0CFF5D38F2}" srcOrd="1" destOrd="0" presId="urn:microsoft.com/office/officeart/2005/8/layout/cycle8"/>
    <dgm:cxn modelId="{6BDFACB9-F624-4E87-9180-2C5B4398A54C}" type="presOf" srcId="{C92D18DE-0167-4C63-8931-D2D246EDA2E1}" destId="{328432A1-8252-4410-9B77-BD632F91CD27}" srcOrd="1" destOrd="0" presId="urn:microsoft.com/office/officeart/2005/8/layout/cycle8"/>
    <dgm:cxn modelId="{AC62A9BB-9251-4B80-9512-2034CD505756}" type="presOf" srcId="{946A4660-3412-4FA1-90A3-C41A17AE4CCE}" destId="{2A799641-56B5-42D7-B0EA-877BC2AB4B63}" srcOrd="1" destOrd="0" presId="urn:microsoft.com/office/officeart/2005/8/layout/cycle8"/>
    <dgm:cxn modelId="{9CCFC45F-3D05-498B-A156-1F5204CEEA20}" type="presParOf" srcId="{59432DC4-2B32-4789-B522-0696BCECD08C}" destId="{7ED073BC-03AC-416C-846E-A49B5D0EA7FB}" srcOrd="0" destOrd="0" presId="urn:microsoft.com/office/officeart/2005/8/layout/cycle8"/>
    <dgm:cxn modelId="{F58C7911-DFF3-407E-8D8C-7262A13FF7DF}" type="presParOf" srcId="{59432DC4-2B32-4789-B522-0696BCECD08C}" destId="{437ED4A8-EE00-4FFE-BA59-90D0E9805B7B}" srcOrd="1" destOrd="0" presId="urn:microsoft.com/office/officeart/2005/8/layout/cycle8"/>
    <dgm:cxn modelId="{F13D3333-6B33-462C-A711-9C05859CCF80}" type="presParOf" srcId="{59432DC4-2B32-4789-B522-0696BCECD08C}" destId="{0954D7B3-4CD4-4010-BE39-29111DBBE310}" srcOrd="2" destOrd="0" presId="urn:microsoft.com/office/officeart/2005/8/layout/cycle8"/>
    <dgm:cxn modelId="{7A9A5D20-EBB8-448C-AD07-69D4C42C1164}" type="presParOf" srcId="{59432DC4-2B32-4789-B522-0696BCECD08C}" destId="{328432A1-8252-4410-9B77-BD632F91CD27}" srcOrd="3" destOrd="0" presId="urn:microsoft.com/office/officeart/2005/8/layout/cycle8"/>
    <dgm:cxn modelId="{69B217D8-DB66-410A-97E9-15B46C46714F}" type="presParOf" srcId="{59432DC4-2B32-4789-B522-0696BCECD08C}" destId="{50E2E79E-101C-4890-A0FB-5805AFAF6660}" srcOrd="4" destOrd="0" presId="urn:microsoft.com/office/officeart/2005/8/layout/cycle8"/>
    <dgm:cxn modelId="{ADABD726-E700-4EE2-A211-CF2FD3D8D044}" type="presParOf" srcId="{59432DC4-2B32-4789-B522-0696BCECD08C}" destId="{4ABC6723-BB13-436F-9D1C-4A74FB5E752A}" srcOrd="5" destOrd="0" presId="urn:microsoft.com/office/officeart/2005/8/layout/cycle8"/>
    <dgm:cxn modelId="{3BA1A6D3-D963-4CA9-B49F-CB729027D093}" type="presParOf" srcId="{59432DC4-2B32-4789-B522-0696BCECD08C}" destId="{05457E56-E47F-4F98-9BBB-2B6566481AAF}" srcOrd="6" destOrd="0" presId="urn:microsoft.com/office/officeart/2005/8/layout/cycle8"/>
    <dgm:cxn modelId="{FCD21837-E30E-4D31-9E92-1D6A72DC5447}" type="presParOf" srcId="{59432DC4-2B32-4789-B522-0696BCECD08C}" destId="{0DCDD628-51FE-47A7-9282-8A0CFF5D38F2}" srcOrd="7" destOrd="0" presId="urn:microsoft.com/office/officeart/2005/8/layout/cycle8"/>
    <dgm:cxn modelId="{76C54A50-931F-486B-BB45-0832D87298A3}" type="presParOf" srcId="{59432DC4-2B32-4789-B522-0696BCECD08C}" destId="{FAF62A98-8A1B-40BE-92C4-4B7386A89C1D}" srcOrd="8" destOrd="0" presId="urn:microsoft.com/office/officeart/2005/8/layout/cycle8"/>
    <dgm:cxn modelId="{EF085E8F-70EE-42FD-86DF-DC7A403389A4}" type="presParOf" srcId="{59432DC4-2B32-4789-B522-0696BCECD08C}" destId="{88089E30-84C3-49E9-8BF8-414095FEAAC4}" srcOrd="9" destOrd="0" presId="urn:microsoft.com/office/officeart/2005/8/layout/cycle8"/>
    <dgm:cxn modelId="{51720721-1489-41CA-9E4E-DAA1A4180355}" type="presParOf" srcId="{59432DC4-2B32-4789-B522-0696BCECD08C}" destId="{582B2319-6BCE-41F7-B8C1-A2D699F4EE29}" srcOrd="10" destOrd="0" presId="urn:microsoft.com/office/officeart/2005/8/layout/cycle8"/>
    <dgm:cxn modelId="{AEC7A7F4-7FFA-4866-9090-F7DFBA5C8B19}" type="presParOf" srcId="{59432DC4-2B32-4789-B522-0696BCECD08C}" destId="{528AADCB-9E27-406F-868F-E85FA873991F}" srcOrd="11" destOrd="0" presId="urn:microsoft.com/office/officeart/2005/8/layout/cycle8"/>
    <dgm:cxn modelId="{6B9521DC-79D4-4F67-B653-2F3798E01A08}" type="presParOf" srcId="{59432DC4-2B32-4789-B522-0696BCECD08C}" destId="{6F12A730-1FB9-4F51-8E63-730B80C8298B}" srcOrd="12" destOrd="0" presId="urn:microsoft.com/office/officeart/2005/8/layout/cycle8"/>
    <dgm:cxn modelId="{EC8DC7B0-B511-4F71-A99C-4FD46697C6FC}" type="presParOf" srcId="{59432DC4-2B32-4789-B522-0696BCECD08C}" destId="{477EE90E-2117-48A2-A61A-A4AFC74EE690}" srcOrd="13" destOrd="0" presId="urn:microsoft.com/office/officeart/2005/8/layout/cycle8"/>
    <dgm:cxn modelId="{3AB790A5-E516-4185-904F-3F563C9D95BC}" type="presParOf" srcId="{59432DC4-2B32-4789-B522-0696BCECD08C}" destId="{5E366C87-65FE-4EAB-9E14-21F07D7C583A}" srcOrd="14" destOrd="0" presId="urn:microsoft.com/office/officeart/2005/8/layout/cycle8"/>
    <dgm:cxn modelId="{CAD0C3A6-B764-48A3-92BC-76BDB483E78F}" type="presParOf" srcId="{59432DC4-2B32-4789-B522-0696BCECD08C}" destId="{2A799641-56B5-42D7-B0EA-877BC2AB4B63}" srcOrd="15" destOrd="0" presId="urn:microsoft.com/office/officeart/2005/8/layout/cycle8"/>
    <dgm:cxn modelId="{2055A69E-E467-4BB0-AB76-45F5698EA83E}" type="presParOf" srcId="{59432DC4-2B32-4789-B522-0696BCECD08C}" destId="{9E29BE5C-9ED0-4A93-BC78-395516F55E13}" srcOrd="16" destOrd="0" presId="urn:microsoft.com/office/officeart/2005/8/layout/cycle8"/>
    <dgm:cxn modelId="{EBA2BCB5-4E2D-49E5-AB7F-290E71C86988}" type="presParOf" srcId="{59432DC4-2B32-4789-B522-0696BCECD08C}" destId="{66D1AE77-49C4-4B70-AE3E-A6E230D37024}" srcOrd="17" destOrd="0" presId="urn:microsoft.com/office/officeart/2005/8/layout/cycle8"/>
    <dgm:cxn modelId="{43AD84FA-959C-4FA4-850D-769C3F32DE1F}" type="presParOf" srcId="{59432DC4-2B32-4789-B522-0696BCECD08C}" destId="{58717FA1-25BC-492F-AD40-192007DBE30D}" srcOrd="18" destOrd="0" presId="urn:microsoft.com/office/officeart/2005/8/layout/cycle8"/>
    <dgm:cxn modelId="{B6C3C70C-C3F3-4D73-99BF-CEA1D5A2F915}" type="presParOf" srcId="{59432DC4-2B32-4789-B522-0696BCECD08C}" destId="{08B16505-7177-460C-8367-32ED999455A1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A2880B-354F-43B9-A355-4F503F2CA369}" type="doc">
      <dgm:prSet loTypeId="urn:microsoft.com/office/officeart/2005/8/layout/radial6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7C6A4B4-3E85-42CA-84C8-CB1CDDDF5875}">
      <dgm:prSet phldrT="[Text]" custT="1"/>
      <dgm:spPr>
        <a:solidFill>
          <a:srgbClr val="40775E"/>
        </a:solidFill>
      </dgm:spPr>
      <dgm:t>
        <a:bodyPr/>
        <a:lstStyle/>
        <a:p>
          <a:r>
            <a:rPr lang="en-US" sz="2400" dirty="0"/>
            <a:t>PBC</a:t>
          </a:r>
        </a:p>
      </dgm:t>
    </dgm:pt>
    <dgm:pt modelId="{377CBB5B-CD48-43C0-A94D-6B060DD90493}" type="parTrans" cxnId="{F76DDFDD-821B-4634-AF81-F8338A97FB9C}">
      <dgm:prSet/>
      <dgm:spPr/>
      <dgm:t>
        <a:bodyPr/>
        <a:lstStyle/>
        <a:p>
          <a:endParaRPr lang="en-US" sz="1050"/>
        </a:p>
      </dgm:t>
    </dgm:pt>
    <dgm:pt modelId="{6F046F92-DC8F-4134-B38E-8D138A1AD5E2}" type="sibTrans" cxnId="{F76DDFDD-821B-4634-AF81-F8338A97FB9C}">
      <dgm:prSet/>
      <dgm:spPr/>
      <dgm:t>
        <a:bodyPr/>
        <a:lstStyle/>
        <a:p>
          <a:endParaRPr lang="en-US" sz="1050"/>
        </a:p>
      </dgm:t>
    </dgm:pt>
    <dgm:pt modelId="{5FB5F0A8-64E0-4BB2-A0F2-D24C79FB430D}">
      <dgm:prSet phldrT="[Text]" custT="1"/>
      <dgm:spPr/>
      <dgm:t>
        <a:bodyPr/>
        <a:lstStyle/>
        <a:p>
          <a:r>
            <a:rPr lang="en-US" sz="1050" dirty="0"/>
            <a:t>Staff</a:t>
          </a:r>
        </a:p>
      </dgm:t>
    </dgm:pt>
    <dgm:pt modelId="{9CB6961B-99FC-409C-8C10-619E0D969814}" type="parTrans" cxnId="{7DCFB213-779F-4086-B8C6-C0E61BC5820C}">
      <dgm:prSet/>
      <dgm:spPr/>
      <dgm:t>
        <a:bodyPr/>
        <a:lstStyle/>
        <a:p>
          <a:endParaRPr lang="en-US" sz="1050"/>
        </a:p>
      </dgm:t>
    </dgm:pt>
    <dgm:pt modelId="{2D063574-BEA7-40D4-90C4-D9013D2A73A9}" type="sibTrans" cxnId="{7DCFB213-779F-4086-B8C6-C0E61BC5820C}">
      <dgm:prSet/>
      <dgm:spPr/>
      <dgm:t>
        <a:bodyPr/>
        <a:lstStyle/>
        <a:p>
          <a:endParaRPr lang="en-US" sz="1050"/>
        </a:p>
      </dgm:t>
    </dgm:pt>
    <dgm:pt modelId="{B272FCFD-9C54-4C52-AB09-4BB91133177C}">
      <dgm:prSet phldrT="[Text]" custT="1"/>
      <dgm:spPr/>
      <dgm:t>
        <a:bodyPr/>
        <a:lstStyle/>
        <a:p>
          <a:r>
            <a:rPr lang="en-US" sz="1050" dirty="0" err="1"/>
            <a:t>Faclty</a:t>
          </a:r>
          <a:endParaRPr lang="en-US" sz="1050" dirty="0"/>
        </a:p>
      </dgm:t>
    </dgm:pt>
    <dgm:pt modelId="{CCAF8C08-F57F-48AA-B0F0-15B4E5E6BB49}" type="parTrans" cxnId="{F477B9AA-CC3E-4B55-BE5F-2FA66E85E7BC}">
      <dgm:prSet/>
      <dgm:spPr/>
      <dgm:t>
        <a:bodyPr/>
        <a:lstStyle/>
        <a:p>
          <a:endParaRPr lang="en-US" sz="1050"/>
        </a:p>
      </dgm:t>
    </dgm:pt>
    <dgm:pt modelId="{EBBE8673-D5F6-461D-9957-6AF4A750A6CD}" type="sibTrans" cxnId="{F477B9AA-CC3E-4B55-BE5F-2FA66E85E7BC}">
      <dgm:prSet/>
      <dgm:spPr/>
      <dgm:t>
        <a:bodyPr/>
        <a:lstStyle/>
        <a:p>
          <a:endParaRPr lang="en-US" sz="1050"/>
        </a:p>
      </dgm:t>
    </dgm:pt>
    <dgm:pt modelId="{DF3FB784-1979-4AFF-85AF-0E8DF144C1B8}">
      <dgm:prSet phldrT="[Text]" custT="1"/>
      <dgm:spPr/>
      <dgm:t>
        <a:bodyPr/>
        <a:lstStyle/>
        <a:p>
          <a:r>
            <a:rPr lang="en-US" sz="1050" dirty="0" err="1"/>
            <a:t>Studnts</a:t>
          </a:r>
          <a:endParaRPr lang="en-US" sz="1050" dirty="0"/>
        </a:p>
      </dgm:t>
    </dgm:pt>
    <dgm:pt modelId="{0ACA68CF-2566-42C3-BDDB-578964DF842D}" type="parTrans" cxnId="{B79DC3CF-5551-4FC8-BBB4-31607EABE8BA}">
      <dgm:prSet/>
      <dgm:spPr/>
      <dgm:t>
        <a:bodyPr/>
        <a:lstStyle/>
        <a:p>
          <a:endParaRPr lang="en-US" sz="1050"/>
        </a:p>
      </dgm:t>
    </dgm:pt>
    <dgm:pt modelId="{5171D448-FD2C-45A4-9A70-EBC80A3AFC20}" type="sibTrans" cxnId="{B79DC3CF-5551-4FC8-BBB4-31607EABE8BA}">
      <dgm:prSet/>
      <dgm:spPr/>
      <dgm:t>
        <a:bodyPr/>
        <a:lstStyle/>
        <a:p>
          <a:endParaRPr lang="en-US" sz="1050"/>
        </a:p>
      </dgm:t>
    </dgm:pt>
    <dgm:pt modelId="{EA812F23-0FC4-4B66-8F91-D904AB911B05}">
      <dgm:prSet phldrT="[Text]" custT="1"/>
      <dgm:spPr/>
      <dgm:t>
        <a:bodyPr/>
        <a:lstStyle/>
        <a:p>
          <a:r>
            <a:rPr lang="en-US" sz="1050" dirty="0"/>
            <a:t>Admin</a:t>
          </a:r>
        </a:p>
      </dgm:t>
    </dgm:pt>
    <dgm:pt modelId="{E35EC20E-47F9-4F76-AC42-C25C7512A9B2}" type="parTrans" cxnId="{28F9A22D-126B-4B98-89AF-972E4AE236B2}">
      <dgm:prSet/>
      <dgm:spPr/>
      <dgm:t>
        <a:bodyPr/>
        <a:lstStyle/>
        <a:p>
          <a:endParaRPr lang="en-US" sz="1050"/>
        </a:p>
      </dgm:t>
    </dgm:pt>
    <dgm:pt modelId="{51B3FCEC-8E3E-4BA4-91F1-5C2EAFDF7D46}" type="sibTrans" cxnId="{28F9A22D-126B-4B98-89AF-972E4AE236B2}">
      <dgm:prSet/>
      <dgm:spPr/>
      <dgm:t>
        <a:bodyPr/>
        <a:lstStyle/>
        <a:p>
          <a:endParaRPr lang="en-US" sz="1050"/>
        </a:p>
      </dgm:t>
    </dgm:pt>
    <dgm:pt modelId="{CF8C7705-977B-4C29-91AE-FFA0762356A0}" type="pres">
      <dgm:prSet presAssocID="{2AA2880B-354F-43B9-A355-4F503F2CA36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81DDCC8-087C-418C-BB4F-F51E95DC09B5}" type="pres">
      <dgm:prSet presAssocID="{97C6A4B4-3E85-42CA-84C8-CB1CDDDF5875}" presName="centerShape" presStyleLbl="node0" presStyleIdx="0" presStyleCnt="1"/>
      <dgm:spPr/>
    </dgm:pt>
    <dgm:pt modelId="{DFC1BC1D-3D70-4A6E-94B3-4DF8C38720C6}" type="pres">
      <dgm:prSet presAssocID="{5FB5F0A8-64E0-4BB2-A0F2-D24C79FB430D}" presName="node" presStyleLbl="node1" presStyleIdx="0" presStyleCnt="4">
        <dgm:presLayoutVars>
          <dgm:bulletEnabled val="1"/>
        </dgm:presLayoutVars>
      </dgm:prSet>
      <dgm:spPr/>
    </dgm:pt>
    <dgm:pt modelId="{11C555FC-5CE7-41E0-83BD-0177CC40FDE4}" type="pres">
      <dgm:prSet presAssocID="{5FB5F0A8-64E0-4BB2-A0F2-D24C79FB430D}" presName="dummy" presStyleCnt="0"/>
      <dgm:spPr/>
    </dgm:pt>
    <dgm:pt modelId="{16FD4568-4A6C-4073-A420-34C056058A13}" type="pres">
      <dgm:prSet presAssocID="{2D063574-BEA7-40D4-90C4-D9013D2A73A9}" presName="sibTrans" presStyleLbl="sibTrans2D1" presStyleIdx="0" presStyleCnt="4"/>
      <dgm:spPr/>
    </dgm:pt>
    <dgm:pt modelId="{B00A8F1D-2626-418F-A878-8D572DD1011C}" type="pres">
      <dgm:prSet presAssocID="{B272FCFD-9C54-4C52-AB09-4BB91133177C}" presName="node" presStyleLbl="node1" presStyleIdx="1" presStyleCnt="4">
        <dgm:presLayoutVars>
          <dgm:bulletEnabled val="1"/>
        </dgm:presLayoutVars>
      </dgm:prSet>
      <dgm:spPr/>
    </dgm:pt>
    <dgm:pt modelId="{57A42ADA-F60A-4635-BFEB-67A79D6219FC}" type="pres">
      <dgm:prSet presAssocID="{B272FCFD-9C54-4C52-AB09-4BB91133177C}" presName="dummy" presStyleCnt="0"/>
      <dgm:spPr/>
    </dgm:pt>
    <dgm:pt modelId="{66F5709A-5AE2-4367-A957-06F7278804E1}" type="pres">
      <dgm:prSet presAssocID="{EBBE8673-D5F6-461D-9957-6AF4A750A6CD}" presName="sibTrans" presStyleLbl="sibTrans2D1" presStyleIdx="1" presStyleCnt="4"/>
      <dgm:spPr/>
    </dgm:pt>
    <dgm:pt modelId="{57A9A60D-AFCD-4ADC-9BF4-6A85F290DC45}" type="pres">
      <dgm:prSet presAssocID="{DF3FB784-1979-4AFF-85AF-0E8DF144C1B8}" presName="node" presStyleLbl="node1" presStyleIdx="2" presStyleCnt="4" custScaleX="111064">
        <dgm:presLayoutVars>
          <dgm:bulletEnabled val="1"/>
        </dgm:presLayoutVars>
      </dgm:prSet>
      <dgm:spPr/>
    </dgm:pt>
    <dgm:pt modelId="{7EB67322-A3AB-4247-A5EA-5F04D943D056}" type="pres">
      <dgm:prSet presAssocID="{DF3FB784-1979-4AFF-85AF-0E8DF144C1B8}" presName="dummy" presStyleCnt="0"/>
      <dgm:spPr/>
    </dgm:pt>
    <dgm:pt modelId="{28496740-CEA9-4643-B04C-31F2A474CEAF}" type="pres">
      <dgm:prSet presAssocID="{5171D448-FD2C-45A4-9A70-EBC80A3AFC20}" presName="sibTrans" presStyleLbl="sibTrans2D1" presStyleIdx="2" presStyleCnt="4"/>
      <dgm:spPr/>
    </dgm:pt>
    <dgm:pt modelId="{BB816CE4-7C55-4B28-8721-97AF809277D9}" type="pres">
      <dgm:prSet presAssocID="{EA812F23-0FC4-4B66-8F91-D904AB911B05}" presName="node" presStyleLbl="node1" presStyleIdx="3" presStyleCnt="4">
        <dgm:presLayoutVars>
          <dgm:bulletEnabled val="1"/>
        </dgm:presLayoutVars>
      </dgm:prSet>
      <dgm:spPr/>
    </dgm:pt>
    <dgm:pt modelId="{7EED9B5B-B1B0-4FC7-A275-6C7EA05B76D2}" type="pres">
      <dgm:prSet presAssocID="{EA812F23-0FC4-4B66-8F91-D904AB911B05}" presName="dummy" presStyleCnt="0"/>
      <dgm:spPr/>
    </dgm:pt>
    <dgm:pt modelId="{0DDB62E9-CF4F-4821-A1E0-4531591503EB}" type="pres">
      <dgm:prSet presAssocID="{51B3FCEC-8E3E-4BA4-91F1-5C2EAFDF7D46}" presName="sibTrans" presStyleLbl="sibTrans2D1" presStyleIdx="3" presStyleCnt="4"/>
      <dgm:spPr/>
    </dgm:pt>
  </dgm:ptLst>
  <dgm:cxnLst>
    <dgm:cxn modelId="{3912BE07-556D-417F-A7B4-5CCDE99A7E5A}" type="presOf" srcId="{5171D448-FD2C-45A4-9A70-EBC80A3AFC20}" destId="{28496740-CEA9-4643-B04C-31F2A474CEAF}" srcOrd="0" destOrd="0" presId="urn:microsoft.com/office/officeart/2005/8/layout/radial6"/>
    <dgm:cxn modelId="{7DCFB213-779F-4086-B8C6-C0E61BC5820C}" srcId="{97C6A4B4-3E85-42CA-84C8-CB1CDDDF5875}" destId="{5FB5F0A8-64E0-4BB2-A0F2-D24C79FB430D}" srcOrd="0" destOrd="0" parTransId="{9CB6961B-99FC-409C-8C10-619E0D969814}" sibTransId="{2D063574-BEA7-40D4-90C4-D9013D2A73A9}"/>
    <dgm:cxn modelId="{54B9B61A-A63E-480D-B4E4-5C86123DE5B1}" type="presOf" srcId="{51B3FCEC-8E3E-4BA4-91F1-5C2EAFDF7D46}" destId="{0DDB62E9-CF4F-4821-A1E0-4531591503EB}" srcOrd="0" destOrd="0" presId="urn:microsoft.com/office/officeart/2005/8/layout/radial6"/>
    <dgm:cxn modelId="{7F32F31E-4B6C-4A49-A39D-6E60B7C89351}" type="presOf" srcId="{EBBE8673-D5F6-461D-9957-6AF4A750A6CD}" destId="{66F5709A-5AE2-4367-A957-06F7278804E1}" srcOrd="0" destOrd="0" presId="urn:microsoft.com/office/officeart/2005/8/layout/radial6"/>
    <dgm:cxn modelId="{28F9A22D-126B-4B98-89AF-972E4AE236B2}" srcId="{97C6A4B4-3E85-42CA-84C8-CB1CDDDF5875}" destId="{EA812F23-0FC4-4B66-8F91-D904AB911B05}" srcOrd="3" destOrd="0" parTransId="{E35EC20E-47F9-4F76-AC42-C25C7512A9B2}" sibTransId="{51B3FCEC-8E3E-4BA4-91F1-5C2EAFDF7D46}"/>
    <dgm:cxn modelId="{E75E0E30-AB7D-4500-97E2-FB8401AC6134}" type="presOf" srcId="{5FB5F0A8-64E0-4BB2-A0F2-D24C79FB430D}" destId="{DFC1BC1D-3D70-4A6E-94B3-4DF8C38720C6}" srcOrd="0" destOrd="0" presId="urn:microsoft.com/office/officeart/2005/8/layout/radial6"/>
    <dgm:cxn modelId="{9D124043-48A1-45F0-9359-380342C0B7AC}" type="presOf" srcId="{DF3FB784-1979-4AFF-85AF-0E8DF144C1B8}" destId="{57A9A60D-AFCD-4ADC-9BF4-6A85F290DC45}" srcOrd="0" destOrd="0" presId="urn:microsoft.com/office/officeart/2005/8/layout/radial6"/>
    <dgm:cxn modelId="{9E828053-0226-4110-8762-8F91039ADFA2}" type="presOf" srcId="{97C6A4B4-3E85-42CA-84C8-CB1CDDDF5875}" destId="{A81DDCC8-087C-418C-BB4F-F51E95DC09B5}" srcOrd="0" destOrd="0" presId="urn:microsoft.com/office/officeart/2005/8/layout/radial6"/>
    <dgm:cxn modelId="{1EE2C368-5B16-4EEE-B323-00DDFF6655BC}" type="presOf" srcId="{2AA2880B-354F-43B9-A355-4F503F2CA369}" destId="{CF8C7705-977B-4C29-91AE-FFA0762356A0}" srcOrd="0" destOrd="0" presId="urn:microsoft.com/office/officeart/2005/8/layout/radial6"/>
    <dgm:cxn modelId="{52D5156B-B2CB-4100-A2E2-02288488EACE}" type="presOf" srcId="{EA812F23-0FC4-4B66-8F91-D904AB911B05}" destId="{BB816CE4-7C55-4B28-8721-97AF809277D9}" srcOrd="0" destOrd="0" presId="urn:microsoft.com/office/officeart/2005/8/layout/radial6"/>
    <dgm:cxn modelId="{E7EE0380-5C04-437D-B4A6-2C1018C925A2}" type="presOf" srcId="{B272FCFD-9C54-4C52-AB09-4BB91133177C}" destId="{B00A8F1D-2626-418F-A878-8D572DD1011C}" srcOrd="0" destOrd="0" presId="urn:microsoft.com/office/officeart/2005/8/layout/radial6"/>
    <dgm:cxn modelId="{F477B9AA-CC3E-4B55-BE5F-2FA66E85E7BC}" srcId="{97C6A4B4-3E85-42CA-84C8-CB1CDDDF5875}" destId="{B272FCFD-9C54-4C52-AB09-4BB91133177C}" srcOrd="1" destOrd="0" parTransId="{CCAF8C08-F57F-48AA-B0F0-15B4E5E6BB49}" sibTransId="{EBBE8673-D5F6-461D-9957-6AF4A750A6CD}"/>
    <dgm:cxn modelId="{15BB8DCB-A886-429B-9E2C-A88837E23479}" type="presOf" srcId="{2D063574-BEA7-40D4-90C4-D9013D2A73A9}" destId="{16FD4568-4A6C-4073-A420-34C056058A13}" srcOrd="0" destOrd="0" presId="urn:microsoft.com/office/officeart/2005/8/layout/radial6"/>
    <dgm:cxn modelId="{B79DC3CF-5551-4FC8-BBB4-31607EABE8BA}" srcId="{97C6A4B4-3E85-42CA-84C8-CB1CDDDF5875}" destId="{DF3FB784-1979-4AFF-85AF-0E8DF144C1B8}" srcOrd="2" destOrd="0" parTransId="{0ACA68CF-2566-42C3-BDDB-578964DF842D}" sibTransId="{5171D448-FD2C-45A4-9A70-EBC80A3AFC20}"/>
    <dgm:cxn modelId="{F76DDFDD-821B-4634-AF81-F8338A97FB9C}" srcId="{2AA2880B-354F-43B9-A355-4F503F2CA369}" destId="{97C6A4B4-3E85-42CA-84C8-CB1CDDDF5875}" srcOrd="0" destOrd="0" parTransId="{377CBB5B-CD48-43C0-A94D-6B060DD90493}" sibTransId="{6F046F92-DC8F-4134-B38E-8D138A1AD5E2}"/>
    <dgm:cxn modelId="{DC446830-21A9-4632-862A-84D51B7A4ED5}" type="presParOf" srcId="{CF8C7705-977B-4C29-91AE-FFA0762356A0}" destId="{A81DDCC8-087C-418C-BB4F-F51E95DC09B5}" srcOrd="0" destOrd="0" presId="urn:microsoft.com/office/officeart/2005/8/layout/radial6"/>
    <dgm:cxn modelId="{C6094218-DDB2-448D-9630-6DF13C64C95A}" type="presParOf" srcId="{CF8C7705-977B-4C29-91AE-FFA0762356A0}" destId="{DFC1BC1D-3D70-4A6E-94B3-4DF8C38720C6}" srcOrd="1" destOrd="0" presId="urn:microsoft.com/office/officeart/2005/8/layout/radial6"/>
    <dgm:cxn modelId="{7E38644E-79E8-4F14-B51F-79121083B1FC}" type="presParOf" srcId="{CF8C7705-977B-4C29-91AE-FFA0762356A0}" destId="{11C555FC-5CE7-41E0-83BD-0177CC40FDE4}" srcOrd="2" destOrd="0" presId="urn:microsoft.com/office/officeart/2005/8/layout/radial6"/>
    <dgm:cxn modelId="{54E3DA79-D6D8-4E83-86C1-768A22A62DE3}" type="presParOf" srcId="{CF8C7705-977B-4C29-91AE-FFA0762356A0}" destId="{16FD4568-4A6C-4073-A420-34C056058A13}" srcOrd="3" destOrd="0" presId="urn:microsoft.com/office/officeart/2005/8/layout/radial6"/>
    <dgm:cxn modelId="{32CC895E-684F-47F4-B021-72A62FD2469E}" type="presParOf" srcId="{CF8C7705-977B-4C29-91AE-FFA0762356A0}" destId="{B00A8F1D-2626-418F-A878-8D572DD1011C}" srcOrd="4" destOrd="0" presId="urn:microsoft.com/office/officeart/2005/8/layout/radial6"/>
    <dgm:cxn modelId="{2D4754CF-1907-4897-8C5A-B9820928565F}" type="presParOf" srcId="{CF8C7705-977B-4C29-91AE-FFA0762356A0}" destId="{57A42ADA-F60A-4635-BFEB-67A79D6219FC}" srcOrd="5" destOrd="0" presId="urn:microsoft.com/office/officeart/2005/8/layout/radial6"/>
    <dgm:cxn modelId="{F65BA50D-DCD4-4AC9-A737-512A19392027}" type="presParOf" srcId="{CF8C7705-977B-4C29-91AE-FFA0762356A0}" destId="{66F5709A-5AE2-4367-A957-06F7278804E1}" srcOrd="6" destOrd="0" presId="urn:microsoft.com/office/officeart/2005/8/layout/radial6"/>
    <dgm:cxn modelId="{C5F4C57F-C1FE-4159-BE2F-0BF47AB0E52E}" type="presParOf" srcId="{CF8C7705-977B-4C29-91AE-FFA0762356A0}" destId="{57A9A60D-AFCD-4ADC-9BF4-6A85F290DC45}" srcOrd="7" destOrd="0" presId="urn:microsoft.com/office/officeart/2005/8/layout/radial6"/>
    <dgm:cxn modelId="{98BFCD35-847C-47CA-9C80-A2AF8CFB0725}" type="presParOf" srcId="{CF8C7705-977B-4C29-91AE-FFA0762356A0}" destId="{7EB67322-A3AB-4247-A5EA-5F04D943D056}" srcOrd="8" destOrd="0" presId="urn:microsoft.com/office/officeart/2005/8/layout/radial6"/>
    <dgm:cxn modelId="{776813F7-ACB6-45F7-B69F-6B45DD90ABD6}" type="presParOf" srcId="{CF8C7705-977B-4C29-91AE-FFA0762356A0}" destId="{28496740-CEA9-4643-B04C-31F2A474CEAF}" srcOrd="9" destOrd="0" presId="urn:microsoft.com/office/officeart/2005/8/layout/radial6"/>
    <dgm:cxn modelId="{7B0B5213-C38D-4038-9FD1-276EE356C3E8}" type="presParOf" srcId="{CF8C7705-977B-4C29-91AE-FFA0762356A0}" destId="{BB816CE4-7C55-4B28-8721-97AF809277D9}" srcOrd="10" destOrd="0" presId="urn:microsoft.com/office/officeart/2005/8/layout/radial6"/>
    <dgm:cxn modelId="{7427CC72-AD72-4B74-AC34-10527B79FE46}" type="presParOf" srcId="{CF8C7705-977B-4C29-91AE-FFA0762356A0}" destId="{7EED9B5B-B1B0-4FC7-A275-6C7EA05B76D2}" srcOrd="11" destOrd="0" presId="urn:microsoft.com/office/officeart/2005/8/layout/radial6"/>
    <dgm:cxn modelId="{FEB0FB5C-24F3-4570-9B35-5F2B204ACA60}" type="presParOf" srcId="{CF8C7705-977B-4C29-91AE-FFA0762356A0}" destId="{0DDB62E9-CF4F-4821-A1E0-4531591503E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C832BC-00CE-4DC3-841E-3CFD16227DBF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C92D18DE-0167-4C63-8931-D2D246EDA2E1}">
      <dgm:prSet phldrT="[Text]" custT="1"/>
      <dgm:spPr/>
      <dgm:t>
        <a:bodyPr/>
        <a:lstStyle/>
        <a:p>
          <a:r>
            <a:rPr lang="en-US" sz="1100" dirty="0"/>
            <a:t>Staff</a:t>
          </a:r>
        </a:p>
      </dgm:t>
    </dgm:pt>
    <dgm:pt modelId="{7FAE8088-2575-4352-A50F-A6FD26F6C095}" type="parTrans" cxnId="{EC6C1F56-0720-4A09-AE43-7BE183DAD03A}">
      <dgm:prSet/>
      <dgm:spPr/>
      <dgm:t>
        <a:bodyPr/>
        <a:lstStyle/>
        <a:p>
          <a:endParaRPr lang="en-US" sz="1100"/>
        </a:p>
      </dgm:t>
    </dgm:pt>
    <dgm:pt modelId="{04DFADC8-B3FC-4217-B7EC-BC3254DEABA2}" type="sibTrans" cxnId="{EC6C1F56-0720-4A09-AE43-7BE183DAD03A}">
      <dgm:prSet/>
      <dgm:spPr/>
      <dgm:t>
        <a:bodyPr/>
        <a:lstStyle/>
        <a:p>
          <a:endParaRPr lang="en-US" sz="1100"/>
        </a:p>
      </dgm:t>
    </dgm:pt>
    <dgm:pt modelId="{828D9F3A-A0D7-4FE1-B818-399F6D4D20FE}">
      <dgm:prSet phldrT="[Text]" custT="1"/>
      <dgm:spPr/>
      <dgm:t>
        <a:bodyPr/>
        <a:lstStyle/>
        <a:p>
          <a:r>
            <a:rPr lang="en-US" sz="1100" dirty="0"/>
            <a:t>Faculty</a:t>
          </a:r>
        </a:p>
      </dgm:t>
    </dgm:pt>
    <dgm:pt modelId="{34CBB271-6A48-4231-BAE1-4FE829E4616D}" type="parTrans" cxnId="{F8FA2249-1BAF-4E61-B030-34F91ACD0065}">
      <dgm:prSet/>
      <dgm:spPr/>
      <dgm:t>
        <a:bodyPr/>
        <a:lstStyle/>
        <a:p>
          <a:endParaRPr lang="en-US" sz="1100"/>
        </a:p>
      </dgm:t>
    </dgm:pt>
    <dgm:pt modelId="{4680B406-A38F-4F2F-BED7-AA036173865C}" type="sibTrans" cxnId="{F8FA2249-1BAF-4E61-B030-34F91ACD0065}">
      <dgm:prSet/>
      <dgm:spPr/>
      <dgm:t>
        <a:bodyPr/>
        <a:lstStyle/>
        <a:p>
          <a:endParaRPr lang="en-US" sz="1100"/>
        </a:p>
      </dgm:t>
    </dgm:pt>
    <dgm:pt modelId="{59207BEB-71CB-41E5-882D-DA9B09641E9F}">
      <dgm:prSet phldrT="[Text]" custT="1"/>
      <dgm:spPr/>
      <dgm:t>
        <a:bodyPr/>
        <a:lstStyle/>
        <a:p>
          <a:r>
            <a:rPr lang="en-US" sz="1100" dirty="0"/>
            <a:t>Students</a:t>
          </a:r>
        </a:p>
      </dgm:t>
    </dgm:pt>
    <dgm:pt modelId="{F7AB53E2-2E44-4FC5-90F4-EB2CF6CEEB8E}" type="parTrans" cxnId="{97CE7A61-71FC-4549-97E1-ADC8708537A1}">
      <dgm:prSet/>
      <dgm:spPr/>
      <dgm:t>
        <a:bodyPr/>
        <a:lstStyle/>
        <a:p>
          <a:endParaRPr lang="en-US" sz="1100"/>
        </a:p>
      </dgm:t>
    </dgm:pt>
    <dgm:pt modelId="{396FF6D4-DE48-428B-8732-E993CA69D202}" type="sibTrans" cxnId="{97CE7A61-71FC-4549-97E1-ADC8708537A1}">
      <dgm:prSet/>
      <dgm:spPr/>
      <dgm:t>
        <a:bodyPr/>
        <a:lstStyle/>
        <a:p>
          <a:endParaRPr lang="en-US" sz="1100"/>
        </a:p>
      </dgm:t>
    </dgm:pt>
    <dgm:pt modelId="{946A4660-3412-4FA1-90A3-C41A17AE4CCE}">
      <dgm:prSet phldrT="[Text]" custT="1"/>
      <dgm:spPr/>
      <dgm:t>
        <a:bodyPr/>
        <a:lstStyle/>
        <a:p>
          <a:r>
            <a:rPr lang="en-US" sz="1100" dirty="0"/>
            <a:t>Administrators</a:t>
          </a:r>
        </a:p>
      </dgm:t>
    </dgm:pt>
    <dgm:pt modelId="{8015F164-D7E0-4BAB-8A83-4BECC80FBE90}" type="parTrans" cxnId="{9FB7CA2F-691E-49DB-931E-8CE111B73F6E}">
      <dgm:prSet/>
      <dgm:spPr/>
      <dgm:t>
        <a:bodyPr/>
        <a:lstStyle/>
        <a:p>
          <a:endParaRPr lang="en-US" sz="1100"/>
        </a:p>
      </dgm:t>
    </dgm:pt>
    <dgm:pt modelId="{0BBAD937-EE3F-4D36-989D-2828678CADBB}" type="sibTrans" cxnId="{9FB7CA2F-691E-49DB-931E-8CE111B73F6E}">
      <dgm:prSet/>
      <dgm:spPr/>
      <dgm:t>
        <a:bodyPr/>
        <a:lstStyle/>
        <a:p>
          <a:endParaRPr lang="en-US" sz="1100"/>
        </a:p>
      </dgm:t>
    </dgm:pt>
    <dgm:pt modelId="{59432DC4-2B32-4789-B522-0696BCECD08C}" type="pres">
      <dgm:prSet presAssocID="{D5C832BC-00CE-4DC3-841E-3CFD16227DBF}" presName="compositeShape" presStyleCnt="0">
        <dgm:presLayoutVars>
          <dgm:chMax val="7"/>
          <dgm:dir/>
          <dgm:resizeHandles val="exact"/>
        </dgm:presLayoutVars>
      </dgm:prSet>
      <dgm:spPr/>
    </dgm:pt>
    <dgm:pt modelId="{7ED073BC-03AC-416C-846E-A49B5D0EA7FB}" type="pres">
      <dgm:prSet presAssocID="{D5C832BC-00CE-4DC3-841E-3CFD16227DBF}" presName="wedge1" presStyleLbl="node1" presStyleIdx="0" presStyleCnt="4"/>
      <dgm:spPr/>
    </dgm:pt>
    <dgm:pt modelId="{437ED4A8-EE00-4FFE-BA59-90D0E9805B7B}" type="pres">
      <dgm:prSet presAssocID="{D5C832BC-00CE-4DC3-841E-3CFD16227DBF}" presName="dummy1a" presStyleCnt="0"/>
      <dgm:spPr/>
    </dgm:pt>
    <dgm:pt modelId="{0954D7B3-4CD4-4010-BE39-29111DBBE310}" type="pres">
      <dgm:prSet presAssocID="{D5C832BC-00CE-4DC3-841E-3CFD16227DBF}" presName="dummy1b" presStyleCnt="0"/>
      <dgm:spPr/>
    </dgm:pt>
    <dgm:pt modelId="{328432A1-8252-4410-9B77-BD632F91CD27}" type="pres">
      <dgm:prSet presAssocID="{D5C832BC-00CE-4DC3-841E-3CFD16227DBF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0E2E79E-101C-4890-A0FB-5805AFAF6660}" type="pres">
      <dgm:prSet presAssocID="{D5C832BC-00CE-4DC3-841E-3CFD16227DBF}" presName="wedge2" presStyleLbl="node1" presStyleIdx="1" presStyleCnt="4"/>
      <dgm:spPr/>
    </dgm:pt>
    <dgm:pt modelId="{4ABC6723-BB13-436F-9D1C-4A74FB5E752A}" type="pres">
      <dgm:prSet presAssocID="{D5C832BC-00CE-4DC3-841E-3CFD16227DBF}" presName="dummy2a" presStyleCnt="0"/>
      <dgm:spPr/>
    </dgm:pt>
    <dgm:pt modelId="{05457E56-E47F-4F98-9BBB-2B6566481AAF}" type="pres">
      <dgm:prSet presAssocID="{D5C832BC-00CE-4DC3-841E-3CFD16227DBF}" presName="dummy2b" presStyleCnt="0"/>
      <dgm:spPr/>
    </dgm:pt>
    <dgm:pt modelId="{0DCDD628-51FE-47A7-9282-8A0CFF5D38F2}" type="pres">
      <dgm:prSet presAssocID="{D5C832BC-00CE-4DC3-841E-3CFD16227DBF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AF62A98-8A1B-40BE-92C4-4B7386A89C1D}" type="pres">
      <dgm:prSet presAssocID="{D5C832BC-00CE-4DC3-841E-3CFD16227DBF}" presName="wedge3" presStyleLbl="node1" presStyleIdx="2" presStyleCnt="4"/>
      <dgm:spPr/>
    </dgm:pt>
    <dgm:pt modelId="{88089E30-84C3-49E9-8BF8-414095FEAAC4}" type="pres">
      <dgm:prSet presAssocID="{D5C832BC-00CE-4DC3-841E-3CFD16227DBF}" presName="dummy3a" presStyleCnt="0"/>
      <dgm:spPr/>
    </dgm:pt>
    <dgm:pt modelId="{582B2319-6BCE-41F7-B8C1-A2D699F4EE29}" type="pres">
      <dgm:prSet presAssocID="{D5C832BC-00CE-4DC3-841E-3CFD16227DBF}" presName="dummy3b" presStyleCnt="0"/>
      <dgm:spPr/>
    </dgm:pt>
    <dgm:pt modelId="{528AADCB-9E27-406F-868F-E85FA873991F}" type="pres">
      <dgm:prSet presAssocID="{D5C832BC-00CE-4DC3-841E-3CFD16227DBF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F12A730-1FB9-4F51-8E63-730B80C8298B}" type="pres">
      <dgm:prSet presAssocID="{D5C832BC-00CE-4DC3-841E-3CFD16227DBF}" presName="wedge4" presStyleLbl="node1" presStyleIdx="3" presStyleCnt="4"/>
      <dgm:spPr/>
    </dgm:pt>
    <dgm:pt modelId="{477EE90E-2117-48A2-A61A-A4AFC74EE690}" type="pres">
      <dgm:prSet presAssocID="{D5C832BC-00CE-4DC3-841E-3CFD16227DBF}" presName="dummy4a" presStyleCnt="0"/>
      <dgm:spPr/>
    </dgm:pt>
    <dgm:pt modelId="{5E366C87-65FE-4EAB-9E14-21F07D7C583A}" type="pres">
      <dgm:prSet presAssocID="{D5C832BC-00CE-4DC3-841E-3CFD16227DBF}" presName="dummy4b" presStyleCnt="0"/>
      <dgm:spPr/>
    </dgm:pt>
    <dgm:pt modelId="{2A799641-56B5-42D7-B0EA-877BC2AB4B63}" type="pres">
      <dgm:prSet presAssocID="{D5C832BC-00CE-4DC3-841E-3CFD16227DBF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E29BE5C-9ED0-4A93-BC78-395516F55E13}" type="pres">
      <dgm:prSet presAssocID="{04DFADC8-B3FC-4217-B7EC-BC3254DEABA2}" presName="arrowWedge1" presStyleLbl="fgSibTrans2D1" presStyleIdx="0" presStyleCnt="4"/>
      <dgm:spPr/>
    </dgm:pt>
    <dgm:pt modelId="{66D1AE77-49C4-4B70-AE3E-A6E230D37024}" type="pres">
      <dgm:prSet presAssocID="{4680B406-A38F-4F2F-BED7-AA036173865C}" presName="arrowWedge2" presStyleLbl="fgSibTrans2D1" presStyleIdx="1" presStyleCnt="4"/>
      <dgm:spPr/>
    </dgm:pt>
    <dgm:pt modelId="{58717FA1-25BC-492F-AD40-192007DBE30D}" type="pres">
      <dgm:prSet presAssocID="{396FF6D4-DE48-428B-8732-E993CA69D202}" presName="arrowWedge3" presStyleLbl="fgSibTrans2D1" presStyleIdx="2" presStyleCnt="4"/>
      <dgm:spPr/>
    </dgm:pt>
    <dgm:pt modelId="{08B16505-7177-460C-8367-32ED999455A1}" type="pres">
      <dgm:prSet presAssocID="{0BBAD937-EE3F-4D36-989D-2828678CADBB}" presName="arrowWedge4" presStyleLbl="fgSibTrans2D1" presStyleIdx="3" presStyleCnt="4"/>
      <dgm:spPr/>
    </dgm:pt>
  </dgm:ptLst>
  <dgm:cxnLst>
    <dgm:cxn modelId="{2E97DC02-9C16-4A2D-8BBC-E5C8B7635D69}" type="presOf" srcId="{59207BEB-71CB-41E5-882D-DA9B09641E9F}" destId="{FAF62A98-8A1B-40BE-92C4-4B7386A89C1D}" srcOrd="0" destOrd="0" presId="urn:microsoft.com/office/officeart/2005/8/layout/cycle8"/>
    <dgm:cxn modelId="{8BA2EC08-EBB4-466E-AB53-52A8E64667F8}" type="presOf" srcId="{946A4660-3412-4FA1-90A3-C41A17AE4CCE}" destId="{6F12A730-1FB9-4F51-8E63-730B80C8298B}" srcOrd="0" destOrd="0" presId="urn:microsoft.com/office/officeart/2005/8/layout/cycle8"/>
    <dgm:cxn modelId="{4A921E19-4E40-4EC7-A40B-45FE471E426E}" type="presOf" srcId="{828D9F3A-A0D7-4FE1-B818-399F6D4D20FE}" destId="{50E2E79E-101C-4890-A0FB-5805AFAF6660}" srcOrd="0" destOrd="0" presId="urn:microsoft.com/office/officeart/2005/8/layout/cycle8"/>
    <dgm:cxn modelId="{9FB7CA2F-691E-49DB-931E-8CE111B73F6E}" srcId="{D5C832BC-00CE-4DC3-841E-3CFD16227DBF}" destId="{946A4660-3412-4FA1-90A3-C41A17AE4CCE}" srcOrd="3" destOrd="0" parTransId="{8015F164-D7E0-4BAB-8A83-4BECC80FBE90}" sibTransId="{0BBAD937-EE3F-4D36-989D-2828678CADBB}"/>
    <dgm:cxn modelId="{F8FA2249-1BAF-4E61-B030-34F91ACD0065}" srcId="{D5C832BC-00CE-4DC3-841E-3CFD16227DBF}" destId="{828D9F3A-A0D7-4FE1-B818-399F6D4D20FE}" srcOrd="1" destOrd="0" parTransId="{34CBB271-6A48-4231-BAE1-4FE829E4616D}" sibTransId="{4680B406-A38F-4F2F-BED7-AA036173865C}"/>
    <dgm:cxn modelId="{FAE3C953-34FB-484A-BC1D-1F714280E249}" type="presOf" srcId="{C92D18DE-0167-4C63-8931-D2D246EDA2E1}" destId="{7ED073BC-03AC-416C-846E-A49B5D0EA7FB}" srcOrd="0" destOrd="0" presId="urn:microsoft.com/office/officeart/2005/8/layout/cycle8"/>
    <dgm:cxn modelId="{EC6C1F56-0720-4A09-AE43-7BE183DAD03A}" srcId="{D5C832BC-00CE-4DC3-841E-3CFD16227DBF}" destId="{C92D18DE-0167-4C63-8931-D2D246EDA2E1}" srcOrd="0" destOrd="0" parTransId="{7FAE8088-2575-4352-A50F-A6FD26F6C095}" sibTransId="{04DFADC8-B3FC-4217-B7EC-BC3254DEABA2}"/>
    <dgm:cxn modelId="{97CE7A61-71FC-4549-97E1-ADC8708537A1}" srcId="{D5C832BC-00CE-4DC3-841E-3CFD16227DBF}" destId="{59207BEB-71CB-41E5-882D-DA9B09641E9F}" srcOrd="2" destOrd="0" parTransId="{F7AB53E2-2E44-4FC5-90F4-EB2CF6CEEB8E}" sibTransId="{396FF6D4-DE48-428B-8732-E993CA69D202}"/>
    <dgm:cxn modelId="{50F1E37E-98D3-4A33-9D5B-D057386FDF01}" type="presOf" srcId="{59207BEB-71CB-41E5-882D-DA9B09641E9F}" destId="{528AADCB-9E27-406F-868F-E85FA873991F}" srcOrd="1" destOrd="0" presId="urn:microsoft.com/office/officeart/2005/8/layout/cycle8"/>
    <dgm:cxn modelId="{6D752780-BB29-4554-981D-89F7CF786951}" type="presOf" srcId="{D5C832BC-00CE-4DC3-841E-3CFD16227DBF}" destId="{59432DC4-2B32-4789-B522-0696BCECD08C}" srcOrd="0" destOrd="0" presId="urn:microsoft.com/office/officeart/2005/8/layout/cycle8"/>
    <dgm:cxn modelId="{9F2CA385-B9AE-42D2-913B-3EC4B0C1FFAE}" type="presOf" srcId="{828D9F3A-A0D7-4FE1-B818-399F6D4D20FE}" destId="{0DCDD628-51FE-47A7-9282-8A0CFF5D38F2}" srcOrd="1" destOrd="0" presId="urn:microsoft.com/office/officeart/2005/8/layout/cycle8"/>
    <dgm:cxn modelId="{6BDFACB9-F624-4E87-9180-2C5B4398A54C}" type="presOf" srcId="{C92D18DE-0167-4C63-8931-D2D246EDA2E1}" destId="{328432A1-8252-4410-9B77-BD632F91CD27}" srcOrd="1" destOrd="0" presId="urn:microsoft.com/office/officeart/2005/8/layout/cycle8"/>
    <dgm:cxn modelId="{AC62A9BB-9251-4B80-9512-2034CD505756}" type="presOf" srcId="{946A4660-3412-4FA1-90A3-C41A17AE4CCE}" destId="{2A799641-56B5-42D7-B0EA-877BC2AB4B63}" srcOrd="1" destOrd="0" presId="urn:microsoft.com/office/officeart/2005/8/layout/cycle8"/>
    <dgm:cxn modelId="{9CCFC45F-3D05-498B-A156-1F5204CEEA20}" type="presParOf" srcId="{59432DC4-2B32-4789-B522-0696BCECD08C}" destId="{7ED073BC-03AC-416C-846E-A49B5D0EA7FB}" srcOrd="0" destOrd="0" presId="urn:microsoft.com/office/officeart/2005/8/layout/cycle8"/>
    <dgm:cxn modelId="{F58C7911-DFF3-407E-8D8C-7262A13FF7DF}" type="presParOf" srcId="{59432DC4-2B32-4789-B522-0696BCECD08C}" destId="{437ED4A8-EE00-4FFE-BA59-90D0E9805B7B}" srcOrd="1" destOrd="0" presId="urn:microsoft.com/office/officeart/2005/8/layout/cycle8"/>
    <dgm:cxn modelId="{F13D3333-6B33-462C-A711-9C05859CCF80}" type="presParOf" srcId="{59432DC4-2B32-4789-B522-0696BCECD08C}" destId="{0954D7B3-4CD4-4010-BE39-29111DBBE310}" srcOrd="2" destOrd="0" presId="urn:microsoft.com/office/officeart/2005/8/layout/cycle8"/>
    <dgm:cxn modelId="{7A9A5D20-EBB8-448C-AD07-69D4C42C1164}" type="presParOf" srcId="{59432DC4-2B32-4789-B522-0696BCECD08C}" destId="{328432A1-8252-4410-9B77-BD632F91CD27}" srcOrd="3" destOrd="0" presId="urn:microsoft.com/office/officeart/2005/8/layout/cycle8"/>
    <dgm:cxn modelId="{69B217D8-DB66-410A-97E9-15B46C46714F}" type="presParOf" srcId="{59432DC4-2B32-4789-B522-0696BCECD08C}" destId="{50E2E79E-101C-4890-A0FB-5805AFAF6660}" srcOrd="4" destOrd="0" presId="urn:microsoft.com/office/officeart/2005/8/layout/cycle8"/>
    <dgm:cxn modelId="{ADABD726-E700-4EE2-A211-CF2FD3D8D044}" type="presParOf" srcId="{59432DC4-2B32-4789-B522-0696BCECD08C}" destId="{4ABC6723-BB13-436F-9D1C-4A74FB5E752A}" srcOrd="5" destOrd="0" presId="urn:microsoft.com/office/officeart/2005/8/layout/cycle8"/>
    <dgm:cxn modelId="{3BA1A6D3-D963-4CA9-B49F-CB729027D093}" type="presParOf" srcId="{59432DC4-2B32-4789-B522-0696BCECD08C}" destId="{05457E56-E47F-4F98-9BBB-2B6566481AAF}" srcOrd="6" destOrd="0" presId="urn:microsoft.com/office/officeart/2005/8/layout/cycle8"/>
    <dgm:cxn modelId="{FCD21837-E30E-4D31-9E92-1D6A72DC5447}" type="presParOf" srcId="{59432DC4-2B32-4789-B522-0696BCECD08C}" destId="{0DCDD628-51FE-47A7-9282-8A0CFF5D38F2}" srcOrd="7" destOrd="0" presId="urn:microsoft.com/office/officeart/2005/8/layout/cycle8"/>
    <dgm:cxn modelId="{76C54A50-931F-486B-BB45-0832D87298A3}" type="presParOf" srcId="{59432DC4-2B32-4789-B522-0696BCECD08C}" destId="{FAF62A98-8A1B-40BE-92C4-4B7386A89C1D}" srcOrd="8" destOrd="0" presId="urn:microsoft.com/office/officeart/2005/8/layout/cycle8"/>
    <dgm:cxn modelId="{EF085E8F-70EE-42FD-86DF-DC7A403389A4}" type="presParOf" srcId="{59432DC4-2B32-4789-B522-0696BCECD08C}" destId="{88089E30-84C3-49E9-8BF8-414095FEAAC4}" srcOrd="9" destOrd="0" presId="urn:microsoft.com/office/officeart/2005/8/layout/cycle8"/>
    <dgm:cxn modelId="{51720721-1489-41CA-9E4E-DAA1A4180355}" type="presParOf" srcId="{59432DC4-2B32-4789-B522-0696BCECD08C}" destId="{582B2319-6BCE-41F7-B8C1-A2D699F4EE29}" srcOrd="10" destOrd="0" presId="urn:microsoft.com/office/officeart/2005/8/layout/cycle8"/>
    <dgm:cxn modelId="{AEC7A7F4-7FFA-4866-9090-F7DFBA5C8B19}" type="presParOf" srcId="{59432DC4-2B32-4789-B522-0696BCECD08C}" destId="{528AADCB-9E27-406F-868F-E85FA873991F}" srcOrd="11" destOrd="0" presId="urn:microsoft.com/office/officeart/2005/8/layout/cycle8"/>
    <dgm:cxn modelId="{6B9521DC-79D4-4F67-B653-2F3798E01A08}" type="presParOf" srcId="{59432DC4-2B32-4789-B522-0696BCECD08C}" destId="{6F12A730-1FB9-4F51-8E63-730B80C8298B}" srcOrd="12" destOrd="0" presId="urn:microsoft.com/office/officeart/2005/8/layout/cycle8"/>
    <dgm:cxn modelId="{EC8DC7B0-B511-4F71-A99C-4FD46697C6FC}" type="presParOf" srcId="{59432DC4-2B32-4789-B522-0696BCECD08C}" destId="{477EE90E-2117-48A2-A61A-A4AFC74EE690}" srcOrd="13" destOrd="0" presId="urn:microsoft.com/office/officeart/2005/8/layout/cycle8"/>
    <dgm:cxn modelId="{3AB790A5-E516-4185-904F-3F563C9D95BC}" type="presParOf" srcId="{59432DC4-2B32-4789-B522-0696BCECD08C}" destId="{5E366C87-65FE-4EAB-9E14-21F07D7C583A}" srcOrd="14" destOrd="0" presId="urn:microsoft.com/office/officeart/2005/8/layout/cycle8"/>
    <dgm:cxn modelId="{CAD0C3A6-B764-48A3-92BC-76BDB483E78F}" type="presParOf" srcId="{59432DC4-2B32-4789-B522-0696BCECD08C}" destId="{2A799641-56B5-42D7-B0EA-877BC2AB4B63}" srcOrd="15" destOrd="0" presId="urn:microsoft.com/office/officeart/2005/8/layout/cycle8"/>
    <dgm:cxn modelId="{2055A69E-E467-4BB0-AB76-45F5698EA83E}" type="presParOf" srcId="{59432DC4-2B32-4789-B522-0696BCECD08C}" destId="{9E29BE5C-9ED0-4A93-BC78-395516F55E13}" srcOrd="16" destOrd="0" presId="urn:microsoft.com/office/officeart/2005/8/layout/cycle8"/>
    <dgm:cxn modelId="{EBA2BCB5-4E2D-49E5-AB7F-290E71C86988}" type="presParOf" srcId="{59432DC4-2B32-4789-B522-0696BCECD08C}" destId="{66D1AE77-49C4-4B70-AE3E-A6E230D37024}" srcOrd="17" destOrd="0" presId="urn:microsoft.com/office/officeart/2005/8/layout/cycle8"/>
    <dgm:cxn modelId="{43AD84FA-959C-4FA4-850D-769C3F32DE1F}" type="presParOf" srcId="{59432DC4-2B32-4789-B522-0696BCECD08C}" destId="{58717FA1-25BC-492F-AD40-192007DBE30D}" srcOrd="18" destOrd="0" presId="urn:microsoft.com/office/officeart/2005/8/layout/cycle8"/>
    <dgm:cxn modelId="{B6C3C70C-C3F3-4D73-99BF-CEA1D5A2F915}" type="presParOf" srcId="{59432DC4-2B32-4789-B522-0696BCECD08C}" destId="{08B16505-7177-460C-8367-32ED999455A1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5C832BC-00CE-4DC3-841E-3CFD16227DBF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C92D18DE-0167-4C63-8931-D2D246EDA2E1}">
      <dgm:prSet phldrT="[Text]" custT="1"/>
      <dgm:spPr/>
      <dgm:t>
        <a:bodyPr/>
        <a:lstStyle/>
        <a:p>
          <a:r>
            <a:rPr lang="en-US" sz="1100" dirty="0"/>
            <a:t>Staff</a:t>
          </a:r>
        </a:p>
      </dgm:t>
    </dgm:pt>
    <dgm:pt modelId="{7FAE8088-2575-4352-A50F-A6FD26F6C095}" type="parTrans" cxnId="{EC6C1F56-0720-4A09-AE43-7BE183DAD03A}">
      <dgm:prSet/>
      <dgm:spPr/>
      <dgm:t>
        <a:bodyPr/>
        <a:lstStyle/>
        <a:p>
          <a:endParaRPr lang="en-US" sz="1100"/>
        </a:p>
      </dgm:t>
    </dgm:pt>
    <dgm:pt modelId="{04DFADC8-B3FC-4217-B7EC-BC3254DEABA2}" type="sibTrans" cxnId="{EC6C1F56-0720-4A09-AE43-7BE183DAD03A}">
      <dgm:prSet/>
      <dgm:spPr/>
      <dgm:t>
        <a:bodyPr/>
        <a:lstStyle/>
        <a:p>
          <a:endParaRPr lang="en-US" sz="1100"/>
        </a:p>
      </dgm:t>
    </dgm:pt>
    <dgm:pt modelId="{828D9F3A-A0D7-4FE1-B818-399F6D4D20FE}">
      <dgm:prSet phldrT="[Text]" custT="1"/>
      <dgm:spPr/>
      <dgm:t>
        <a:bodyPr/>
        <a:lstStyle/>
        <a:p>
          <a:r>
            <a:rPr lang="en-US" sz="1100" dirty="0"/>
            <a:t>Faculty</a:t>
          </a:r>
        </a:p>
      </dgm:t>
    </dgm:pt>
    <dgm:pt modelId="{34CBB271-6A48-4231-BAE1-4FE829E4616D}" type="parTrans" cxnId="{F8FA2249-1BAF-4E61-B030-34F91ACD0065}">
      <dgm:prSet/>
      <dgm:spPr/>
      <dgm:t>
        <a:bodyPr/>
        <a:lstStyle/>
        <a:p>
          <a:endParaRPr lang="en-US" sz="1100"/>
        </a:p>
      </dgm:t>
    </dgm:pt>
    <dgm:pt modelId="{4680B406-A38F-4F2F-BED7-AA036173865C}" type="sibTrans" cxnId="{F8FA2249-1BAF-4E61-B030-34F91ACD0065}">
      <dgm:prSet/>
      <dgm:spPr/>
      <dgm:t>
        <a:bodyPr/>
        <a:lstStyle/>
        <a:p>
          <a:endParaRPr lang="en-US" sz="1100"/>
        </a:p>
      </dgm:t>
    </dgm:pt>
    <dgm:pt modelId="{59207BEB-71CB-41E5-882D-DA9B09641E9F}">
      <dgm:prSet phldrT="[Text]" custT="1"/>
      <dgm:spPr/>
      <dgm:t>
        <a:bodyPr/>
        <a:lstStyle/>
        <a:p>
          <a:r>
            <a:rPr lang="en-US" sz="1100" dirty="0"/>
            <a:t>Students</a:t>
          </a:r>
        </a:p>
      </dgm:t>
    </dgm:pt>
    <dgm:pt modelId="{F7AB53E2-2E44-4FC5-90F4-EB2CF6CEEB8E}" type="parTrans" cxnId="{97CE7A61-71FC-4549-97E1-ADC8708537A1}">
      <dgm:prSet/>
      <dgm:spPr/>
      <dgm:t>
        <a:bodyPr/>
        <a:lstStyle/>
        <a:p>
          <a:endParaRPr lang="en-US" sz="1100"/>
        </a:p>
      </dgm:t>
    </dgm:pt>
    <dgm:pt modelId="{396FF6D4-DE48-428B-8732-E993CA69D202}" type="sibTrans" cxnId="{97CE7A61-71FC-4549-97E1-ADC8708537A1}">
      <dgm:prSet/>
      <dgm:spPr/>
      <dgm:t>
        <a:bodyPr/>
        <a:lstStyle/>
        <a:p>
          <a:endParaRPr lang="en-US" sz="1100"/>
        </a:p>
      </dgm:t>
    </dgm:pt>
    <dgm:pt modelId="{946A4660-3412-4FA1-90A3-C41A17AE4CCE}">
      <dgm:prSet phldrT="[Text]" custT="1"/>
      <dgm:spPr/>
      <dgm:t>
        <a:bodyPr/>
        <a:lstStyle/>
        <a:p>
          <a:r>
            <a:rPr lang="en-US" sz="1100" dirty="0"/>
            <a:t>Administrators</a:t>
          </a:r>
        </a:p>
      </dgm:t>
    </dgm:pt>
    <dgm:pt modelId="{8015F164-D7E0-4BAB-8A83-4BECC80FBE90}" type="parTrans" cxnId="{9FB7CA2F-691E-49DB-931E-8CE111B73F6E}">
      <dgm:prSet/>
      <dgm:spPr/>
      <dgm:t>
        <a:bodyPr/>
        <a:lstStyle/>
        <a:p>
          <a:endParaRPr lang="en-US" sz="1100"/>
        </a:p>
      </dgm:t>
    </dgm:pt>
    <dgm:pt modelId="{0BBAD937-EE3F-4D36-989D-2828678CADBB}" type="sibTrans" cxnId="{9FB7CA2F-691E-49DB-931E-8CE111B73F6E}">
      <dgm:prSet/>
      <dgm:spPr/>
      <dgm:t>
        <a:bodyPr/>
        <a:lstStyle/>
        <a:p>
          <a:endParaRPr lang="en-US" sz="1100"/>
        </a:p>
      </dgm:t>
    </dgm:pt>
    <dgm:pt modelId="{59432DC4-2B32-4789-B522-0696BCECD08C}" type="pres">
      <dgm:prSet presAssocID="{D5C832BC-00CE-4DC3-841E-3CFD16227DBF}" presName="compositeShape" presStyleCnt="0">
        <dgm:presLayoutVars>
          <dgm:chMax val="7"/>
          <dgm:dir/>
          <dgm:resizeHandles val="exact"/>
        </dgm:presLayoutVars>
      </dgm:prSet>
      <dgm:spPr/>
    </dgm:pt>
    <dgm:pt modelId="{7ED073BC-03AC-416C-846E-A49B5D0EA7FB}" type="pres">
      <dgm:prSet presAssocID="{D5C832BC-00CE-4DC3-841E-3CFD16227DBF}" presName="wedge1" presStyleLbl="node1" presStyleIdx="0" presStyleCnt="4"/>
      <dgm:spPr/>
    </dgm:pt>
    <dgm:pt modelId="{437ED4A8-EE00-4FFE-BA59-90D0E9805B7B}" type="pres">
      <dgm:prSet presAssocID="{D5C832BC-00CE-4DC3-841E-3CFD16227DBF}" presName="dummy1a" presStyleCnt="0"/>
      <dgm:spPr/>
    </dgm:pt>
    <dgm:pt modelId="{0954D7B3-4CD4-4010-BE39-29111DBBE310}" type="pres">
      <dgm:prSet presAssocID="{D5C832BC-00CE-4DC3-841E-3CFD16227DBF}" presName="dummy1b" presStyleCnt="0"/>
      <dgm:spPr/>
    </dgm:pt>
    <dgm:pt modelId="{328432A1-8252-4410-9B77-BD632F91CD27}" type="pres">
      <dgm:prSet presAssocID="{D5C832BC-00CE-4DC3-841E-3CFD16227DBF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0E2E79E-101C-4890-A0FB-5805AFAF6660}" type="pres">
      <dgm:prSet presAssocID="{D5C832BC-00CE-4DC3-841E-3CFD16227DBF}" presName="wedge2" presStyleLbl="node1" presStyleIdx="1" presStyleCnt="4"/>
      <dgm:spPr/>
    </dgm:pt>
    <dgm:pt modelId="{4ABC6723-BB13-436F-9D1C-4A74FB5E752A}" type="pres">
      <dgm:prSet presAssocID="{D5C832BC-00CE-4DC3-841E-3CFD16227DBF}" presName="dummy2a" presStyleCnt="0"/>
      <dgm:spPr/>
    </dgm:pt>
    <dgm:pt modelId="{05457E56-E47F-4F98-9BBB-2B6566481AAF}" type="pres">
      <dgm:prSet presAssocID="{D5C832BC-00CE-4DC3-841E-3CFD16227DBF}" presName="dummy2b" presStyleCnt="0"/>
      <dgm:spPr/>
    </dgm:pt>
    <dgm:pt modelId="{0DCDD628-51FE-47A7-9282-8A0CFF5D38F2}" type="pres">
      <dgm:prSet presAssocID="{D5C832BC-00CE-4DC3-841E-3CFD16227DBF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AF62A98-8A1B-40BE-92C4-4B7386A89C1D}" type="pres">
      <dgm:prSet presAssocID="{D5C832BC-00CE-4DC3-841E-3CFD16227DBF}" presName="wedge3" presStyleLbl="node1" presStyleIdx="2" presStyleCnt="4"/>
      <dgm:spPr/>
    </dgm:pt>
    <dgm:pt modelId="{88089E30-84C3-49E9-8BF8-414095FEAAC4}" type="pres">
      <dgm:prSet presAssocID="{D5C832BC-00CE-4DC3-841E-3CFD16227DBF}" presName="dummy3a" presStyleCnt="0"/>
      <dgm:spPr/>
    </dgm:pt>
    <dgm:pt modelId="{582B2319-6BCE-41F7-B8C1-A2D699F4EE29}" type="pres">
      <dgm:prSet presAssocID="{D5C832BC-00CE-4DC3-841E-3CFD16227DBF}" presName="dummy3b" presStyleCnt="0"/>
      <dgm:spPr/>
    </dgm:pt>
    <dgm:pt modelId="{528AADCB-9E27-406F-868F-E85FA873991F}" type="pres">
      <dgm:prSet presAssocID="{D5C832BC-00CE-4DC3-841E-3CFD16227DBF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F12A730-1FB9-4F51-8E63-730B80C8298B}" type="pres">
      <dgm:prSet presAssocID="{D5C832BC-00CE-4DC3-841E-3CFD16227DBF}" presName="wedge4" presStyleLbl="node1" presStyleIdx="3" presStyleCnt="4"/>
      <dgm:spPr/>
    </dgm:pt>
    <dgm:pt modelId="{477EE90E-2117-48A2-A61A-A4AFC74EE690}" type="pres">
      <dgm:prSet presAssocID="{D5C832BC-00CE-4DC3-841E-3CFD16227DBF}" presName="dummy4a" presStyleCnt="0"/>
      <dgm:spPr/>
    </dgm:pt>
    <dgm:pt modelId="{5E366C87-65FE-4EAB-9E14-21F07D7C583A}" type="pres">
      <dgm:prSet presAssocID="{D5C832BC-00CE-4DC3-841E-3CFD16227DBF}" presName="dummy4b" presStyleCnt="0"/>
      <dgm:spPr/>
    </dgm:pt>
    <dgm:pt modelId="{2A799641-56B5-42D7-B0EA-877BC2AB4B63}" type="pres">
      <dgm:prSet presAssocID="{D5C832BC-00CE-4DC3-841E-3CFD16227DBF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E29BE5C-9ED0-4A93-BC78-395516F55E13}" type="pres">
      <dgm:prSet presAssocID="{04DFADC8-B3FC-4217-B7EC-BC3254DEABA2}" presName="arrowWedge1" presStyleLbl="fgSibTrans2D1" presStyleIdx="0" presStyleCnt="4"/>
      <dgm:spPr/>
    </dgm:pt>
    <dgm:pt modelId="{66D1AE77-49C4-4B70-AE3E-A6E230D37024}" type="pres">
      <dgm:prSet presAssocID="{4680B406-A38F-4F2F-BED7-AA036173865C}" presName="arrowWedge2" presStyleLbl="fgSibTrans2D1" presStyleIdx="1" presStyleCnt="4"/>
      <dgm:spPr/>
    </dgm:pt>
    <dgm:pt modelId="{58717FA1-25BC-492F-AD40-192007DBE30D}" type="pres">
      <dgm:prSet presAssocID="{396FF6D4-DE48-428B-8732-E993CA69D202}" presName="arrowWedge3" presStyleLbl="fgSibTrans2D1" presStyleIdx="2" presStyleCnt="4"/>
      <dgm:spPr/>
    </dgm:pt>
    <dgm:pt modelId="{08B16505-7177-460C-8367-32ED999455A1}" type="pres">
      <dgm:prSet presAssocID="{0BBAD937-EE3F-4D36-989D-2828678CADBB}" presName="arrowWedge4" presStyleLbl="fgSibTrans2D1" presStyleIdx="3" presStyleCnt="4"/>
      <dgm:spPr/>
    </dgm:pt>
  </dgm:ptLst>
  <dgm:cxnLst>
    <dgm:cxn modelId="{2E97DC02-9C16-4A2D-8BBC-E5C8B7635D69}" type="presOf" srcId="{59207BEB-71CB-41E5-882D-DA9B09641E9F}" destId="{FAF62A98-8A1B-40BE-92C4-4B7386A89C1D}" srcOrd="0" destOrd="0" presId="urn:microsoft.com/office/officeart/2005/8/layout/cycle8"/>
    <dgm:cxn modelId="{8BA2EC08-EBB4-466E-AB53-52A8E64667F8}" type="presOf" srcId="{946A4660-3412-4FA1-90A3-C41A17AE4CCE}" destId="{6F12A730-1FB9-4F51-8E63-730B80C8298B}" srcOrd="0" destOrd="0" presId="urn:microsoft.com/office/officeart/2005/8/layout/cycle8"/>
    <dgm:cxn modelId="{4A921E19-4E40-4EC7-A40B-45FE471E426E}" type="presOf" srcId="{828D9F3A-A0D7-4FE1-B818-399F6D4D20FE}" destId="{50E2E79E-101C-4890-A0FB-5805AFAF6660}" srcOrd="0" destOrd="0" presId="urn:microsoft.com/office/officeart/2005/8/layout/cycle8"/>
    <dgm:cxn modelId="{9FB7CA2F-691E-49DB-931E-8CE111B73F6E}" srcId="{D5C832BC-00CE-4DC3-841E-3CFD16227DBF}" destId="{946A4660-3412-4FA1-90A3-C41A17AE4CCE}" srcOrd="3" destOrd="0" parTransId="{8015F164-D7E0-4BAB-8A83-4BECC80FBE90}" sibTransId="{0BBAD937-EE3F-4D36-989D-2828678CADBB}"/>
    <dgm:cxn modelId="{F8FA2249-1BAF-4E61-B030-34F91ACD0065}" srcId="{D5C832BC-00CE-4DC3-841E-3CFD16227DBF}" destId="{828D9F3A-A0D7-4FE1-B818-399F6D4D20FE}" srcOrd="1" destOrd="0" parTransId="{34CBB271-6A48-4231-BAE1-4FE829E4616D}" sibTransId="{4680B406-A38F-4F2F-BED7-AA036173865C}"/>
    <dgm:cxn modelId="{FAE3C953-34FB-484A-BC1D-1F714280E249}" type="presOf" srcId="{C92D18DE-0167-4C63-8931-D2D246EDA2E1}" destId="{7ED073BC-03AC-416C-846E-A49B5D0EA7FB}" srcOrd="0" destOrd="0" presId="urn:microsoft.com/office/officeart/2005/8/layout/cycle8"/>
    <dgm:cxn modelId="{EC6C1F56-0720-4A09-AE43-7BE183DAD03A}" srcId="{D5C832BC-00CE-4DC3-841E-3CFD16227DBF}" destId="{C92D18DE-0167-4C63-8931-D2D246EDA2E1}" srcOrd="0" destOrd="0" parTransId="{7FAE8088-2575-4352-A50F-A6FD26F6C095}" sibTransId="{04DFADC8-B3FC-4217-B7EC-BC3254DEABA2}"/>
    <dgm:cxn modelId="{97CE7A61-71FC-4549-97E1-ADC8708537A1}" srcId="{D5C832BC-00CE-4DC3-841E-3CFD16227DBF}" destId="{59207BEB-71CB-41E5-882D-DA9B09641E9F}" srcOrd="2" destOrd="0" parTransId="{F7AB53E2-2E44-4FC5-90F4-EB2CF6CEEB8E}" sibTransId="{396FF6D4-DE48-428B-8732-E993CA69D202}"/>
    <dgm:cxn modelId="{50F1E37E-98D3-4A33-9D5B-D057386FDF01}" type="presOf" srcId="{59207BEB-71CB-41E5-882D-DA9B09641E9F}" destId="{528AADCB-9E27-406F-868F-E85FA873991F}" srcOrd="1" destOrd="0" presId="urn:microsoft.com/office/officeart/2005/8/layout/cycle8"/>
    <dgm:cxn modelId="{6D752780-BB29-4554-981D-89F7CF786951}" type="presOf" srcId="{D5C832BC-00CE-4DC3-841E-3CFD16227DBF}" destId="{59432DC4-2B32-4789-B522-0696BCECD08C}" srcOrd="0" destOrd="0" presId="urn:microsoft.com/office/officeart/2005/8/layout/cycle8"/>
    <dgm:cxn modelId="{9F2CA385-B9AE-42D2-913B-3EC4B0C1FFAE}" type="presOf" srcId="{828D9F3A-A0D7-4FE1-B818-399F6D4D20FE}" destId="{0DCDD628-51FE-47A7-9282-8A0CFF5D38F2}" srcOrd="1" destOrd="0" presId="urn:microsoft.com/office/officeart/2005/8/layout/cycle8"/>
    <dgm:cxn modelId="{6BDFACB9-F624-4E87-9180-2C5B4398A54C}" type="presOf" srcId="{C92D18DE-0167-4C63-8931-D2D246EDA2E1}" destId="{328432A1-8252-4410-9B77-BD632F91CD27}" srcOrd="1" destOrd="0" presId="urn:microsoft.com/office/officeart/2005/8/layout/cycle8"/>
    <dgm:cxn modelId="{AC62A9BB-9251-4B80-9512-2034CD505756}" type="presOf" srcId="{946A4660-3412-4FA1-90A3-C41A17AE4CCE}" destId="{2A799641-56B5-42D7-B0EA-877BC2AB4B63}" srcOrd="1" destOrd="0" presId="urn:microsoft.com/office/officeart/2005/8/layout/cycle8"/>
    <dgm:cxn modelId="{9CCFC45F-3D05-498B-A156-1F5204CEEA20}" type="presParOf" srcId="{59432DC4-2B32-4789-B522-0696BCECD08C}" destId="{7ED073BC-03AC-416C-846E-A49B5D0EA7FB}" srcOrd="0" destOrd="0" presId="urn:microsoft.com/office/officeart/2005/8/layout/cycle8"/>
    <dgm:cxn modelId="{F58C7911-DFF3-407E-8D8C-7262A13FF7DF}" type="presParOf" srcId="{59432DC4-2B32-4789-B522-0696BCECD08C}" destId="{437ED4A8-EE00-4FFE-BA59-90D0E9805B7B}" srcOrd="1" destOrd="0" presId="urn:microsoft.com/office/officeart/2005/8/layout/cycle8"/>
    <dgm:cxn modelId="{F13D3333-6B33-462C-A711-9C05859CCF80}" type="presParOf" srcId="{59432DC4-2B32-4789-B522-0696BCECD08C}" destId="{0954D7B3-4CD4-4010-BE39-29111DBBE310}" srcOrd="2" destOrd="0" presId="urn:microsoft.com/office/officeart/2005/8/layout/cycle8"/>
    <dgm:cxn modelId="{7A9A5D20-EBB8-448C-AD07-69D4C42C1164}" type="presParOf" srcId="{59432DC4-2B32-4789-B522-0696BCECD08C}" destId="{328432A1-8252-4410-9B77-BD632F91CD27}" srcOrd="3" destOrd="0" presId="urn:microsoft.com/office/officeart/2005/8/layout/cycle8"/>
    <dgm:cxn modelId="{69B217D8-DB66-410A-97E9-15B46C46714F}" type="presParOf" srcId="{59432DC4-2B32-4789-B522-0696BCECD08C}" destId="{50E2E79E-101C-4890-A0FB-5805AFAF6660}" srcOrd="4" destOrd="0" presId="urn:microsoft.com/office/officeart/2005/8/layout/cycle8"/>
    <dgm:cxn modelId="{ADABD726-E700-4EE2-A211-CF2FD3D8D044}" type="presParOf" srcId="{59432DC4-2B32-4789-B522-0696BCECD08C}" destId="{4ABC6723-BB13-436F-9D1C-4A74FB5E752A}" srcOrd="5" destOrd="0" presId="urn:microsoft.com/office/officeart/2005/8/layout/cycle8"/>
    <dgm:cxn modelId="{3BA1A6D3-D963-4CA9-B49F-CB729027D093}" type="presParOf" srcId="{59432DC4-2B32-4789-B522-0696BCECD08C}" destId="{05457E56-E47F-4F98-9BBB-2B6566481AAF}" srcOrd="6" destOrd="0" presId="urn:microsoft.com/office/officeart/2005/8/layout/cycle8"/>
    <dgm:cxn modelId="{FCD21837-E30E-4D31-9E92-1D6A72DC5447}" type="presParOf" srcId="{59432DC4-2B32-4789-B522-0696BCECD08C}" destId="{0DCDD628-51FE-47A7-9282-8A0CFF5D38F2}" srcOrd="7" destOrd="0" presId="urn:microsoft.com/office/officeart/2005/8/layout/cycle8"/>
    <dgm:cxn modelId="{76C54A50-931F-486B-BB45-0832D87298A3}" type="presParOf" srcId="{59432DC4-2B32-4789-B522-0696BCECD08C}" destId="{FAF62A98-8A1B-40BE-92C4-4B7386A89C1D}" srcOrd="8" destOrd="0" presId="urn:microsoft.com/office/officeart/2005/8/layout/cycle8"/>
    <dgm:cxn modelId="{EF085E8F-70EE-42FD-86DF-DC7A403389A4}" type="presParOf" srcId="{59432DC4-2B32-4789-B522-0696BCECD08C}" destId="{88089E30-84C3-49E9-8BF8-414095FEAAC4}" srcOrd="9" destOrd="0" presId="urn:microsoft.com/office/officeart/2005/8/layout/cycle8"/>
    <dgm:cxn modelId="{51720721-1489-41CA-9E4E-DAA1A4180355}" type="presParOf" srcId="{59432DC4-2B32-4789-B522-0696BCECD08C}" destId="{582B2319-6BCE-41F7-B8C1-A2D699F4EE29}" srcOrd="10" destOrd="0" presId="urn:microsoft.com/office/officeart/2005/8/layout/cycle8"/>
    <dgm:cxn modelId="{AEC7A7F4-7FFA-4866-9090-F7DFBA5C8B19}" type="presParOf" srcId="{59432DC4-2B32-4789-B522-0696BCECD08C}" destId="{528AADCB-9E27-406F-868F-E85FA873991F}" srcOrd="11" destOrd="0" presId="urn:microsoft.com/office/officeart/2005/8/layout/cycle8"/>
    <dgm:cxn modelId="{6B9521DC-79D4-4F67-B653-2F3798E01A08}" type="presParOf" srcId="{59432DC4-2B32-4789-B522-0696BCECD08C}" destId="{6F12A730-1FB9-4F51-8E63-730B80C8298B}" srcOrd="12" destOrd="0" presId="urn:microsoft.com/office/officeart/2005/8/layout/cycle8"/>
    <dgm:cxn modelId="{EC8DC7B0-B511-4F71-A99C-4FD46697C6FC}" type="presParOf" srcId="{59432DC4-2B32-4789-B522-0696BCECD08C}" destId="{477EE90E-2117-48A2-A61A-A4AFC74EE690}" srcOrd="13" destOrd="0" presId="urn:microsoft.com/office/officeart/2005/8/layout/cycle8"/>
    <dgm:cxn modelId="{3AB790A5-E516-4185-904F-3F563C9D95BC}" type="presParOf" srcId="{59432DC4-2B32-4789-B522-0696BCECD08C}" destId="{5E366C87-65FE-4EAB-9E14-21F07D7C583A}" srcOrd="14" destOrd="0" presId="urn:microsoft.com/office/officeart/2005/8/layout/cycle8"/>
    <dgm:cxn modelId="{CAD0C3A6-B764-48A3-92BC-76BDB483E78F}" type="presParOf" srcId="{59432DC4-2B32-4789-B522-0696BCECD08C}" destId="{2A799641-56B5-42D7-B0EA-877BC2AB4B63}" srcOrd="15" destOrd="0" presId="urn:microsoft.com/office/officeart/2005/8/layout/cycle8"/>
    <dgm:cxn modelId="{2055A69E-E467-4BB0-AB76-45F5698EA83E}" type="presParOf" srcId="{59432DC4-2B32-4789-B522-0696BCECD08C}" destId="{9E29BE5C-9ED0-4A93-BC78-395516F55E13}" srcOrd="16" destOrd="0" presId="urn:microsoft.com/office/officeart/2005/8/layout/cycle8"/>
    <dgm:cxn modelId="{EBA2BCB5-4E2D-49E5-AB7F-290E71C86988}" type="presParOf" srcId="{59432DC4-2B32-4789-B522-0696BCECD08C}" destId="{66D1AE77-49C4-4B70-AE3E-A6E230D37024}" srcOrd="17" destOrd="0" presId="urn:microsoft.com/office/officeart/2005/8/layout/cycle8"/>
    <dgm:cxn modelId="{43AD84FA-959C-4FA4-850D-769C3F32DE1F}" type="presParOf" srcId="{59432DC4-2B32-4789-B522-0696BCECD08C}" destId="{58717FA1-25BC-492F-AD40-192007DBE30D}" srcOrd="18" destOrd="0" presId="urn:microsoft.com/office/officeart/2005/8/layout/cycle8"/>
    <dgm:cxn modelId="{B6C3C70C-C3F3-4D73-99BF-CEA1D5A2F915}" type="presParOf" srcId="{59432DC4-2B32-4789-B522-0696BCECD08C}" destId="{08B16505-7177-460C-8367-32ED999455A1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AA2880B-354F-43B9-A355-4F503F2CA369}" type="doc">
      <dgm:prSet loTypeId="urn:microsoft.com/office/officeart/2005/8/layout/radial6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7C6A4B4-3E85-42CA-84C8-CB1CDDDF5875}">
      <dgm:prSet phldrT="[Text]" custT="1"/>
      <dgm:spPr>
        <a:solidFill>
          <a:srgbClr val="40775E"/>
        </a:solidFill>
      </dgm:spPr>
      <dgm:t>
        <a:bodyPr/>
        <a:lstStyle/>
        <a:p>
          <a:r>
            <a:rPr lang="en-US" sz="2400" dirty="0"/>
            <a:t>PBC</a:t>
          </a:r>
        </a:p>
      </dgm:t>
    </dgm:pt>
    <dgm:pt modelId="{377CBB5B-CD48-43C0-A94D-6B060DD90493}" type="parTrans" cxnId="{F76DDFDD-821B-4634-AF81-F8338A97FB9C}">
      <dgm:prSet/>
      <dgm:spPr/>
      <dgm:t>
        <a:bodyPr/>
        <a:lstStyle/>
        <a:p>
          <a:endParaRPr lang="en-US" sz="1050"/>
        </a:p>
      </dgm:t>
    </dgm:pt>
    <dgm:pt modelId="{6F046F92-DC8F-4134-B38E-8D138A1AD5E2}" type="sibTrans" cxnId="{F76DDFDD-821B-4634-AF81-F8338A97FB9C}">
      <dgm:prSet/>
      <dgm:spPr/>
      <dgm:t>
        <a:bodyPr/>
        <a:lstStyle/>
        <a:p>
          <a:endParaRPr lang="en-US" sz="1050"/>
        </a:p>
      </dgm:t>
    </dgm:pt>
    <dgm:pt modelId="{5FB5F0A8-64E0-4BB2-A0F2-D24C79FB430D}">
      <dgm:prSet phldrT="[Text]" custT="1"/>
      <dgm:spPr/>
      <dgm:t>
        <a:bodyPr/>
        <a:lstStyle/>
        <a:p>
          <a:r>
            <a:rPr lang="en-US" sz="1050" dirty="0"/>
            <a:t>Staff</a:t>
          </a:r>
        </a:p>
      </dgm:t>
    </dgm:pt>
    <dgm:pt modelId="{9CB6961B-99FC-409C-8C10-619E0D969814}" type="parTrans" cxnId="{7DCFB213-779F-4086-B8C6-C0E61BC5820C}">
      <dgm:prSet/>
      <dgm:spPr/>
      <dgm:t>
        <a:bodyPr/>
        <a:lstStyle/>
        <a:p>
          <a:endParaRPr lang="en-US" sz="1050"/>
        </a:p>
      </dgm:t>
    </dgm:pt>
    <dgm:pt modelId="{2D063574-BEA7-40D4-90C4-D9013D2A73A9}" type="sibTrans" cxnId="{7DCFB213-779F-4086-B8C6-C0E61BC5820C}">
      <dgm:prSet/>
      <dgm:spPr/>
      <dgm:t>
        <a:bodyPr/>
        <a:lstStyle/>
        <a:p>
          <a:endParaRPr lang="en-US" sz="1050"/>
        </a:p>
      </dgm:t>
    </dgm:pt>
    <dgm:pt modelId="{B272FCFD-9C54-4C52-AB09-4BB91133177C}">
      <dgm:prSet phldrT="[Text]" custT="1"/>
      <dgm:spPr/>
      <dgm:t>
        <a:bodyPr/>
        <a:lstStyle/>
        <a:p>
          <a:r>
            <a:rPr lang="en-US" sz="1050" dirty="0" err="1"/>
            <a:t>Facty</a:t>
          </a:r>
          <a:endParaRPr lang="en-US" sz="1050" dirty="0"/>
        </a:p>
      </dgm:t>
    </dgm:pt>
    <dgm:pt modelId="{CCAF8C08-F57F-48AA-B0F0-15B4E5E6BB49}" type="parTrans" cxnId="{F477B9AA-CC3E-4B55-BE5F-2FA66E85E7BC}">
      <dgm:prSet/>
      <dgm:spPr/>
      <dgm:t>
        <a:bodyPr/>
        <a:lstStyle/>
        <a:p>
          <a:endParaRPr lang="en-US" sz="1050"/>
        </a:p>
      </dgm:t>
    </dgm:pt>
    <dgm:pt modelId="{EBBE8673-D5F6-461D-9957-6AF4A750A6CD}" type="sibTrans" cxnId="{F477B9AA-CC3E-4B55-BE5F-2FA66E85E7BC}">
      <dgm:prSet/>
      <dgm:spPr/>
      <dgm:t>
        <a:bodyPr/>
        <a:lstStyle/>
        <a:p>
          <a:endParaRPr lang="en-US" sz="1050"/>
        </a:p>
      </dgm:t>
    </dgm:pt>
    <dgm:pt modelId="{DF3FB784-1979-4AFF-85AF-0E8DF144C1B8}">
      <dgm:prSet phldrT="[Text]" custT="1"/>
      <dgm:spPr/>
      <dgm:t>
        <a:bodyPr/>
        <a:lstStyle/>
        <a:p>
          <a:r>
            <a:rPr lang="en-US" sz="1050" dirty="0" err="1"/>
            <a:t>Stdnts</a:t>
          </a:r>
          <a:endParaRPr lang="en-US" sz="1050" dirty="0"/>
        </a:p>
      </dgm:t>
    </dgm:pt>
    <dgm:pt modelId="{0ACA68CF-2566-42C3-BDDB-578964DF842D}" type="parTrans" cxnId="{B79DC3CF-5551-4FC8-BBB4-31607EABE8BA}">
      <dgm:prSet/>
      <dgm:spPr/>
      <dgm:t>
        <a:bodyPr/>
        <a:lstStyle/>
        <a:p>
          <a:endParaRPr lang="en-US" sz="1050"/>
        </a:p>
      </dgm:t>
    </dgm:pt>
    <dgm:pt modelId="{5171D448-FD2C-45A4-9A70-EBC80A3AFC20}" type="sibTrans" cxnId="{B79DC3CF-5551-4FC8-BBB4-31607EABE8BA}">
      <dgm:prSet/>
      <dgm:spPr/>
      <dgm:t>
        <a:bodyPr/>
        <a:lstStyle/>
        <a:p>
          <a:endParaRPr lang="en-US" sz="1050"/>
        </a:p>
      </dgm:t>
    </dgm:pt>
    <dgm:pt modelId="{EA812F23-0FC4-4B66-8F91-D904AB911B05}">
      <dgm:prSet phldrT="[Text]" custT="1"/>
      <dgm:spPr/>
      <dgm:t>
        <a:bodyPr/>
        <a:lstStyle/>
        <a:p>
          <a:r>
            <a:rPr lang="en-US" sz="1050" dirty="0"/>
            <a:t>Admin</a:t>
          </a:r>
        </a:p>
      </dgm:t>
    </dgm:pt>
    <dgm:pt modelId="{E35EC20E-47F9-4F76-AC42-C25C7512A9B2}" type="parTrans" cxnId="{28F9A22D-126B-4B98-89AF-972E4AE236B2}">
      <dgm:prSet/>
      <dgm:spPr/>
      <dgm:t>
        <a:bodyPr/>
        <a:lstStyle/>
        <a:p>
          <a:endParaRPr lang="en-US" sz="1050"/>
        </a:p>
      </dgm:t>
    </dgm:pt>
    <dgm:pt modelId="{51B3FCEC-8E3E-4BA4-91F1-5C2EAFDF7D46}" type="sibTrans" cxnId="{28F9A22D-126B-4B98-89AF-972E4AE236B2}">
      <dgm:prSet/>
      <dgm:spPr/>
      <dgm:t>
        <a:bodyPr/>
        <a:lstStyle/>
        <a:p>
          <a:endParaRPr lang="en-US" sz="1050"/>
        </a:p>
      </dgm:t>
    </dgm:pt>
    <dgm:pt modelId="{CF8C7705-977B-4C29-91AE-FFA0762356A0}" type="pres">
      <dgm:prSet presAssocID="{2AA2880B-354F-43B9-A355-4F503F2CA36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A81DDCC8-087C-418C-BB4F-F51E95DC09B5}" type="pres">
      <dgm:prSet presAssocID="{97C6A4B4-3E85-42CA-84C8-CB1CDDDF5875}" presName="centerShape" presStyleLbl="node0" presStyleIdx="0" presStyleCnt="1"/>
      <dgm:spPr/>
    </dgm:pt>
    <dgm:pt modelId="{DFC1BC1D-3D70-4A6E-94B3-4DF8C38720C6}" type="pres">
      <dgm:prSet presAssocID="{5FB5F0A8-64E0-4BB2-A0F2-D24C79FB430D}" presName="node" presStyleLbl="node1" presStyleIdx="0" presStyleCnt="4">
        <dgm:presLayoutVars>
          <dgm:bulletEnabled val="1"/>
        </dgm:presLayoutVars>
      </dgm:prSet>
      <dgm:spPr/>
    </dgm:pt>
    <dgm:pt modelId="{11C555FC-5CE7-41E0-83BD-0177CC40FDE4}" type="pres">
      <dgm:prSet presAssocID="{5FB5F0A8-64E0-4BB2-A0F2-D24C79FB430D}" presName="dummy" presStyleCnt="0"/>
      <dgm:spPr/>
    </dgm:pt>
    <dgm:pt modelId="{16FD4568-4A6C-4073-A420-34C056058A13}" type="pres">
      <dgm:prSet presAssocID="{2D063574-BEA7-40D4-90C4-D9013D2A73A9}" presName="sibTrans" presStyleLbl="sibTrans2D1" presStyleIdx="0" presStyleCnt="4"/>
      <dgm:spPr/>
    </dgm:pt>
    <dgm:pt modelId="{B00A8F1D-2626-418F-A878-8D572DD1011C}" type="pres">
      <dgm:prSet presAssocID="{B272FCFD-9C54-4C52-AB09-4BB91133177C}" presName="node" presStyleLbl="node1" presStyleIdx="1" presStyleCnt="4">
        <dgm:presLayoutVars>
          <dgm:bulletEnabled val="1"/>
        </dgm:presLayoutVars>
      </dgm:prSet>
      <dgm:spPr/>
    </dgm:pt>
    <dgm:pt modelId="{57A42ADA-F60A-4635-BFEB-67A79D6219FC}" type="pres">
      <dgm:prSet presAssocID="{B272FCFD-9C54-4C52-AB09-4BB91133177C}" presName="dummy" presStyleCnt="0"/>
      <dgm:spPr/>
    </dgm:pt>
    <dgm:pt modelId="{66F5709A-5AE2-4367-A957-06F7278804E1}" type="pres">
      <dgm:prSet presAssocID="{EBBE8673-D5F6-461D-9957-6AF4A750A6CD}" presName="sibTrans" presStyleLbl="sibTrans2D1" presStyleIdx="1" presStyleCnt="4"/>
      <dgm:spPr/>
    </dgm:pt>
    <dgm:pt modelId="{57A9A60D-AFCD-4ADC-9BF4-6A85F290DC45}" type="pres">
      <dgm:prSet presAssocID="{DF3FB784-1979-4AFF-85AF-0E8DF144C1B8}" presName="node" presStyleLbl="node1" presStyleIdx="2" presStyleCnt="4" custScaleX="111064">
        <dgm:presLayoutVars>
          <dgm:bulletEnabled val="1"/>
        </dgm:presLayoutVars>
      </dgm:prSet>
      <dgm:spPr/>
    </dgm:pt>
    <dgm:pt modelId="{7EB67322-A3AB-4247-A5EA-5F04D943D056}" type="pres">
      <dgm:prSet presAssocID="{DF3FB784-1979-4AFF-85AF-0E8DF144C1B8}" presName="dummy" presStyleCnt="0"/>
      <dgm:spPr/>
    </dgm:pt>
    <dgm:pt modelId="{28496740-CEA9-4643-B04C-31F2A474CEAF}" type="pres">
      <dgm:prSet presAssocID="{5171D448-FD2C-45A4-9A70-EBC80A3AFC20}" presName="sibTrans" presStyleLbl="sibTrans2D1" presStyleIdx="2" presStyleCnt="4"/>
      <dgm:spPr/>
    </dgm:pt>
    <dgm:pt modelId="{BB816CE4-7C55-4B28-8721-97AF809277D9}" type="pres">
      <dgm:prSet presAssocID="{EA812F23-0FC4-4B66-8F91-D904AB911B05}" presName="node" presStyleLbl="node1" presStyleIdx="3" presStyleCnt="4">
        <dgm:presLayoutVars>
          <dgm:bulletEnabled val="1"/>
        </dgm:presLayoutVars>
      </dgm:prSet>
      <dgm:spPr/>
    </dgm:pt>
    <dgm:pt modelId="{7EED9B5B-B1B0-4FC7-A275-6C7EA05B76D2}" type="pres">
      <dgm:prSet presAssocID="{EA812F23-0FC4-4B66-8F91-D904AB911B05}" presName="dummy" presStyleCnt="0"/>
      <dgm:spPr/>
    </dgm:pt>
    <dgm:pt modelId="{0DDB62E9-CF4F-4821-A1E0-4531591503EB}" type="pres">
      <dgm:prSet presAssocID="{51B3FCEC-8E3E-4BA4-91F1-5C2EAFDF7D46}" presName="sibTrans" presStyleLbl="sibTrans2D1" presStyleIdx="3" presStyleCnt="4"/>
      <dgm:spPr/>
    </dgm:pt>
  </dgm:ptLst>
  <dgm:cxnLst>
    <dgm:cxn modelId="{3912BE07-556D-417F-A7B4-5CCDE99A7E5A}" type="presOf" srcId="{5171D448-FD2C-45A4-9A70-EBC80A3AFC20}" destId="{28496740-CEA9-4643-B04C-31F2A474CEAF}" srcOrd="0" destOrd="0" presId="urn:microsoft.com/office/officeart/2005/8/layout/radial6"/>
    <dgm:cxn modelId="{7DCFB213-779F-4086-B8C6-C0E61BC5820C}" srcId="{97C6A4B4-3E85-42CA-84C8-CB1CDDDF5875}" destId="{5FB5F0A8-64E0-4BB2-A0F2-D24C79FB430D}" srcOrd="0" destOrd="0" parTransId="{9CB6961B-99FC-409C-8C10-619E0D969814}" sibTransId="{2D063574-BEA7-40D4-90C4-D9013D2A73A9}"/>
    <dgm:cxn modelId="{54B9B61A-A63E-480D-B4E4-5C86123DE5B1}" type="presOf" srcId="{51B3FCEC-8E3E-4BA4-91F1-5C2EAFDF7D46}" destId="{0DDB62E9-CF4F-4821-A1E0-4531591503EB}" srcOrd="0" destOrd="0" presId="urn:microsoft.com/office/officeart/2005/8/layout/radial6"/>
    <dgm:cxn modelId="{7F32F31E-4B6C-4A49-A39D-6E60B7C89351}" type="presOf" srcId="{EBBE8673-D5F6-461D-9957-6AF4A750A6CD}" destId="{66F5709A-5AE2-4367-A957-06F7278804E1}" srcOrd="0" destOrd="0" presId="urn:microsoft.com/office/officeart/2005/8/layout/radial6"/>
    <dgm:cxn modelId="{28F9A22D-126B-4B98-89AF-972E4AE236B2}" srcId="{97C6A4B4-3E85-42CA-84C8-CB1CDDDF5875}" destId="{EA812F23-0FC4-4B66-8F91-D904AB911B05}" srcOrd="3" destOrd="0" parTransId="{E35EC20E-47F9-4F76-AC42-C25C7512A9B2}" sibTransId="{51B3FCEC-8E3E-4BA4-91F1-5C2EAFDF7D46}"/>
    <dgm:cxn modelId="{E75E0E30-AB7D-4500-97E2-FB8401AC6134}" type="presOf" srcId="{5FB5F0A8-64E0-4BB2-A0F2-D24C79FB430D}" destId="{DFC1BC1D-3D70-4A6E-94B3-4DF8C38720C6}" srcOrd="0" destOrd="0" presId="urn:microsoft.com/office/officeart/2005/8/layout/radial6"/>
    <dgm:cxn modelId="{9D124043-48A1-45F0-9359-380342C0B7AC}" type="presOf" srcId="{DF3FB784-1979-4AFF-85AF-0E8DF144C1B8}" destId="{57A9A60D-AFCD-4ADC-9BF4-6A85F290DC45}" srcOrd="0" destOrd="0" presId="urn:microsoft.com/office/officeart/2005/8/layout/radial6"/>
    <dgm:cxn modelId="{9E828053-0226-4110-8762-8F91039ADFA2}" type="presOf" srcId="{97C6A4B4-3E85-42CA-84C8-CB1CDDDF5875}" destId="{A81DDCC8-087C-418C-BB4F-F51E95DC09B5}" srcOrd="0" destOrd="0" presId="urn:microsoft.com/office/officeart/2005/8/layout/radial6"/>
    <dgm:cxn modelId="{1EE2C368-5B16-4EEE-B323-00DDFF6655BC}" type="presOf" srcId="{2AA2880B-354F-43B9-A355-4F503F2CA369}" destId="{CF8C7705-977B-4C29-91AE-FFA0762356A0}" srcOrd="0" destOrd="0" presId="urn:microsoft.com/office/officeart/2005/8/layout/radial6"/>
    <dgm:cxn modelId="{52D5156B-B2CB-4100-A2E2-02288488EACE}" type="presOf" srcId="{EA812F23-0FC4-4B66-8F91-D904AB911B05}" destId="{BB816CE4-7C55-4B28-8721-97AF809277D9}" srcOrd="0" destOrd="0" presId="urn:microsoft.com/office/officeart/2005/8/layout/radial6"/>
    <dgm:cxn modelId="{E7EE0380-5C04-437D-B4A6-2C1018C925A2}" type="presOf" srcId="{B272FCFD-9C54-4C52-AB09-4BB91133177C}" destId="{B00A8F1D-2626-418F-A878-8D572DD1011C}" srcOrd="0" destOrd="0" presId="urn:microsoft.com/office/officeart/2005/8/layout/radial6"/>
    <dgm:cxn modelId="{F477B9AA-CC3E-4B55-BE5F-2FA66E85E7BC}" srcId="{97C6A4B4-3E85-42CA-84C8-CB1CDDDF5875}" destId="{B272FCFD-9C54-4C52-AB09-4BB91133177C}" srcOrd="1" destOrd="0" parTransId="{CCAF8C08-F57F-48AA-B0F0-15B4E5E6BB49}" sibTransId="{EBBE8673-D5F6-461D-9957-6AF4A750A6CD}"/>
    <dgm:cxn modelId="{15BB8DCB-A886-429B-9E2C-A88837E23479}" type="presOf" srcId="{2D063574-BEA7-40D4-90C4-D9013D2A73A9}" destId="{16FD4568-4A6C-4073-A420-34C056058A13}" srcOrd="0" destOrd="0" presId="urn:microsoft.com/office/officeart/2005/8/layout/radial6"/>
    <dgm:cxn modelId="{B79DC3CF-5551-4FC8-BBB4-31607EABE8BA}" srcId="{97C6A4B4-3E85-42CA-84C8-CB1CDDDF5875}" destId="{DF3FB784-1979-4AFF-85AF-0E8DF144C1B8}" srcOrd="2" destOrd="0" parTransId="{0ACA68CF-2566-42C3-BDDB-578964DF842D}" sibTransId="{5171D448-FD2C-45A4-9A70-EBC80A3AFC20}"/>
    <dgm:cxn modelId="{F76DDFDD-821B-4634-AF81-F8338A97FB9C}" srcId="{2AA2880B-354F-43B9-A355-4F503F2CA369}" destId="{97C6A4B4-3E85-42CA-84C8-CB1CDDDF5875}" srcOrd="0" destOrd="0" parTransId="{377CBB5B-CD48-43C0-A94D-6B060DD90493}" sibTransId="{6F046F92-DC8F-4134-B38E-8D138A1AD5E2}"/>
    <dgm:cxn modelId="{DC446830-21A9-4632-862A-84D51B7A4ED5}" type="presParOf" srcId="{CF8C7705-977B-4C29-91AE-FFA0762356A0}" destId="{A81DDCC8-087C-418C-BB4F-F51E95DC09B5}" srcOrd="0" destOrd="0" presId="urn:microsoft.com/office/officeart/2005/8/layout/radial6"/>
    <dgm:cxn modelId="{C6094218-DDB2-448D-9630-6DF13C64C95A}" type="presParOf" srcId="{CF8C7705-977B-4C29-91AE-FFA0762356A0}" destId="{DFC1BC1D-3D70-4A6E-94B3-4DF8C38720C6}" srcOrd="1" destOrd="0" presId="urn:microsoft.com/office/officeart/2005/8/layout/radial6"/>
    <dgm:cxn modelId="{7E38644E-79E8-4F14-B51F-79121083B1FC}" type="presParOf" srcId="{CF8C7705-977B-4C29-91AE-FFA0762356A0}" destId="{11C555FC-5CE7-41E0-83BD-0177CC40FDE4}" srcOrd="2" destOrd="0" presId="urn:microsoft.com/office/officeart/2005/8/layout/radial6"/>
    <dgm:cxn modelId="{54E3DA79-D6D8-4E83-86C1-768A22A62DE3}" type="presParOf" srcId="{CF8C7705-977B-4C29-91AE-FFA0762356A0}" destId="{16FD4568-4A6C-4073-A420-34C056058A13}" srcOrd="3" destOrd="0" presId="urn:microsoft.com/office/officeart/2005/8/layout/radial6"/>
    <dgm:cxn modelId="{32CC895E-684F-47F4-B021-72A62FD2469E}" type="presParOf" srcId="{CF8C7705-977B-4C29-91AE-FFA0762356A0}" destId="{B00A8F1D-2626-418F-A878-8D572DD1011C}" srcOrd="4" destOrd="0" presId="urn:microsoft.com/office/officeart/2005/8/layout/radial6"/>
    <dgm:cxn modelId="{2D4754CF-1907-4897-8C5A-B9820928565F}" type="presParOf" srcId="{CF8C7705-977B-4C29-91AE-FFA0762356A0}" destId="{57A42ADA-F60A-4635-BFEB-67A79D6219FC}" srcOrd="5" destOrd="0" presId="urn:microsoft.com/office/officeart/2005/8/layout/radial6"/>
    <dgm:cxn modelId="{F65BA50D-DCD4-4AC9-A737-512A19392027}" type="presParOf" srcId="{CF8C7705-977B-4C29-91AE-FFA0762356A0}" destId="{66F5709A-5AE2-4367-A957-06F7278804E1}" srcOrd="6" destOrd="0" presId="urn:microsoft.com/office/officeart/2005/8/layout/radial6"/>
    <dgm:cxn modelId="{C5F4C57F-C1FE-4159-BE2F-0BF47AB0E52E}" type="presParOf" srcId="{CF8C7705-977B-4C29-91AE-FFA0762356A0}" destId="{57A9A60D-AFCD-4ADC-9BF4-6A85F290DC45}" srcOrd="7" destOrd="0" presId="urn:microsoft.com/office/officeart/2005/8/layout/radial6"/>
    <dgm:cxn modelId="{98BFCD35-847C-47CA-9C80-A2AF8CFB0725}" type="presParOf" srcId="{CF8C7705-977B-4C29-91AE-FFA0762356A0}" destId="{7EB67322-A3AB-4247-A5EA-5F04D943D056}" srcOrd="8" destOrd="0" presId="urn:microsoft.com/office/officeart/2005/8/layout/radial6"/>
    <dgm:cxn modelId="{776813F7-ACB6-45F7-B69F-6B45DD90ABD6}" type="presParOf" srcId="{CF8C7705-977B-4C29-91AE-FFA0762356A0}" destId="{28496740-CEA9-4643-B04C-31F2A474CEAF}" srcOrd="9" destOrd="0" presId="urn:microsoft.com/office/officeart/2005/8/layout/radial6"/>
    <dgm:cxn modelId="{7B0B5213-C38D-4038-9FD1-276EE356C3E8}" type="presParOf" srcId="{CF8C7705-977B-4C29-91AE-FFA0762356A0}" destId="{BB816CE4-7C55-4B28-8721-97AF809277D9}" srcOrd="10" destOrd="0" presId="urn:microsoft.com/office/officeart/2005/8/layout/radial6"/>
    <dgm:cxn modelId="{7427CC72-AD72-4B74-AC34-10527B79FE46}" type="presParOf" srcId="{CF8C7705-977B-4C29-91AE-FFA0762356A0}" destId="{7EED9B5B-B1B0-4FC7-A275-6C7EA05B76D2}" srcOrd="11" destOrd="0" presId="urn:microsoft.com/office/officeart/2005/8/layout/radial6"/>
    <dgm:cxn modelId="{FEB0FB5C-24F3-4570-9B35-5F2B204ACA60}" type="presParOf" srcId="{CF8C7705-977B-4C29-91AE-FFA0762356A0}" destId="{0DDB62E9-CF4F-4821-A1E0-4531591503EB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5C832BC-00CE-4DC3-841E-3CFD16227DBF}" type="doc">
      <dgm:prSet loTypeId="urn:microsoft.com/office/officeart/2005/8/layout/cycle8" loCatId="cycle" qsTypeId="urn:microsoft.com/office/officeart/2005/8/quickstyle/simple1" qsCatId="simple" csTypeId="urn:microsoft.com/office/officeart/2005/8/colors/colorful1" csCatId="colorful" phldr="1"/>
      <dgm:spPr/>
    </dgm:pt>
    <dgm:pt modelId="{C92D18DE-0167-4C63-8931-D2D246EDA2E1}">
      <dgm:prSet phldrT="[Text]" custT="1"/>
      <dgm:spPr/>
      <dgm:t>
        <a:bodyPr/>
        <a:lstStyle/>
        <a:p>
          <a:r>
            <a:rPr lang="en-US" sz="1100" dirty="0"/>
            <a:t>Staff</a:t>
          </a:r>
        </a:p>
      </dgm:t>
    </dgm:pt>
    <dgm:pt modelId="{7FAE8088-2575-4352-A50F-A6FD26F6C095}" type="parTrans" cxnId="{EC6C1F56-0720-4A09-AE43-7BE183DAD03A}">
      <dgm:prSet/>
      <dgm:spPr/>
      <dgm:t>
        <a:bodyPr/>
        <a:lstStyle/>
        <a:p>
          <a:endParaRPr lang="en-US" sz="1100"/>
        </a:p>
      </dgm:t>
    </dgm:pt>
    <dgm:pt modelId="{04DFADC8-B3FC-4217-B7EC-BC3254DEABA2}" type="sibTrans" cxnId="{EC6C1F56-0720-4A09-AE43-7BE183DAD03A}">
      <dgm:prSet/>
      <dgm:spPr/>
      <dgm:t>
        <a:bodyPr/>
        <a:lstStyle/>
        <a:p>
          <a:endParaRPr lang="en-US" sz="1100"/>
        </a:p>
      </dgm:t>
    </dgm:pt>
    <dgm:pt modelId="{828D9F3A-A0D7-4FE1-B818-399F6D4D20FE}">
      <dgm:prSet phldrT="[Text]" custT="1"/>
      <dgm:spPr/>
      <dgm:t>
        <a:bodyPr/>
        <a:lstStyle/>
        <a:p>
          <a:r>
            <a:rPr lang="en-US" sz="1100" dirty="0"/>
            <a:t>Faculty</a:t>
          </a:r>
        </a:p>
      </dgm:t>
    </dgm:pt>
    <dgm:pt modelId="{34CBB271-6A48-4231-BAE1-4FE829E4616D}" type="parTrans" cxnId="{F8FA2249-1BAF-4E61-B030-34F91ACD0065}">
      <dgm:prSet/>
      <dgm:spPr/>
      <dgm:t>
        <a:bodyPr/>
        <a:lstStyle/>
        <a:p>
          <a:endParaRPr lang="en-US" sz="1100"/>
        </a:p>
      </dgm:t>
    </dgm:pt>
    <dgm:pt modelId="{4680B406-A38F-4F2F-BED7-AA036173865C}" type="sibTrans" cxnId="{F8FA2249-1BAF-4E61-B030-34F91ACD0065}">
      <dgm:prSet/>
      <dgm:spPr/>
      <dgm:t>
        <a:bodyPr/>
        <a:lstStyle/>
        <a:p>
          <a:endParaRPr lang="en-US" sz="1100"/>
        </a:p>
      </dgm:t>
    </dgm:pt>
    <dgm:pt modelId="{59207BEB-71CB-41E5-882D-DA9B09641E9F}">
      <dgm:prSet phldrT="[Text]" custT="1"/>
      <dgm:spPr/>
      <dgm:t>
        <a:bodyPr/>
        <a:lstStyle/>
        <a:p>
          <a:r>
            <a:rPr lang="en-US" sz="1100" dirty="0"/>
            <a:t>Students</a:t>
          </a:r>
        </a:p>
      </dgm:t>
    </dgm:pt>
    <dgm:pt modelId="{F7AB53E2-2E44-4FC5-90F4-EB2CF6CEEB8E}" type="parTrans" cxnId="{97CE7A61-71FC-4549-97E1-ADC8708537A1}">
      <dgm:prSet/>
      <dgm:spPr/>
      <dgm:t>
        <a:bodyPr/>
        <a:lstStyle/>
        <a:p>
          <a:endParaRPr lang="en-US" sz="1100"/>
        </a:p>
      </dgm:t>
    </dgm:pt>
    <dgm:pt modelId="{396FF6D4-DE48-428B-8732-E993CA69D202}" type="sibTrans" cxnId="{97CE7A61-71FC-4549-97E1-ADC8708537A1}">
      <dgm:prSet/>
      <dgm:spPr/>
      <dgm:t>
        <a:bodyPr/>
        <a:lstStyle/>
        <a:p>
          <a:endParaRPr lang="en-US" sz="1100"/>
        </a:p>
      </dgm:t>
    </dgm:pt>
    <dgm:pt modelId="{946A4660-3412-4FA1-90A3-C41A17AE4CCE}">
      <dgm:prSet phldrT="[Text]" custT="1"/>
      <dgm:spPr/>
      <dgm:t>
        <a:bodyPr/>
        <a:lstStyle/>
        <a:p>
          <a:r>
            <a:rPr lang="en-US" sz="1100" dirty="0"/>
            <a:t>Administrators</a:t>
          </a:r>
        </a:p>
      </dgm:t>
    </dgm:pt>
    <dgm:pt modelId="{8015F164-D7E0-4BAB-8A83-4BECC80FBE90}" type="parTrans" cxnId="{9FB7CA2F-691E-49DB-931E-8CE111B73F6E}">
      <dgm:prSet/>
      <dgm:spPr/>
      <dgm:t>
        <a:bodyPr/>
        <a:lstStyle/>
        <a:p>
          <a:endParaRPr lang="en-US" sz="1100"/>
        </a:p>
      </dgm:t>
    </dgm:pt>
    <dgm:pt modelId="{0BBAD937-EE3F-4D36-989D-2828678CADBB}" type="sibTrans" cxnId="{9FB7CA2F-691E-49DB-931E-8CE111B73F6E}">
      <dgm:prSet/>
      <dgm:spPr/>
      <dgm:t>
        <a:bodyPr/>
        <a:lstStyle/>
        <a:p>
          <a:endParaRPr lang="en-US" sz="1100"/>
        </a:p>
      </dgm:t>
    </dgm:pt>
    <dgm:pt modelId="{59432DC4-2B32-4789-B522-0696BCECD08C}" type="pres">
      <dgm:prSet presAssocID="{D5C832BC-00CE-4DC3-841E-3CFD16227DBF}" presName="compositeShape" presStyleCnt="0">
        <dgm:presLayoutVars>
          <dgm:chMax val="7"/>
          <dgm:dir/>
          <dgm:resizeHandles val="exact"/>
        </dgm:presLayoutVars>
      </dgm:prSet>
      <dgm:spPr/>
    </dgm:pt>
    <dgm:pt modelId="{7ED073BC-03AC-416C-846E-A49B5D0EA7FB}" type="pres">
      <dgm:prSet presAssocID="{D5C832BC-00CE-4DC3-841E-3CFD16227DBF}" presName="wedge1" presStyleLbl="node1" presStyleIdx="0" presStyleCnt="4"/>
      <dgm:spPr/>
    </dgm:pt>
    <dgm:pt modelId="{437ED4A8-EE00-4FFE-BA59-90D0E9805B7B}" type="pres">
      <dgm:prSet presAssocID="{D5C832BC-00CE-4DC3-841E-3CFD16227DBF}" presName="dummy1a" presStyleCnt="0"/>
      <dgm:spPr/>
    </dgm:pt>
    <dgm:pt modelId="{0954D7B3-4CD4-4010-BE39-29111DBBE310}" type="pres">
      <dgm:prSet presAssocID="{D5C832BC-00CE-4DC3-841E-3CFD16227DBF}" presName="dummy1b" presStyleCnt="0"/>
      <dgm:spPr/>
    </dgm:pt>
    <dgm:pt modelId="{328432A1-8252-4410-9B77-BD632F91CD27}" type="pres">
      <dgm:prSet presAssocID="{D5C832BC-00CE-4DC3-841E-3CFD16227DBF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50E2E79E-101C-4890-A0FB-5805AFAF6660}" type="pres">
      <dgm:prSet presAssocID="{D5C832BC-00CE-4DC3-841E-3CFD16227DBF}" presName="wedge2" presStyleLbl="node1" presStyleIdx="1" presStyleCnt="4"/>
      <dgm:spPr/>
    </dgm:pt>
    <dgm:pt modelId="{4ABC6723-BB13-436F-9D1C-4A74FB5E752A}" type="pres">
      <dgm:prSet presAssocID="{D5C832BC-00CE-4DC3-841E-3CFD16227DBF}" presName="dummy2a" presStyleCnt="0"/>
      <dgm:spPr/>
    </dgm:pt>
    <dgm:pt modelId="{05457E56-E47F-4F98-9BBB-2B6566481AAF}" type="pres">
      <dgm:prSet presAssocID="{D5C832BC-00CE-4DC3-841E-3CFD16227DBF}" presName="dummy2b" presStyleCnt="0"/>
      <dgm:spPr/>
    </dgm:pt>
    <dgm:pt modelId="{0DCDD628-51FE-47A7-9282-8A0CFF5D38F2}" type="pres">
      <dgm:prSet presAssocID="{D5C832BC-00CE-4DC3-841E-3CFD16227DBF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FAF62A98-8A1B-40BE-92C4-4B7386A89C1D}" type="pres">
      <dgm:prSet presAssocID="{D5C832BC-00CE-4DC3-841E-3CFD16227DBF}" presName="wedge3" presStyleLbl="node1" presStyleIdx="2" presStyleCnt="4"/>
      <dgm:spPr/>
    </dgm:pt>
    <dgm:pt modelId="{88089E30-84C3-49E9-8BF8-414095FEAAC4}" type="pres">
      <dgm:prSet presAssocID="{D5C832BC-00CE-4DC3-841E-3CFD16227DBF}" presName="dummy3a" presStyleCnt="0"/>
      <dgm:spPr/>
    </dgm:pt>
    <dgm:pt modelId="{582B2319-6BCE-41F7-B8C1-A2D699F4EE29}" type="pres">
      <dgm:prSet presAssocID="{D5C832BC-00CE-4DC3-841E-3CFD16227DBF}" presName="dummy3b" presStyleCnt="0"/>
      <dgm:spPr/>
    </dgm:pt>
    <dgm:pt modelId="{528AADCB-9E27-406F-868F-E85FA873991F}" type="pres">
      <dgm:prSet presAssocID="{D5C832BC-00CE-4DC3-841E-3CFD16227DBF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F12A730-1FB9-4F51-8E63-730B80C8298B}" type="pres">
      <dgm:prSet presAssocID="{D5C832BC-00CE-4DC3-841E-3CFD16227DBF}" presName="wedge4" presStyleLbl="node1" presStyleIdx="3" presStyleCnt="4"/>
      <dgm:spPr/>
    </dgm:pt>
    <dgm:pt modelId="{477EE90E-2117-48A2-A61A-A4AFC74EE690}" type="pres">
      <dgm:prSet presAssocID="{D5C832BC-00CE-4DC3-841E-3CFD16227DBF}" presName="dummy4a" presStyleCnt="0"/>
      <dgm:spPr/>
    </dgm:pt>
    <dgm:pt modelId="{5E366C87-65FE-4EAB-9E14-21F07D7C583A}" type="pres">
      <dgm:prSet presAssocID="{D5C832BC-00CE-4DC3-841E-3CFD16227DBF}" presName="dummy4b" presStyleCnt="0"/>
      <dgm:spPr/>
    </dgm:pt>
    <dgm:pt modelId="{2A799641-56B5-42D7-B0EA-877BC2AB4B63}" type="pres">
      <dgm:prSet presAssocID="{D5C832BC-00CE-4DC3-841E-3CFD16227DBF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E29BE5C-9ED0-4A93-BC78-395516F55E13}" type="pres">
      <dgm:prSet presAssocID="{04DFADC8-B3FC-4217-B7EC-BC3254DEABA2}" presName="arrowWedge1" presStyleLbl="fgSibTrans2D1" presStyleIdx="0" presStyleCnt="4"/>
      <dgm:spPr/>
    </dgm:pt>
    <dgm:pt modelId="{66D1AE77-49C4-4B70-AE3E-A6E230D37024}" type="pres">
      <dgm:prSet presAssocID="{4680B406-A38F-4F2F-BED7-AA036173865C}" presName="arrowWedge2" presStyleLbl="fgSibTrans2D1" presStyleIdx="1" presStyleCnt="4"/>
      <dgm:spPr/>
    </dgm:pt>
    <dgm:pt modelId="{58717FA1-25BC-492F-AD40-192007DBE30D}" type="pres">
      <dgm:prSet presAssocID="{396FF6D4-DE48-428B-8732-E993CA69D202}" presName="arrowWedge3" presStyleLbl="fgSibTrans2D1" presStyleIdx="2" presStyleCnt="4"/>
      <dgm:spPr/>
    </dgm:pt>
    <dgm:pt modelId="{08B16505-7177-460C-8367-32ED999455A1}" type="pres">
      <dgm:prSet presAssocID="{0BBAD937-EE3F-4D36-989D-2828678CADBB}" presName="arrowWedge4" presStyleLbl="fgSibTrans2D1" presStyleIdx="3" presStyleCnt="4"/>
      <dgm:spPr/>
    </dgm:pt>
  </dgm:ptLst>
  <dgm:cxnLst>
    <dgm:cxn modelId="{2E97DC02-9C16-4A2D-8BBC-E5C8B7635D69}" type="presOf" srcId="{59207BEB-71CB-41E5-882D-DA9B09641E9F}" destId="{FAF62A98-8A1B-40BE-92C4-4B7386A89C1D}" srcOrd="0" destOrd="0" presId="urn:microsoft.com/office/officeart/2005/8/layout/cycle8"/>
    <dgm:cxn modelId="{8BA2EC08-EBB4-466E-AB53-52A8E64667F8}" type="presOf" srcId="{946A4660-3412-4FA1-90A3-C41A17AE4CCE}" destId="{6F12A730-1FB9-4F51-8E63-730B80C8298B}" srcOrd="0" destOrd="0" presId="urn:microsoft.com/office/officeart/2005/8/layout/cycle8"/>
    <dgm:cxn modelId="{4A921E19-4E40-4EC7-A40B-45FE471E426E}" type="presOf" srcId="{828D9F3A-A0D7-4FE1-B818-399F6D4D20FE}" destId="{50E2E79E-101C-4890-A0FB-5805AFAF6660}" srcOrd="0" destOrd="0" presId="urn:microsoft.com/office/officeart/2005/8/layout/cycle8"/>
    <dgm:cxn modelId="{9FB7CA2F-691E-49DB-931E-8CE111B73F6E}" srcId="{D5C832BC-00CE-4DC3-841E-3CFD16227DBF}" destId="{946A4660-3412-4FA1-90A3-C41A17AE4CCE}" srcOrd="3" destOrd="0" parTransId="{8015F164-D7E0-4BAB-8A83-4BECC80FBE90}" sibTransId="{0BBAD937-EE3F-4D36-989D-2828678CADBB}"/>
    <dgm:cxn modelId="{F8FA2249-1BAF-4E61-B030-34F91ACD0065}" srcId="{D5C832BC-00CE-4DC3-841E-3CFD16227DBF}" destId="{828D9F3A-A0D7-4FE1-B818-399F6D4D20FE}" srcOrd="1" destOrd="0" parTransId="{34CBB271-6A48-4231-BAE1-4FE829E4616D}" sibTransId="{4680B406-A38F-4F2F-BED7-AA036173865C}"/>
    <dgm:cxn modelId="{FAE3C953-34FB-484A-BC1D-1F714280E249}" type="presOf" srcId="{C92D18DE-0167-4C63-8931-D2D246EDA2E1}" destId="{7ED073BC-03AC-416C-846E-A49B5D0EA7FB}" srcOrd="0" destOrd="0" presId="urn:microsoft.com/office/officeart/2005/8/layout/cycle8"/>
    <dgm:cxn modelId="{EC6C1F56-0720-4A09-AE43-7BE183DAD03A}" srcId="{D5C832BC-00CE-4DC3-841E-3CFD16227DBF}" destId="{C92D18DE-0167-4C63-8931-D2D246EDA2E1}" srcOrd="0" destOrd="0" parTransId="{7FAE8088-2575-4352-A50F-A6FD26F6C095}" sibTransId="{04DFADC8-B3FC-4217-B7EC-BC3254DEABA2}"/>
    <dgm:cxn modelId="{97CE7A61-71FC-4549-97E1-ADC8708537A1}" srcId="{D5C832BC-00CE-4DC3-841E-3CFD16227DBF}" destId="{59207BEB-71CB-41E5-882D-DA9B09641E9F}" srcOrd="2" destOrd="0" parTransId="{F7AB53E2-2E44-4FC5-90F4-EB2CF6CEEB8E}" sibTransId="{396FF6D4-DE48-428B-8732-E993CA69D202}"/>
    <dgm:cxn modelId="{50F1E37E-98D3-4A33-9D5B-D057386FDF01}" type="presOf" srcId="{59207BEB-71CB-41E5-882D-DA9B09641E9F}" destId="{528AADCB-9E27-406F-868F-E85FA873991F}" srcOrd="1" destOrd="0" presId="urn:microsoft.com/office/officeart/2005/8/layout/cycle8"/>
    <dgm:cxn modelId="{6D752780-BB29-4554-981D-89F7CF786951}" type="presOf" srcId="{D5C832BC-00CE-4DC3-841E-3CFD16227DBF}" destId="{59432DC4-2B32-4789-B522-0696BCECD08C}" srcOrd="0" destOrd="0" presId="urn:microsoft.com/office/officeart/2005/8/layout/cycle8"/>
    <dgm:cxn modelId="{9F2CA385-B9AE-42D2-913B-3EC4B0C1FFAE}" type="presOf" srcId="{828D9F3A-A0D7-4FE1-B818-399F6D4D20FE}" destId="{0DCDD628-51FE-47A7-9282-8A0CFF5D38F2}" srcOrd="1" destOrd="0" presId="urn:microsoft.com/office/officeart/2005/8/layout/cycle8"/>
    <dgm:cxn modelId="{6BDFACB9-F624-4E87-9180-2C5B4398A54C}" type="presOf" srcId="{C92D18DE-0167-4C63-8931-D2D246EDA2E1}" destId="{328432A1-8252-4410-9B77-BD632F91CD27}" srcOrd="1" destOrd="0" presId="urn:microsoft.com/office/officeart/2005/8/layout/cycle8"/>
    <dgm:cxn modelId="{AC62A9BB-9251-4B80-9512-2034CD505756}" type="presOf" srcId="{946A4660-3412-4FA1-90A3-C41A17AE4CCE}" destId="{2A799641-56B5-42D7-B0EA-877BC2AB4B63}" srcOrd="1" destOrd="0" presId="urn:microsoft.com/office/officeart/2005/8/layout/cycle8"/>
    <dgm:cxn modelId="{9CCFC45F-3D05-498B-A156-1F5204CEEA20}" type="presParOf" srcId="{59432DC4-2B32-4789-B522-0696BCECD08C}" destId="{7ED073BC-03AC-416C-846E-A49B5D0EA7FB}" srcOrd="0" destOrd="0" presId="urn:microsoft.com/office/officeart/2005/8/layout/cycle8"/>
    <dgm:cxn modelId="{F58C7911-DFF3-407E-8D8C-7262A13FF7DF}" type="presParOf" srcId="{59432DC4-2B32-4789-B522-0696BCECD08C}" destId="{437ED4A8-EE00-4FFE-BA59-90D0E9805B7B}" srcOrd="1" destOrd="0" presId="urn:microsoft.com/office/officeart/2005/8/layout/cycle8"/>
    <dgm:cxn modelId="{F13D3333-6B33-462C-A711-9C05859CCF80}" type="presParOf" srcId="{59432DC4-2B32-4789-B522-0696BCECD08C}" destId="{0954D7B3-4CD4-4010-BE39-29111DBBE310}" srcOrd="2" destOrd="0" presId="urn:microsoft.com/office/officeart/2005/8/layout/cycle8"/>
    <dgm:cxn modelId="{7A9A5D20-EBB8-448C-AD07-69D4C42C1164}" type="presParOf" srcId="{59432DC4-2B32-4789-B522-0696BCECD08C}" destId="{328432A1-8252-4410-9B77-BD632F91CD27}" srcOrd="3" destOrd="0" presId="urn:microsoft.com/office/officeart/2005/8/layout/cycle8"/>
    <dgm:cxn modelId="{69B217D8-DB66-410A-97E9-15B46C46714F}" type="presParOf" srcId="{59432DC4-2B32-4789-B522-0696BCECD08C}" destId="{50E2E79E-101C-4890-A0FB-5805AFAF6660}" srcOrd="4" destOrd="0" presId="urn:microsoft.com/office/officeart/2005/8/layout/cycle8"/>
    <dgm:cxn modelId="{ADABD726-E700-4EE2-A211-CF2FD3D8D044}" type="presParOf" srcId="{59432DC4-2B32-4789-B522-0696BCECD08C}" destId="{4ABC6723-BB13-436F-9D1C-4A74FB5E752A}" srcOrd="5" destOrd="0" presId="urn:microsoft.com/office/officeart/2005/8/layout/cycle8"/>
    <dgm:cxn modelId="{3BA1A6D3-D963-4CA9-B49F-CB729027D093}" type="presParOf" srcId="{59432DC4-2B32-4789-B522-0696BCECD08C}" destId="{05457E56-E47F-4F98-9BBB-2B6566481AAF}" srcOrd="6" destOrd="0" presId="urn:microsoft.com/office/officeart/2005/8/layout/cycle8"/>
    <dgm:cxn modelId="{FCD21837-E30E-4D31-9E92-1D6A72DC5447}" type="presParOf" srcId="{59432DC4-2B32-4789-B522-0696BCECD08C}" destId="{0DCDD628-51FE-47A7-9282-8A0CFF5D38F2}" srcOrd="7" destOrd="0" presId="urn:microsoft.com/office/officeart/2005/8/layout/cycle8"/>
    <dgm:cxn modelId="{76C54A50-931F-486B-BB45-0832D87298A3}" type="presParOf" srcId="{59432DC4-2B32-4789-B522-0696BCECD08C}" destId="{FAF62A98-8A1B-40BE-92C4-4B7386A89C1D}" srcOrd="8" destOrd="0" presId="urn:microsoft.com/office/officeart/2005/8/layout/cycle8"/>
    <dgm:cxn modelId="{EF085E8F-70EE-42FD-86DF-DC7A403389A4}" type="presParOf" srcId="{59432DC4-2B32-4789-B522-0696BCECD08C}" destId="{88089E30-84C3-49E9-8BF8-414095FEAAC4}" srcOrd="9" destOrd="0" presId="urn:microsoft.com/office/officeart/2005/8/layout/cycle8"/>
    <dgm:cxn modelId="{51720721-1489-41CA-9E4E-DAA1A4180355}" type="presParOf" srcId="{59432DC4-2B32-4789-B522-0696BCECD08C}" destId="{582B2319-6BCE-41F7-B8C1-A2D699F4EE29}" srcOrd="10" destOrd="0" presId="urn:microsoft.com/office/officeart/2005/8/layout/cycle8"/>
    <dgm:cxn modelId="{AEC7A7F4-7FFA-4866-9090-F7DFBA5C8B19}" type="presParOf" srcId="{59432DC4-2B32-4789-B522-0696BCECD08C}" destId="{528AADCB-9E27-406F-868F-E85FA873991F}" srcOrd="11" destOrd="0" presId="urn:microsoft.com/office/officeart/2005/8/layout/cycle8"/>
    <dgm:cxn modelId="{6B9521DC-79D4-4F67-B653-2F3798E01A08}" type="presParOf" srcId="{59432DC4-2B32-4789-B522-0696BCECD08C}" destId="{6F12A730-1FB9-4F51-8E63-730B80C8298B}" srcOrd="12" destOrd="0" presId="urn:microsoft.com/office/officeart/2005/8/layout/cycle8"/>
    <dgm:cxn modelId="{EC8DC7B0-B511-4F71-A99C-4FD46697C6FC}" type="presParOf" srcId="{59432DC4-2B32-4789-B522-0696BCECD08C}" destId="{477EE90E-2117-48A2-A61A-A4AFC74EE690}" srcOrd="13" destOrd="0" presId="urn:microsoft.com/office/officeart/2005/8/layout/cycle8"/>
    <dgm:cxn modelId="{3AB790A5-E516-4185-904F-3F563C9D95BC}" type="presParOf" srcId="{59432DC4-2B32-4789-B522-0696BCECD08C}" destId="{5E366C87-65FE-4EAB-9E14-21F07D7C583A}" srcOrd="14" destOrd="0" presId="urn:microsoft.com/office/officeart/2005/8/layout/cycle8"/>
    <dgm:cxn modelId="{CAD0C3A6-B764-48A3-92BC-76BDB483E78F}" type="presParOf" srcId="{59432DC4-2B32-4789-B522-0696BCECD08C}" destId="{2A799641-56B5-42D7-B0EA-877BC2AB4B63}" srcOrd="15" destOrd="0" presId="urn:microsoft.com/office/officeart/2005/8/layout/cycle8"/>
    <dgm:cxn modelId="{2055A69E-E467-4BB0-AB76-45F5698EA83E}" type="presParOf" srcId="{59432DC4-2B32-4789-B522-0696BCECD08C}" destId="{9E29BE5C-9ED0-4A93-BC78-395516F55E13}" srcOrd="16" destOrd="0" presId="urn:microsoft.com/office/officeart/2005/8/layout/cycle8"/>
    <dgm:cxn modelId="{EBA2BCB5-4E2D-49E5-AB7F-290E71C86988}" type="presParOf" srcId="{59432DC4-2B32-4789-B522-0696BCECD08C}" destId="{66D1AE77-49C4-4B70-AE3E-A6E230D37024}" srcOrd="17" destOrd="0" presId="urn:microsoft.com/office/officeart/2005/8/layout/cycle8"/>
    <dgm:cxn modelId="{43AD84FA-959C-4FA4-850D-769C3F32DE1F}" type="presParOf" srcId="{59432DC4-2B32-4789-B522-0696BCECD08C}" destId="{58717FA1-25BC-492F-AD40-192007DBE30D}" srcOrd="18" destOrd="0" presId="urn:microsoft.com/office/officeart/2005/8/layout/cycle8"/>
    <dgm:cxn modelId="{B6C3C70C-C3F3-4D73-99BF-CEA1D5A2F915}" type="presParOf" srcId="{59432DC4-2B32-4789-B522-0696BCECD08C}" destId="{08B16505-7177-460C-8367-32ED999455A1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073BC-03AC-416C-846E-A49B5D0EA7FB}">
      <dsp:nvSpPr>
        <dsp:cNvPr id="0" name=""/>
        <dsp:cNvSpPr/>
      </dsp:nvSpPr>
      <dsp:spPr>
        <a:xfrm>
          <a:off x="299007" y="98690"/>
          <a:ext cx="1487404" cy="1487404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Staff</a:t>
          </a:r>
        </a:p>
      </dsp:txBody>
      <dsp:txXfrm>
        <a:off x="1088571" y="406972"/>
        <a:ext cx="548923" cy="407265"/>
      </dsp:txXfrm>
    </dsp:sp>
    <dsp:sp modelId="{50E2E79E-101C-4890-A0FB-5805AFAF6660}">
      <dsp:nvSpPr>
        <dsp:cNvPr id="0" name=""/>
        <dsp:cNvSpPr/>
      </dsp:nvSpPr>
      <dsp:spPr>
        <a:xfrm>
          <a:off x="299007" y="148624"/>
          <a:ext cx="1487404" cy="1487404"/>
        </a:xfrm>
        <a:prstGeom prst="pie">
          <a:avLst>
            <a:gd name="adj1" fmla="val 0"/>
            <a:gd name="adj2" fmla="val 54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Faculty</a:t>
          </a:r>
        </a:p>
      </dsp:txBody>
      <dsp:txXfrm>
        <a:off x="1088571" y="920481"/>
        <a:ext cx="548923" cy="407265"/>
      </dsp:txXfrm>
    </dsp:sp>
    <dsp:sp modelId="{FAF62A98-8A1B-40BE-92C4-4B7386A89C1D}">
      <dsp:nvSpPr>
        <dsp:cNvPr id="0" name=""/>
        <dsp:cNvSpPr/>
      </dsp:nvSpPr>
      <dsp:spPr>
        <a:xfrm>
          <a:off x="249073" y="148624"/>
          <a:ext cx="1487404" cy="1487404"/>
        </a:xfrm>
        <a:prstGeom prst="pie">
          <a:avLst>
            <a:gd name="adj1" fmla="val 5400000"/>
            <a:gd name="adj2" fmla="val 10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Students</a:t>
          </a:r>
        </a:p>
      </dsp:txBody>
      <dsp:txXfrm>
        <a:off x="397990" y="920481"/>
        <a:ext cx="548923" cy="407265"/>
      </dsp:txXfrm>
    </dsp:sp>
    <dsp:sp modelId="{6F12A730-1FB9-4F51-8E63-730B80C8298B}">
      <dsp:nvSpPr>
        <dsp:cNvPr id="0" name=""/>
        <dsp:cNvSpPr/>
      </dsp:nvSpPr>
      <dsp:spPr>
        <a:xfrm>
          <a:off x="249073" y="98690"/>
          <a:ext cx="1487404" cy="1487404"/>
        </a:xfrm>
        <a:prstGeom prst="pie">
          <a:avLst>
            <a:gd name="adj1" fmla="val 108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Administrators</a:t>
          </a:r>
        </a:p>
      </dsp:txBody>
      <dsp:txXfrm>
        <a:off x="397990" y="406972"/>
        <a:ext cx="548923" cy="407265"/>
      </dsp:txXfrm>
    </dsp:sp>
    <dsp:sp modelId="{9E29BE5C-9ED0-4A93-BC78-395516F55E13}">
      <dsp:nvSpPr>
        <dsp:cNvPr id="0" name=""/>
        <dsp:cNvSpPr/>
      </dsp:nvSpPr>
      <dsp:spPr>
        <a:xfrm>
          <a:off x="206930" y="6613"/>
          <a:ext cx="1671559" cy="1671559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D1AE77-49C4-4B70-AE3E-A6E230D37024}">
      <dsp:nvSpPr>
        <dsp:cNvPr id="0" name=""/>
        <dsp:cNvSpPr/>
      </dsp:nvSpPr>
      <dsp:spPr>
        <a:xfrm>
          <a:off x="206930" y="56547"/>
          <a:ext cx="1671559" cy="1671559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717FA1-25BC-492F-AD40-192007DBE30D}">
      <dsp:nvSpPr>
        <dsp:cNvPr id="0" name=""/>
        <dsp:cNvSpPr/>
      </dsp:nvSpPr>
      <dsp:spPr>
        <a:xfrm>
          <a:off x="156996" y="56547"/>
          <a:ext cx="1671559" cy="1671559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B16505-7177-460C-8367-32ED999455A1}">
      <dsp:nvSpPr>
        <dsp:cNvPr id="0" name=""/>
        <dsp:cNvSpPr/>
      </dsp:nvSpPr>
      <dsp:spPr>
        <a:xfrm>
          <a:off x="156996" y="6613"/>
          <a:ext cx="1671559" cy="1671559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073BC-03AC-416C-846E-A49B5D0EA7FB}">
      <dsp:nvSpPr>
        <dsp:cNvPr id="0" name=""/>
        <dsp:cNvSpPr/>
      </dsp:nvSpPr>
      <dsp:spPr>
        <a:xfrm>
          <a:off x="299007" y="98690"/>
          <a:ext cx="1487404" cy="1487404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Staff</a:t>
          </a:r>
        </a:p>
      </dsp:txBody>
      <dsp:txXfrm>
        <a:off x="1088571" y="406972"/>
        <a:ext cx="548923" cy="407265"/>
      </dsp:txXfrm>
    </dsp:sp>
    <dsp:sp modelId="{50E2E79E-101C-4890-A0FB-5805AFAF6660}">
      <dsp:nvSpPr>
        <dsp:cNvPr id="0" name=""/>
        <dsp:cNvSpPr/>
      </dsp:nvSpPr>
      <dsp:spPr>
        <a:xfrm>
          <a:off x="299007" y="148624"/>
          <a:ext cx="1487404" cy="1487404"/>
        </a:xfrm>
        <a:prstGeom prst="pie">
          <a:avLst>
            <a:gd name="adj1" fmla="val 0"/>
            <a:gd name="adj2" fmla="val 54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Faculty</a:t>
          </a:r>
        </a:p>
      </dsp:txBody>
      <dsp:txXfrm>
        <a:off x="1088571" y="920481"/>
        <a:ext cx="548923" cy="407265"/>
      </dsp:txXfrm>
    </dsp:sp>
    <dsp:sp modelId="{FAF62A98-8A1B-40BE-92C4-4B7386A89C1D}">
      <dsp:nvSpPr>
        <dsp:cNvPr id="0" name=""/>
        <dsp:cNvSpPr/>
      </dsp:nvSpPr>
      <dsp:spPr>
        <a:xfrm>
          <a:off x="249073" y="148624"/>
          <a:ext cx="1487404" cy="1487404"/>
        </a:xfrm>
        <a:prstGeom prst="pie">
          <a:avLst>
            <a:gd name="adj1" fmla="val 5400000"/>
            <a:gd name="adj2" fmla="val 10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Students</a:t>
          </a:r>
        </a:p>
      </dsp:txBody>
      <dsp:txXfrm>
        <a:off x="397990" y="920481"/>
        <a:ext cx="548923" cy="407265"/>
      </dsp:txXfrm>
    </dsp:sp>
    <dsp:sp modelId="{6F12A730-1FB9-4F51-8E63-730B80C8298B}">
      <dsp:nvSpPr>
        <dsp:cNvPr id="0" name=""/>
        <dsp:cNvSpPr/>
      </dsp:nvSpPr>
      <dsp:spPr>
        <a:xfrm>
          <a:off x="249073" y="98690"/>
          <a:ext cx="1487404" cy="1487404"/>
        </a:xfrm>
        <a:prstGeom prst="pie">
          <a:avLst>
            <a:gd name="adj1" fmla="val 108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Administrators</a:t>
          </a:r>
        </a:p>
      </dsp:txBody>
      <dsp:txXfrm>
        <a:off x="397990" y="406972"/>
        <a:ext cx="548923" cy="407265"/>
      </dsp:txXfrm>
    </dsp:sp>
    <dsp:sp modelId="{9E29BE5C-9ED0-4A93-BC78-395516F55E13}">
      <dsp:nvSpPr>
        <dsp:cNvPr id="0" name=""/>
        <dsp:cNvSpPr/>
      </dsp:nvSpPr>
      <dsp:spPr>
        <a:xfrm>
          <a:off x="206930" y="6613"/>
          <a:ext cx="1671559" cy="1671559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D1AE77-49C4-4B70-AE3E-A6E230D37024}">
      <dsp:nvSpPr>
        <dsp:cNvPr id="0" name=""/>
        <dsp:cNvSpPr/>
      </dsp:nvSpPr>
      <dsp:spPr>
        <a:xfrm>
          <a:off x="206930" y="56547"/>
          <a:ext cx="1671559" cy="1671559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717FA1-25BC-492F-AD40-192007DBE30D}">
      <dsp:nvSpPr>
        <dsp:cNvPr id="0" name=""/>
        <dsp:cNvSpPr/>
      </dsp:nvSpPr>
      <dsp:spPr>
        <a:xfrm>
          <a:off x="156996" y="56547"/>
          <a:ext cx="1671559" cy="1671559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B16505-7177-460C-8367-32ED999455A1}">
      <dsp:nvSpPr>
        <dsp:cNvPr id="0" name=""/>
        <dsp:cNvSpPr/>
      </dsp:nvSpPr>
      <dsp:spPr>
        <a:xfrm>
          <a:off x="156996" y="6613"/>
          <a:ext cx="1671559" cy="1671559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073BC-03AC-416C-846E-A49B5D0EA7FB}">
      <dsp:nvSpPr>
        <dsp:cNvPr id="0" name=""/>
        <dsp:cNvSpPr/>
      </dsp:nvSpPr>
      <dsp:spPr>
        <a:xfrm>
          <a:off x="299007" y="98690"/>
          <a:ext cx="1487404" cy="1487404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Staff</a:t>
          </a:r>
        </a:p>
      </dsp:txBody>
      <dsp:txXfrm>
        <a:off x="1088571" y="406972"/>
        <a:ext cx="548923" cy="407265"/>
      </dsp:txXfrm>
    </dsp:sp>
    <dsp:sp modelId="{50E2E79E-101C-4890-A0FB-5805AFAF6660}">
      <dsp:nvSpPr>
        <dsp:cNvPr id="0" name=""/>
        <dsp:cNvSpPr/>
      </dsp:nvSpPr>
      <dsp:spPr>
        <a:xfrm>
          <a:off x="299007" y="148624"/>
          <a:ext cx="1487404" cy="1487404"/>
        </a:xfrm>
        <a:prstGeom prst="pie">
          <a:avLst>
            <a:gd name="adj1" fmla="val 0"/>
            <a:gd name="adj2" fmla="val 54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Faculty</a:t>
          </a:r>
        </a:p>
      </dsp:txBody>
      <dsp:txXfrm>
        <a:off x="1088571" y="920481"/>
        <a:ext cx="548923" cy="407265"/>
      </dsp:txXfrm>
    </dsp:sp>
    <dsp:sp modelId="{FAF62A98-8A1B-40BE-92C4-4B7386A89C1D}">
      <dsp:nvSpPr>
        <dsp:cNvPr id="0" name=""/>
        <dsp:cNvSpPr/>
      </dsp:nvSpPr>
      <dsp:spPr>
        <a:xfrm>
          <a:off x="249073" y="148624"/>
          <a:ext cx="1487404" cy="1487404"/>
        </a:xfrm>
        <a:prstGeom prst="pie">
          <a:avLst>
            <a:gd name="adj1" fmla="val 5400000"/>
            <a:gd name="adj2" fmla="val 10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Students</a:t>
          </a:r>
        </a:p>
      </dsp:txBody>
      <dsp:txXfrm>
        <a:off x="397990" y="920481"/>
        <a:ext cx="548923" cy="407265"/>
      </dsp:txXfrm>
    </dsp:sp>
    <dsp:sp modelId="{6F12A730-1FB9-4F51-8E63-730B80C8298B}">
      <dsp:nvSpPr>
        <dsp:cNvPr id="0" name=""/>
        <dsp:cNvSpPr/>
      </dsp:nvSpPr>
      <dsp:spPr>
        <a:xfrm>
          <a:off x="249073" y="98690"/>
          <a:ext cx="1487404" cy="1487404"/>
        </a:xfrm>
        <a:prstGeom prst="pie">
          <a:avLst>
            <a:gd name="adj1" fmla="val 108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Administrators</a:t>
          </a:r>
        </a:p>
      </dsp:txBody>
      <dsp:txXfrm>
        <a:off x="397990" y="406972"/>
        <a:ext cx="548923" cy="407265"/>
      </dsp:txXfrm>
    </dsp:sp>
    <dsp:sp modelId="{9E29BE5C-9ED0-4A93-BC78-395516F55E13}">
      <dsp:nvSpPr>
        <dsp:cNvPr id="0" name=""/>
        <dsp:cNvSpPr/>
      </dsp:nvSpPr>
      <dsp:spPr>
        <a:xfrm>
          <a:off x="206930" y="6613"/>
          <a:ext cx="1671559" cy="1671559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D1AE77-49C4-4B70-AE3E-A6E230D37024}">
      <dsp:nvSpPr>
        <dsp:cNvPr id="0" name=""/>
        <dsp:cNvSpPr/>
      </dsp:nvSpPr>
      <dsp:spPr>
        <a:xfrm>
          <a:off x="206930" y="56547"/>
          <a:ext cx="1671559" cy="1671559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717FA1-25BC-492F-AD40-192007DBE30D}">
      <dsp:nvSpPr>
        <dsp:cNvPr id="0" name=""/>
        <dsp:cNvSpPr/>
      </dsp:nvSpPr>
      <dsp:spPr>
        <a:xfrm>
          <a:off x="156996" y="56547"/>
          <a:ext cx="1671559" cy="1671559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B16505-7177-460C-8367-32ED999455A1}">
      <dsp:nvSpPr>
        <dsp:cNvPr id="0" name=""/>
        <dsp:cNvSpPr/>
      </dsp:nvSpPr>
      <dsp:spPr>
        <a:xfrm>
          <a:off x="156996" y="6613"/>
          <a:ext cx="1671559" cy="1671559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DB62E9-CF4F-4821-A1E0-4531591503EB}">
      <dsp:nvSpPr>
        <dsp:cNvPr id="0" name=""/>
        <dsp:cNvSpPr/>
      </dsp:nvSpPr>
      <dsp:spPr>
        <a:xfrm>
          <a:off x="847161" y="262074"/>
          <a:ext cx="1744292" cy="1744292"/>
        </a:xfrm>
        <a:prstGeom prst="blockArc">
          <a:avLst>
            <a:gd name="adj1" fmla="val 10800000"/>
            <a:gd name="adj2" fmla="val 16200000"/>
            <a:gd name="adj3" fmla="val 4643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496740-CEA9-4643-B04C-31F2A474CEAF}">
      <dsp:nvSpPr>
        <dsp:cNvPr id="0" name=""/>
        <dsp:cNvSpPr/>
      </dsp:nvSpPr>
      <dsp:spPr>
        <a:xfrm>
          <a:off x="847161" y="262074"/>
          <a:ext cx="1744292" cy="1744292"/>
        </a:xfrm>
        <a:prstGeom prst="blockArc">
          <a:avLst>
            <a:gd name="adj1" fmla="val 5400000"/>
            <a:gd name="adj2" fmla="val 10800000"/>
            <a:gd name="adj3" fmla="val 464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F5709A-5AE2-4367-A957-06F7278804E1}">
      <dsp:nvSpPr>
        <dsp:cNvPr id="0" name=""/>
        <dsp:cNvSpPr/>
      </dsp:nvSpPr>
      <dsp:spPr>
        <a:xfrm>
          <a:off x="847161" y="262074"/>
          <a:ext cx="1744292" cy="1744292"/>
        </a:xfrm>
        <a:prstGeom prst="blockArc">
          <a:avLst>
            <a:gd name="adj1" fmla="val 0"/>
            <a:gd name="adj2" fmla="val 5400000"/>
            <a:gd name="adj3" fmla="val 4643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FD4568-4A6C-4073-A420-34C056058A13}">
      <dsp:nvSpPr>
        <dsp:cNvPr id="0" name=""/>
        <dsp:cNvSpPr/>
      </dsp:nvSpPr>
      <dsp:spPr>
        <a:xfrm>
          <a:off x="847161" y="262074"/>
          <a:ext cx="1744292" cy="1744292"/>
        </a:xfrm>
        <a:prstGeom prst="blockArc">
          <a:avLst>
            <a:gd name="adj1" fmla="val 16200000"/>
            <a:gd name="adj2" fmla="val 0"/>
            <a:gd name="adj3" fmla="val 464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1DDCC8-087C-418C-BB4F-F51E95DC09B5}">
      <dsp:nvSpPr>
        <dsp:cNvPr id="0" name=""/>
        <dsp:cNvSpPr/>
      </dsp:nvSpPr>
      <dsp:spPr>
        <a:xfrm>
          <a:off x="1317604" y="732517"/>
          <a:ext cx="803406" cy="803406"/>
        </a:xfrm>
        <a:prstGeom prst="ellipse">
          <a:avLst/>
        </a:prstGeom>
        <a:solidFill>
          <a:srgbClr val="40775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PBC</a:t>
          </a:r>
        </a:p>
      </dsp:txBody>
      <dsp:txXfrm>
        <a:off x="1435260" y="850173"/>
        <a:ext cx="568094" cy="568094"/>
      </dsp:txXfrm>
    </dsp:sp>
    <dsp:sp modelId="{DFC1BC1D-3D70-4A6E-94B3-4DF8C38720C6}">
      <dsp:nvSpPr>
        <dsp:cNvPr id="0" name=""/>
        <dsp:cNvSpPr/>
      </dsp:nvSpPr>
      <dsp:spPr>
        <a:xfrm>
          <a:off x="1438115" y="1127"/>
          <a:ext cx="562384" cy="56238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Staff</a:t>
          </a:r>
        </a:p>
      </dsp:txBody>
      <dsp:txXfrm>
        <a:off x="1520474" y="83486"/>
        <a:ext cx="397666" cy="397666"/>
      </dsp:txXfrm>
    </dsp:sp>
    <dsp:sp modelId="{B00A8F1D-2626-418F-A878-8D572DD1011C}">
      <dsp:nvSpPr>
        <dsp:cNvPr id="0" name=""/>
        <dsp:cNvSpPr/>
      </dsp:nvSpPr>
      <dsp:spPr>
        <a:xfrm>
          <a:off x="2290015" y="853028"/>
          <a:ext cx="562384" cy="56238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 err="1"/>
            <a:t>Faclty</a:t>
          </a:r>
          <a:endParaRPr lang="en-US" sz="1050" kern="1200" dirty="0"/>
        </a:p>
      </dsp:txBody>
      <dsp:txXfrm>
        <a:off x="2372374" y="935387"/>
        <a:ext cx="397666" cy="397666"/>
      </dsp:txXfrm>
    </dsp:sp>
    <dsp:sp modelId="{57A9A60D-AFCD-4ADC-9BF4-6A85F290DC45}">
      <dsp:nvSpPr>
        <dsp:cNvPr id="0" name=""/>
        <dsp:cNvSpPr/>
      </dsp:nvSpPr>
      <dsp:spPr>
        <a:xfrm>
          <a:off x="1407003" y="1704929"/>
          <a:ext cx="624607" cy="56238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 err="1"/>
            <a:t>Studnts</a:t>
          </a:r>
          <a:endParaRPr lang="en-US" sz="1050" kern="1200" dirty="0"/>
        </a:p>
      </dsp:txBody>
      <dsp:txXfrm>
        <a:off x="1498475" y="1787288"/>
        <a:ext cx="441663" cy="397666"/>
      </dsp:txXfrm>
    </dsp:sp>
    <dsp:sp modelId="{BB816CE4-7C55-4B28-8721-97AF809277D9}">
      <dsp:nvSpPr>
        <dsp:cNvPr id="0" name=""/>
        <dsp:cNvSpPr/>
      </dsp:nvSpPr>
      <dsp:spPr>
        <a:xfrm>
          <a:off x="586214" y="853028"/>
          <a:ext cx="562384" cy="56238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Admin</a:t>
          </a:r>
        </a:p>
      </dsp:txBody>
      <dsp:txXfrm>
        <a:off x="668573" y="935387"/>
        <a:ext cx="397666" cy="39766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073BC-03AC-416C-846E-A49B5D0EA7FB}">
      <dsp:nvSpPr>
        <dsp:cNvPr id="0" name=""/>
        <dsp:cNvSpPr/>
      </dsp:nvSpPr>
      <dsp:spPr>
        <a:xfrm>
          <a:off x="259840" y="98690"/>
          <a:ext cx="1487404" cy="1487404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Staff</a:t>
          </a:r>
        </a:p>
      </dsp:txBody>
      <dsp:txXfrm>
        <a:off x="1049404" y="406972"/>
        <a:ext cx="548923" cy="407265"/>
      </dsp:txXfrm>
    </dsp:sp>
    <dsp:sp modelId="{50E2E79E-101C-4890-A0FB-5805AFAF6660}">
      <dsp:nvSpPr>
        <dsp:cNvPr id="0" name=""/>
        <dsp:cNvSpPr/>
      </dsp:nvSpPr>
      <dsp:spPr>
        <a:xfrm>
          <a:off x="259840" y="148624"/>
          <a:ext cx="1487404" cy="1487404"/>
        </a:xfrm>
        <a:prstGeom prst="pie">
          <a:avLst>
            <a:gd name="adj1" fmla="val 0"/>
            <a:gd name="adj2" fmla="val 54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Faculty</a:t>
          </a:r>
        </a:p>
      </dsp:txBody>
      <dsp:txXfrm>
        <a:off x="1049404" y="920481"/>
        <a:ext cx="548923" cy="407265"/>
      </dsp:txXfrm>
    </dsp:sp>
    <dsp:sp modelId="{FAF62A98-8A1B-40BE-92C4-4B7386A89C1D}">
      <dsp:nvSpPr>
        <dsp:cNvPr id="0" name=""/>
        <dsp:cNvSpPr/>
      </dsp:nvSpPr>
      <dsp:spPr>
        <a:xfrm>
          <a:off x="209905" y="148624"/>
          <a:ext cx="1487404" cy="1487404"/>
        </a:xfrm>
        <a:prstGeom prst="pie">
          <a:avLst>
            <a:gd name="adj1" fmla="val 5400000"/>
            <a:gd name="adj2" fmla="val 10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Students</a:t>
          </a:r>
        </a:p>
      </dsp:txBody>
      <dsp:txXfrm>
        <a:off x="358823" y="920481"/>
        <a:ext cx="548923" cy="407265"/>
      </dsp:txXfrm>
    </dsp:sp>
    <dsp:sp modelId="{6F12A730-1FB9-4F51-8E63-730B80C8298B}">
      <dsp:nvSpPr>
        <dsp:cNvPr id="0" name=""/>
        <dsp:cNvSpPr/>
      </dsp:nvSpPr>
      <dsp:spPr>
        <a:xfrm>
          <a:off x="209905" y="98690"/>
          <a:ext cx="1487404" cy="1487404"/>
        </a:xfrm>
        <a:prstGeom prst="pie">
          <a:avLst>
            <a:gd name="adj1" fmla="val 108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Administrators</a:t>
          </a:r>
        </a:p>
      </dsp:txBody>
      <dsp:txXfrm>
        <a:off x="358823" y="406972"/>
        <a:ext cx="548923" cy="407265"/>
      </dsp:txXfrm>
    </dsp:sp>
    <dsp:sp modelId="{9E29BE5C-9ED0-4A93-BC78-395516F55E13}">
      <dsp:nvSpPr>
        <dsp:cNvPr id="0" name=""/>
        <dsp:cNvSpPr/>
      </dsp:nvSpPr>
      <dsp:spPr>
        <a:xfrm>
          <a:off x="167762" y="6613"/>
          <a:ext cx="1671559" cy="1671559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D1AE77-49C4-4B70-AE3E-A6E230D37024}">
      <dsp:nvSpPr>
        <dsp:cNvPr id="0" name=""/>
        <dsp:cNvSpPr/>
      </dsp:nvSpPr>
      <dsp:spPr>
        <a:xfrm>
          <a:off x="167762" y="56547"/>
          <a:ext cx="1671559" cy="1671559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717FA1-25BC-492F-AD40-192007DBE30D}">
      <dsp:nvSpPr>
        <dsp:cNvPr id="0" name=""/>
        <dsp:cNvSpPr/>
      </dsp:nvSpPr>
      <dsp:spPr>
        <a:xfrm>
          <a:off x="117828" y="56547"/>
          <a:ext cx="1671559" cy="1671559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B16505-7177-460C-8367-32ED999455A1}">
      <dsp:nvSpPr>
        <dsp:cNvPr id="0" name=""/>
        <dsp:cNvSpPr/>
      </dsp:nvSpPr>
      <dsp:spPr>
        <a:xfrm>
          <a:off x="117828" y="6613"/>
          <a:ext cx="1671559" cy="1671559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073BC-03AC-416C-846E-A49B5D0EA7FB}">
      <dsp:nvSpPr>
        <dsp:cNvPr id="0" name=""/>
        <dsp:cNvSpPr/>
      </dsp:nvSpPr>
      <dsp:spPr>
        <a:xfrm>
          <a:off x="299007" y="98690"/>
          <a:ext cx="1487404" cy="1487404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Staff</a:t>
          </a:r>
        </a:p>
      </dsp:txBody>
      <dsp:txXfrm>
        <a:off x="1088571" y="406972"/>
        <a:ext cx="548923" cy="407265"/>
      </dsp:txXfrm>
    </dsp:sp>
    <dsp:sp modelId="{50E2E79E-101C-4890-A0FB-5805AFAF6660}">
      <dsp:nvSpPr>
        <dsp:cNvPr id="0" name=""/>
        <dsp:cNvSpPr/>
      </dsp:nvSpPr>
      <dsp:spPr>
        <a:xfrm>
          <a:off x="299007" y="148624"/>
          <a:ext cx="1487404" cy="1487404"/>
        </a:xfrm>
        <a:prstGeom prst="pie">
          <a:avLst>
            <a:gd name="adj1" fmla="val 0"/>
            <a:gd name="adj2" fmla="val 54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Faculty</a:t>
          </a:r>
        </a:p>
      </dsp:txBody>
      <dsp:txXfrm>
        <a:off x="1088571" y="920481"/>
        <a:ext cx="548923" cy="407265"/>
      </dsp:txXfrm>
    </dsp:sp>
    <dsp:sp modelId="{FAF62A98-8A1B-40BE-92C4-4B7386A89C1D}">
      <dsp:nvSpPr>
        <dsp:cNvPr id="0" name=""/>
        <dsp:cNvSpPr/>
      </dsp:nvSpPr>
      <dsp:spPr>
        <a:xfrm>
          <a:off x="249073" y="148624"/>
          <a:ext cx="1487404" cy="1487404"/>
        </a:xfrm>
        <a:prstGeom prst="pie">
          <a:avLst>
            <a:gd name="adj1" fmla="val 5400000"/>
            <a:gd name="adj2" fmla="val 10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Students</a:t>
          </a:r>
        </a:p>
      </dsp:txBody>
      <dsp:txXfrm>
        <a:off x="397990" y="920481"/>
        <a:ext cx="548923" cy="407265"/>
      </dsp:txXfrm>
    </dsp:sp>
    <dsp:sp modelId="{6F12A730-1FB9-4F51-8E63-730B80C8298B}">
      <dsp:nvSpPr>
        <dsp:cNvPr id="0" name=""/>
        <dsp:cNvSpPr/>
      </dsp:nvSpPr>
      <dsp:spPr>
        <a:xfrm>
          <a:off x="249073" y="98690"/>
          <a:ext cx="1487404" cy="1487404"/>
        </a:xfrm>
        <a:prstGeom prst="pie">
          <a:avLst>
            <a:gd name="adj1" fmla="val 108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Administrators</a:t>
          </a:r>
        </a:p>
      </dsp:txBody>
      <dsp:txXfrm>
        <a:off x="397990" y="406972"/>
        <a:ext cx="548923" cy="407265"/>
      </dsp:txXfrm>
    </dsp:sp>
    <dsp:sp modelId="{9E29BE5C-9ED0-4A93-BC78-395516F55E13}">
      <dsp:nvSpPr>
        <dsp:cNvPr id="0" name=""/>
        <dsp:cNvSpPr/>
      </dsp:nvSpPr>
      <dsp:spPr>
        <a:xfrm>
          <a:off x="206930" y="6613"/>
          <a:ext cx="1671559" cy="1671559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D1AE77-49C4-4B70-AE3E-A6E230D37024}">
      <dsp:nvSpPr>
        <dsp:cNvPr id="0" name=""/>
        <dsp:cNvSpPr/>
      </dsp:nvSpPr>
      <dsp:spPr>
        <a:xfrm>
          <a:off x="206930" y="56547"/>
          <a:ext cx="1671559" cy="1671559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717FA1-25BC-492F-AD40-192007DBE30D}">
      <dsp:nvSpPr>
        <dsp:cNvPr id="0" name=""/>
        <dsp:cNvSpPr/>
      </dsp:nvSpPr>
      <dsp:spPr>
        <a:xfrm>
          <a:off x="156996" y="56547"/>
          <a:ext cx="1671559" cy="1671559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B16505-7177-460C-8367-32ED999455A1}">
      <dsp:nvSpPr>
        <dsp:cNvPr id="0" name=""/>
        <dsp:cNvSpPr/>
      </dsp:nvSpPr>
      <dsp:spPr>
        <a:xfrm>
          <a:off x="156996" y="6613"/>
          <a:ext cx="1671559" cy="1671559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DB62E9-CF4F-4821-A1E0-4531591503EB}">
      <dsp:nvSpPr>
        <dsp:cNvPr id="0" name=""/>
        <dsp:cNvSpPr/>
      </dsp:nvSpPr>
      <dsp:spPr>
        <a:xfrm>
          <a:off x="847161" y="262074"/>
          <a:ext cx="1744292" cy="1744292"/>
        </a:xfrm>
        <a:prstGeom prst="blockArc">
          <a:avLst>
            <a:gd name="adj1" fmla="val 10800000"/>
            <a:gd name="adj2" fmla="val 16200000"/>
            <a:gd name="adj3" fmla="val 4643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496740-CEA9-4643-B04C-31F2A474CEAF}">
      <dsp:nvSpPr>
        <dsp:cNvPr id="0" name=""/>
        <dsp:cNvSpPr/>
      </dsp:nvSpPr>
      <dsp:spPr>
        <a:xfrm>
          <a:off x="847161" y="262074"/>
          <a:ext cx="1744292" cy="1744292"/>
        </a:xfrm>
        <a:prstGeom prst="blockArc">
          <a:avLst>
            <a:gd name="adj1" fmla="val 5400000"/>
            <a:gd name="adj2" fmla="val 10800000"/>
            <a:gd name="adj3" fmla="val 464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F5709A-5AE2-4367-A957-06F7278804E1}">
      <dsp:nvSpPr>
        <dsp:cNvPr id="0" name=""/>
        <dsp:cNvSpPr/>
      </dsp:nvSpPr>
      <dsp:spPr>
        <a:xfrm>
          <a:off x="847161" y="262074"/>
          <a:ext cx="1744292" cy="1744292"/>
        </a:xfrm>
        <a:prstGeom prst="blockArc">
          <a:avLst>
            <a:gd name="adj1" fmla="val 0"/>
            <a:gd name="adj2" fmla="val 5400000"/>
            <a:gd name="adj3" fmla="val 4643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FD4568-4A6C-4073-A420-34C056058A13}">
      <dsp:nvSpPr>
        <dsp:cNvPr id="0" name=""/>
        <dsp:cNvSpPr/>
      </dsp:nvSpPr>
      <dsp:spPr>
        <a:xfrm>
          <a:off x="847161" y="262074"/>
          <a:ext cx="1744292" cy="1744292"/>
        </a:xfrm>
        <a:prstGeom prst="blockArc">
          <a:avLst>
            <a:gd name="adj1" fmla="val 16200000"/>
            <a:gd name="adj2" fmla="val 0"/>
            <a:gd name="adj3" fmla="val 464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1DDCC8-087C-418C-BB4F-F51E95DC09B5}">
      <dsp:nvSpPr>
        <dsp:cNvPr id="0" name=""/>
        <dsp:cNvSpPr/>
      </dsp:nvSpPr>
      <dsp:spPr>
        <a:xfrm>
          <a:off x="1317604" y="732517"/>
          <a:ext cx="803406" cy="803406"/>
        </a:xfrm>
        <a:prstGeom prst="ellipse">
          <a:avLst/>
        </a:prstGeom>
        <a:solidFill>
          <a:srgbClr val="40775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PBC</a:t>
          </a:r>
        </a:p>
      </dsp:txBody>
      <dsp:txXfrm>
        <a:off x="1435260" y="850173"/>
        <a:ext cx="568094" cy="568094"/>
      </dsp:txXfrm>
    </dsp:sp>
    <dsp:sp modelId="{DFC1BC1D-3D70-4A6E-94B3-4DF8C38720C6}">
      <dsp:nvSpPr>
        <dsp:cNvPr id="0" name=""/>
        <dsp:cNvSpPr/>
      </dsp:nvSpPr>
      <dsp:spPr>
        <a:xfrm>
          <a:off x="1438115" y="1127"/>
          <a:ext cx="562384" cy="56238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Staff</a:t>
          </a:r>
        </a:p>
      </dsp:txBody>
      <dsp:txXfrm>
        <a:off x="1520474" y="83486"/>
        <a:ext cx="397666" cy="397666"/>
      </dsp:txXfrm>
    </dsp:sp>
    <dsp:sp modelId="{B00A8F1D-2626-418F-A878-8D572DD1011C}">
      <dsp:nvSpPr>
        <dsp:cNvPr id="0" name=""/>
        <dsp:cNvSpPr/>
      </dsp:nvSpPr>
      <dsp:spPr>
        <a:xfrm>
          <a:off x="2290015" y="853028"/>
          <a:ext cx="562384" cy="56238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 err="1"/>
            <a:t>Facty</a:t>
          </a:r>
          <a:endParaRPr lang="en-US" sz="1050" kern="1200" dirty="0"/>
        </a:p>
      </dsp:txBody>
      <dsp:txXfrm>
        <a:off x="2372374" y="935387"/>
        <a:ext cx="397666" cy="397666"/>
      </dsp:txXfrm>
    </dsp:sp>
    <dsp:sp modelId="{57A9A60D-AFCD-4ADC-9BF4-6A85F290DC45}">
      <dsp:nvSpPr>
        <dsp:cNvPr id="0" name=""/>
        <dsp:cNvSpPr/>
      </dsp:nvSpPr>
      <dsp:spPr>
        <a:xfrm>
          <a:off x="1407003" y="1704929"/>
          <a:ext cx="624607" cy="56238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 err="1"/>
            <a:t>Stdnts</a:t>
          </a:r>
          <a:endParaRPr lang="en-US" sz="1050" kern="1200" dirty="0"/>
        </a:p>
      </dsp:txBody>
      <dsp:txXfrm>
        <a:off x="1498475" y="1787288"/>
        <a:ext cx="441663" cy="397666"/>
      </dsp:txXfrm>
    </dsp:sp>
    <dsp:sp modelId="{BB816CE4-7C55-4B28-8721-97AF809277D9}">
      <dsp:nvSpPr>
        <dsp:cNvPr id="0" name=""/>
        <dsp:cNvSpPr/>
      </dsp:nvSpPr>
      <dsp:spPr>
        <a:xfrm>
          <a:off x="586214" y="853028"/>
          <a:ext cx="562384" cy="56238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/>
            <a:t>Admin</a:t>
          </a:r>
        </a:p>
      </dsp:txBody>
      <dsp:txXfrm>
        <a:off x="668573" y="935387"/>
        <a:ext cx="397666" cy="39766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D073BC-03AC-416C-846E-A49B5D0EA7FB}">
      <dsp:nvSpPr>
        <dsp:cNvPr id="0" name=""/>
        <dsp:cNvSpPr/>
      </dsp:nvSpPr>
      <dsp:spPr>
        <a:xfrm>
          <a:off x="259840" y="98690"/>
          <a:ext cx="1487404" cy="1487404"/>
        </a:xfrm>
        <a:prstGeom prst="pie">
          <a:avLst>
            <a:gd name="adj1" fmla="val 162000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Staff</a:t>
          </a:r>
        </a:p>
      </dsp:txBody>
      <dsp:txXfrm>
        <a:off x="1049404" y="406972"/>
        <a:ext cx="548923" cy="407265"/>
      </dsp:txXfrm>
    </dsp:sp>
    <dsp:sp modelId="{50E2E79E-101C-4890-A0FB-5805AFAF6660}">
      <dsp:nvSpPr>
        <dsp:cNvPr id="0" name=""/>
        <dsp:cNvSpPr/>
      </dsp:nvSpPr>
      <dsp:spPr>
        <a:xfrm>
          <a:off x="259840" y="148624"/>
          <a:ext cx="1487404" cy="1487404"/>
        </a:xfrm>
        <a:prstGeom prst="pie">
          <a:avLst>
            <a:gd name="adj1" fmla="val 0"/>
            <a:gd name="adj2" fmla="val 54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Faculty</a:t>
          </a:r>
        </a:p>
      </dsp:txBody>
      <dsp:txXfrm>
        <a:off x="1049404" y="920481"/>
        <a:ext cx="548923" cy="407265"/>
      </dsp:txXfrm>
    </dsp:sp>
    <dsp:sp modelId="{FAF62A98-8A1B-40BE-92C4-4B7386A89C1D}">
      <dsp:nvSpPr>
        <dsp:cNvPr id="0" name=""/>
        <dsp:cNvSpPr/>
      </dsp:nvSpPr>
      <dsp:spPr>
        <a:xfrm>
          <a:off x="209905" y="148624"/>
          <a:ext cx="1487404" cy="1487404"/>
        </a:xfrm>
        <a:prstGeom prst="pie">
          <a:avLst>
            <a:gd name="adj1" fmla="val 5400000"/>
            <a:gd name="adj2" fmla="val 108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Students</a:t>
          </a:r>
        </a:p>
      </dsp:txBody>
      <dsp:txXfrm>
        <a:off x="358823" y="920481"/>
        <a:ext cx="548923" cy="407265"/>
      </dsp:txXfrm>
    </dsp:sp>
    <dsp:sp modelId="{6F12A730-1FB9-4F51-8E63-730B80C8298B}">
      <dsp:nvSpPr>
        <dsp:cNvPr id="0" name=""/>
        <dsp:cNvSpPr/>
      </dsp:nvSpPr>
      <dsp:spPr>
        <a:xfrm>
          <a:off x="209905" y="98690"/>
          <a:ext cx="1487404" cy="1487404"/>
        </a:xfrm>
        <a:prstGeom prst="pie">
          <a:avLst>
            <a:gd name="adj1" fmla="val 108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Administrators</a:t>
          </a:r>
        </a:p>
      </dsp:txBody>
      <dsp:txXfrm>
        <a:off x="358823" y="406972"/>
        <a:ext cx="548923" cy="407265"/>
      </dsp:txXfrm>
    </dsp:sp>
    <dsp:sp modelId="{9E29BE5C-9ED0-4A93-BC78-395516F55E13}">
      <dsp:nvSpPr>
        <dsp:cNvPr id="0" name=""/>
        <dsp:cNvSpPr/>
      </dsp:nvSpPr>
      <dsp:spPr>
        <a:xfrm>
          <a:off x="167762" y="6613"/>
          <a:ext cx="1671559" cy="1671559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D1AE77-49C4-4B70-AE3E-A6E230D37024}">
      <dsp:nvSpPr>
        <dsp:cNvPr id="0" name=""/>
        <dsp:cNvSpPr/>
      </dsp:nvSpPr>
      <dsp:spPr>
        <a:xfrm>
          <a:off x="167762" y="56547"/>
          <a:ext cx="1671559" cy="1671559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717FA1-25BC-492F-AD40-192007DBE30D}">
      <dsp:nvSpPr>
        <dsp:cNvPr id="0" name=""/>
        <dsp:cNvSpPr/>
      </dsp:nvSpPr>
      <dsp:spPr>
        <a:xfrm>
          <a:off x="117828" y="56547"/>
          <a:ext cx="1671559" cy="1671559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B16505-7177-460C-8367-32ED999455A1}">
      <dsp:nvSpPr>
        <dsp:cNvPr id="0" name=""/>
        <dsp:cNvSpPr/>
      </dsp:nvSpPr>
      <dsp:spPr>
        <a:xfrm>
          <a:off x="117828" y="6613"/>
          <a:ext cx="1671559" cy="1671559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D8ED-8E17-4783-8CC0-7FC0850552EB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B1A7-5A94-419E-B741-86BE06805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574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D8ED-8E17-4783-8CC0-7FC0850552EB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B1A7-5A94-419E-B741-86BE06805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896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D8ED-8E17-4783-8CC0-7FC0850552EB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B1A7-5A94-419E-B741-86BE06805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916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D8ED-8E17-4783-8CC0-7FC0850552EB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B1A7-5A94-419E-B741-86BE06805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1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D8ED-8E17-4783-8CC0-7FC0850552EB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B1A7-5A94-419E-B741-86BE06805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680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D8ED-8E17-4783-8CC0-7FC0850552EB}" type="datetimeFigureOut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B1A7-5A94-419E-B741-86BE06805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122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D8ED-8E17-4783-8CC0-7FC0850552EB}" type="datetimeFigureOut">
              <a:rPr lang="en-US" smtClean="0"/>
              <a:t>4/15/20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B1A7-5A94-419E-B741-86BE06805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510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D8ED-8E17-4783-8CC0-7FC0850552EB}" type="datetimeFigureOut">
              <a:rPr lang="en-US" smtClean="0"/>
              <a:t>4/15/20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B1A7-5A94-419E-B741-86BE06805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34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D8ED-8E17-4783-8CC0-7FC0850552EB}" type="datetimeFigureOut">
              <a:rPr lang="en-US" smtClean="0"/>
              <a:t>4/15/20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B1A7-5A94-419E-B741-86BE06805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40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D8ED-8E17-4783-8CC0-7FC0850552EB}" type="datetimeFigureOut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B1A7-5A94-419E-B741-86BE06805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67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1D8ED-8E17-4783-8CC0-7FC0850552EB}" type="datetimeFigureOut">
              <a:rPr lang="en-US" smtClean="0"/>
              <a:t>4/15/20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FB1A7-5A94-419E-B741-86BE06805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313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1D8ED-8E17-4783-8CC0-7FC0850552EB}" type="datetimeFigureOut">
              <a:rPr lang="en-US" smtClean="0"/>
              <a:t>4/15/20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FB1A7-5A94-419E-B741-86BE06805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00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Layout" Target="../diagrams/layout7.xml"/><Relationship Id="rId18" Type="http://schemas.openxmlformats.org/officeDocument/2006/relationships/diagramData" Target="../diagrams/data8.xml"/><Relationship Id="rId3" Type="http://schemas.openxmlformats.org/officeDocument/2006/relationships/diagramLayout" Target="../diagrams/layout5.xml"/><Relationship Id="rId21" Type="http://schemas.openxmlformats.org/officeDocument/2006/relationships/diagramColors" Target="../diagrams/colors8.xml"/><Relationship Id="rId7" Type="http://schemas.openxmlformats.org/officeDocument/2006/relationships/diagramData" Target="../diagrams/data6.xml"/><Relationship Id="rId12" Type="http://schemas.openxmlformats.org/officeDocument/2006/relationships/diagramData" Target="../diagrams/data7.xml"/><Relationship Id="rId17" Type="http://schemas.openxmlformats.org/officeDocument/2006/relationships/image" Target="../media/image1.png"/><Relationship Id="rId2" Type="http://schemas.openxmlformats.org/officeDocument/2006/relationships/diagramData" Target="../diagrams/data5.xml"/><Relationship Id="rId16" Type="http://schemas.microsoft.com/office/2007/relationships/diagramDrawing" Target="../diagrams/drawing7.xml"/><Relationship Id="rId20" Type="http://schemas.openxmlformats.org/officeDocument/2006/relationships/diagramQuickStyle" Target="../diagrams/quickStyle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Colors" Target="../diagrams/colors7.xml"/><Relationship Id="rId10" Type="http://schemas.openxmlformats.org/officeDocument/2006/relationships/diagramColors" Target="../diagrams/colors6.xml"/><Relationship Id="rId19" Type="http://schemas.openxmlformats.org/officeDocument/2006/relationships/diagramLayout" Target="../diagrams/layout8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QuickStyle" Target="../diagrams/quickStyle7.xml"/><Relationship Id="rId22" Type="http://schemas.microsoft.com/office/2007/relationships/diagramDrawing" Target="../diagrams/drawing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9972" y="2690948"/>
            <a:ext cx="9938276" cy="1278063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rgbClr val="317960"/>
                </a:solidFill>
              </a:rPr>
              <a:t>PBC Task Force on Participatory Governance Committee Structure, Roles, and Composition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9156" y="4494395"/>
            <a:ext cx="9144000" cy="16557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317960"/>
                </a:solidFill>
              </a:rPr>
              <a:t>April 15, 2020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8939" y="467287"/>
            <a:ext cx="3164434" cy="1421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4606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8516" y="-4200"/>
            <a:ext cx="12230516" cy="6858000"/>
          </a:xfrm>
          <a:prstGeom prst="rect">
            <a:avLst/>
          </a:prstGeom>
          <a:solidFill>
            <a:srgbClr val="A9D18E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69735" y="832917"/>
            <a:ext cx="10340809" cy="6033270"/>
          </a:xfrm>
          <a:prstGeom prst="rect">
            <a:avLst/>
          </a:prstGeom>
          <a:solidFill>
            <a:schemeClr val="accent5">
              <a:lumMod val="40000"/>
              <a:lumOff val="60000"/>
              <a:alpha val="50196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3301" y="66608"/>
            <a:ext cx="60591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Education Master Plan - PBC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58593" y="1124460"/>
            <a:ext cx="93630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Strategic Enrollment Management Plan – PBC’s SEM Task Force</a:t>
            </a:r>
          </a:p>
        </p:txBody>
      </p:sp>
      <p:sp>
        <p:nvSpPr>
          <p:cNvPr id="5" name="Rectangle 4"/>
          <p:cNvSpPr/>
          <p:nvPr/>
        </p:nvSpPr>
        <p:spPr>
          <a:xfrm>
            <a:off x="1952244" y="1785986"/>
            <a:ext cx="8311896" cy="5067814"/>
          </a:xfrm>
          <a:prstGeom prst="rect">
            <a:avLst/>
          </a:prstGeom>
          <a:solidFill>
            <a:schemeClr val="accent2">
              <a:lumMod val="20000"/>
              <a:lumOff val="80000"/>
              <a:alpha val="50196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763481" y="2403979"/>
            <a:ext cx="7176931" cy="2957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Equity Plan - ACES</a:t>
            </a:r>
          </a:p>
          <a:p>
            <a:pPr>
              <a:lnSpc>
                <a:spcPct val="150000"/>
              </a:lnSpc>
            </a:pPr>
            <a:r>
              <a:rPr lang="en-US" dirty="0"/>
              <a:t>Online Education Plan – Distance Education Advisory Committee (DEAC)</a:t>
            </a:r>
          </a:p>
          <a:p>
            <a:pPr>
              <a:lnSpc>
                <a:spcPct val="150000"/>
              </a:lnSpc>
            </a:pPr>
            <a:r>
              <a:rPr lang="en-US" dirty="0"/>
              <a:t>Professional Development Plan – PD Committee </a:t>
            </a:r>
          </a:p>
          <a:p>
            <a:pPr>
              <a:lnSpc>
                <a:spcPct val="150000"/>
              </a:lnSpc>
            </a:pPr>
            <a:r>
              <a:rPr lang="en-US" dirty="0"/>
              <a:t>Sustainability Plan – Environmental Sustainability Committee</a:t>
            </a:r>
          </a:p>
          <a:p>
            <a:pPr>
              <a:lnSpc>
                <a:spcPct val="150000"/>
              </a:lnSpc>
            </a:pPr>
            <a:r>
              <a:rPr lang="en-US" dirty="0"/>
              <a:t>Technology Plan – Technology Committee</a:t>
            </a:r>
          </a:p>
          <a:p>
            <a:pPr>
              <a:lnSpc>
                <a:spcPct val="150000"/>
              </a:lnSpc>
            </a:pPr>
            <a:r>
              <a:rPr lang="en-US" dirty="0"/>
              <a:t>Safety Plan – Safety Committee</a:t>
            </a:r>
          </a:p>
          <a:p>
            <a:pPr>
              <a:lnSpc>
                <a:spcPct val="150000"/>
              </a:lnSpc>
            </a:pPr>
            <a:r>
              <a:rPr lang="en-US" dirty="0"/>
              <a:t>Honors Plan – Honors Transfer Program Committee</a:t>
            </a:r>
          </a:p>
        </p:txBody>
      </p:sp>
    </p:spTree>
    <p:extLst>
      <p:ext uri="{BB962C8B-B14F-4D97-AF65-F5344CB8AC3E}">
        <p14:creationId xmlns:p14="http://schemas.microsoft.com/office/powerpoint/2010/main" val="2393076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230978" y="3040753"/>
            <a:ext cx="2071486" cy="1770720"/>
            <a:chOff x="2032000" y="3169920"/>
            <a:chExt cx="2552192" cy="2968413"/>
          </a:xfrm>
        </p:grpSpPr>
        <p:graphicFrame>
          <p:nvGraphicFramePr>
            <p:cNvPr id="5" name="Diagram 4"/>
            <p:cNvGraphicFramePr/>
            <p:nvPr/>
          </p:nvGraphicFramePr>
          <p:xfrm>
            <a:off x="2032000" y="3169920"/>
            <a:ext cx="2552192" cy="296841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6" name="Oval 5"/>
            <p:cNvSpPr/>
            <p:nvPr/>
          </p:nvSpPr>
          <p:spPr>
            <a:xfrm>
              <a:off x="2931020" y="4387120"/>
              <a:ext cx="736876" cy="6335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APC</a:t>
              </a:r>
            </a:p>
          </p:txBody>
        </p:sp>
      </p:grpSp>
      <p:sp>
        <p:nvSpPr>
          <p:cNvPr id="14" name="Oval 13"/>
          <p:cNvSpPr/>
          <p:nvPr/>
        </p:nvSpPr>
        <p:spPr>
          <a:xfrm>
            <a:off x="2165435" y="1549988"/>
            <a:ext cx="1157784" cy="1123833"/>
          </a:xfrm>
          <a:prstGeom prst="ellipse">
            <a:avLst/>
          </a:prstGeom>
          <a:solidFill>
            <a:srgbClr val="A5A5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Academic Senate (faculty)</a:t>
            </a:r>
          </a:p>
        </p:txBody>
      </p:sp>
      <p:sp>
        <p:nvSpPr>
          <p:cNvPr id="15" name="Oval 14"/>
          <p:cNvSpPr/>
          <p:nvPr/>
        </p:nvSpPr>
        <p:spPr>
          <a:xfrm>
            <a:off x="610362" y="1569360"/>
            <a:ext cx="1176366" cy="110668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ASCC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(students)</a:t>
            </a:r>
          </a:p>
        </p:txBody>
      </p:sp>
      <p:sp>
        <p:nvSpPr>
          <p:cNvPr id="16" name="Oval 15"/>
          <p:cNvSpPr/>
          <p:nvPr/>
        </p:nvSpPr>
        <p:spPr>
          <a:xfrm>
            <a:off x="3813899" y="1569360"/>
            <a:ext cx="1136040" cy="1104461"/>
          </a:xfrm>
          <a:prstGeom prst="ellipse">
            <a:avLst/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ClassifiedSenate (staff)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753436" y="0"/>
            <a:ext cx="1962722" cy="645624"/>
          </a:xfrm>
          <a:prstGeom prst="rect">
            <a:avLst/>
          </a:prstGeom>
          <a:solidFill>
            <a:srgbClr val="4472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President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6290234" y="3076935"/>
            <a:ext cx="2071486" cy="1770720"/>
            <a:chOff x="2032000" y="3169920"/>
            <a:chExt cx="2552192" cy="2968413"/>
          </a:xfrm>
        </p:grpSpPr>
        <p:graphicFrame>
          <p:nvGraphicFramePr>
            <p:cNvPr id="40" name="Diagram 39"/>
            <p:cNvGraphicFramePr/>
            <p:nvPr/>
          </p:nvGraphicFramePr>
          <p:xfrm>
            <a:off x="2032000" y="3169920"/>
            <a:ext cx="2552192" cy="296841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sp>
          <p:nvSpPr>
            <p:cNvPr id="41" name="Oval 40"/>
            <p:cNvSpPr/>
            <p:nvPr/>
          </p:nvSpPr>
          <p:spPr>
            <a:xfrm>
              <a:off x="2931020" y="4387120"/>
              <a:ext cx="736876" cy="6335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IPC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8307338" y="3028409"/>
            <a:ext cx="2071486" cy="1770720"/>
            <a:chOff x="2032000" y="3169920"/>
            <a:chExt cx="2552192" cy="2968413"/>
          </a:xfrm>
        </p:grpSpPr>
        <p:graphicFrame>
          <p:nvGraphicFramePr>
            <p:cNvPr id="43" name="Diagram 42"/>
            <p:cNvGraphicFramePr/>
            <p:nvPr/>
          </p:nvGraphicFramePr>
          <p:xfrm>
            <a:off x="2032000" y="3169920"/>
            <a:ext cx="2552192" cy="296841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2" r:lo="rId13" r:qs="rId14" r:cs="rId15"/>
            </a:graphicData>
          </a:graphic>
        </p:graphicFrame>
        <p:sp>
          <p:nvSpPr>
            <p:cNvPr id="44" name="Oval 43"/>
            <p:cNvSpPr/>
            <p:nvPr/>
          </p:nvSpPr>
          <p:spPr>
            <a:xfrm>
              <a:off x="2931020" y="4387120"/>
              <a:ext cx="736876" cy="6335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SSPC</a:t>
              </a:r>
            </a:p>
          </p:txBody>
        </p:sp>
      </p:grpSp>
      <p:graphicFrame>
        <p:nvGraphicFramePr>
          <p:cNvPr id="48" name="Diagram 47"/>
          <p:cNvGraphicFramePr/>
          <p:nvPr>
            <p:extLst/>
          </p:nvPr>
        </p:nvGraphicFramePr>
        <p:xfrm>
          <a:off x="5597840" y="623745"/>
          <a:ext cx="3438615" cy="2268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cxnSp>
        <p:nvCxnSpPr>
          <p:cNvPr id="3" name="Elbow Connector 2"/>
          <p:cNvCxnSpPr>
            <a:stCxn id="15" idx="0"/>
            <a:endCxn id="28" idx="4"/>
          </p:cNvCxnSpPr>
          <p:nvPr/>
        </p:nvCxnSpPr>
        <p:spPr>
          <a:xfrm rot="5400000" flipH="1" flipV="1">
            <a:off x="2731311" y="-874966"/>
            <a:ext cx="911560" cy="3977093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5">
                <a:lumMod val="75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14" idx="0"/>
            <a:endCxn id="51" idx="4"/>
          </p:cNvCxnSpPr>
          <p:nvPr/>
        </p:nvCxnSpPr>
        <p:spPr>
          <a:xfrm rot="5400000" flipH="1" flipV="1">
            <a:off x="3661417" y="-264366"/>
            <a:ext cx="897264" cy="2731445"/>
          </a:xfrm>
          <a:prstGeom prst="bentConnector3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endCxn id="48" idx="0"/>
          </p:cNvCxnSpPr>
          <p:nvPr/>
        </p:nvCxnSpPr>
        <p:spPr>
          <a:xfrm>
            <a:off x="6716158" y="439947"/>
            <a:ext cx="600989" cy="183798"/>
          </a:xfrm>
          <a:prstGeom prst="bentConnector2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5" idx="0"/>
          </p:cNvCxnSpPr>
          <p:nvPr/>
        </p:nvCxnSpPr>
        <p:spPr>
          <a:xfrm rot="5400000" flipH="1" flipV="1">
            <a:off x="5442552" y="2026144"/>
            <a:ext cx="838778" cy="1190441"/>
          </a:xfrm>
          <a:prstGeom prst="bentConnector2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stCxn id="43" idx="0"/>
          </p:cNvCxnSpPr>
          <p:nvPr/>
        </p:nvCxnSpPr>
        <p:spPr>
          <a:xfrm rot="16200000" flipV="1">
            <a:off x="8329732" y="2015060"/>
            <a:ext cx="803851" cy="1222848"/>
          </a:xfrm>
          <a:prstGeom prst="bentConnector2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/>
          <p:nvPr/>
        </p:nvCxnSpPr>
        <p:spPr>
          <a:xfrm rot="16200000" flipH="1">
            <a:off x="7132233" y="2992075"/>
            <a:ext cx="336902" cy="99178"/>
          </a:xfrm>
          <a:prstGeom prst="bentConnector3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98544" y="3008122"/>
            <a:ext cx="3086816" cy="461665"/>
          </a:xfrm>
          <a:prstGeom prst="rect">
            <a:avLst/>
          </a:prstGeom>
          <a:noFill/>
          <a:ln w="3175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Curriculum Committee</a:t>
            </a:r>
          </a:p>
          <a:p>
            <a:pPr algn="ctr"/>
            <a:r>
              <a:rPr lang="en-US" sz="1200" dirty="0"/>
              <a:t>Subcommittee of the Academic Senate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146899" y="543013"/>
            <a:ext cx="57478" cy="114787"/>
          </a:xfrm>
          <a:prstGeom prst="ellipse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447033" y="537937"/>
            <a:ext cx="57478" cy="114787"/>
          </a:xfrm>
          <a:prstGeom prst="ellipse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Elbow Connector 45"/>
          <p:cNvCxnSpPr>
            <a:stCxn id="16" idx="0"/>
            <a:endCxn id="19" idx="2"/>
          </p:cNvCxnSpPr>
          <p:nvPr/>
        </p:nvCxnSpPr>
        <p:spPr>
          <a:xfrm rot="5400000" flipH="1" flipV="1">
            <a:off x="4596490" y="431053"/>
            <a:ext cx="923736" cy="1352878"/>
          </a:xfrm>
          <a:prstGeom prst="bentConnector3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Picture 68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61" y="65727"/>
            <a:ext cx="1244572" cy="558883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1579789" y="121326"/>
            <a:ext cx="2478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40775E"/>
                </a:solidFill>
              </a:rPr>
              <a:t>Committee Reporting Structure</a:t>
            </a:r>
          </a:p>
          <a:p>
            <a:pPr algn="ctr"/>
            <a:r>
              <a:rPr lang="en-US" sz="1400" dirty="0">
                <a:solidFill>
                  <a:srgbClr val="40775E"/>
                </a:solidFill>
              </a:rPr>
              <a:t>As of June 25, 2019</a:t>
            </a:r>
          </a:p>
        </p:txBody>
      </p:sp>
      <p:cxnSp>
        <p:nvCxnSpPr>
          <p:cNvPr id="9" name="Straight Connector 8"/>
          <p:cNvCxnSpPr>
            <a:stCxn id="14" idx="4"/>
            <a:endCxn id="4" idx="0"/>
          </p:cNvCxnSpPr>
          <p:nvPr/>
        </p:nvCxnSpPr>
        <p:spPr>
          <a:xfrm flipH="1">
            <a:off x="2741952" y="2673821"/>
            <a:ext cx="2375" cy="334301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9157154" y="269551"/>
            <a:ext cx="2845869" cy="1457322"/>
          </a:xfrm>
          <a:prstGeom prst="rect">
            <a:avLst/>
          </a:prstGeom>
          <a:noFill/>
          <a:ln w="3175">
            <a:solidFill>
              <a:srgbClr val="40775E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Academic Committee for Equity and Success (ACES)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Strategic Enrollment Management Committee</a:t>
            </a:r>
          </a:p>
          <a:p>
            <a:pPr algn="ctr"/>
            <a:r>
              <a:rPr lang="en-US" sz="1200" dirty="0"/>
              <a:t>Report to the Planning &amp; Budgeting Council (PBC)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172348" y="4258840"/>
            <a:ext cx="3829554" cy="1177630"/>
          </a:xfrm>
          <a:prstGeom prst="rect">
            <a:avLst/>
          </a:prstGeom>
          <a:noFill/>
          <a:ln w="3175">
            <a:solidFill>
              <a:srgbClr val="40775E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Environmental Sustainability Committee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Learning Committee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Safety Committee</a:t>
            </a:r>
          </a:p>
          <a:p>
            <a:pPr algn="ctr"/>
            <a:r>
              <a:rPr lang="en-US" sz="1200" dirty="0"/>
              <a:t>Report to the Administrative Planning Council (APC)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5044656" y="5301195"/>
            <a:ext cx="4512055" cy="1177630"/>
          </a:xfrm>
          <a:prstGeom prst="rect">
            <a:avLst/>
          </a:prstGeom>
          <a:noFill/>
          <a:ln w="3175">
            <a:solidFill>
              <a:srgbClr val="40775E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Distance Education Advisory Committee</a:t>
            </a:r>
            <a:endParaRPr lang="en-US" sz="1200" b="1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Honors Transfer Program Committee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Technology Committee</a:t>
            </a:r>
          </a:p>
          <a:p>
            <a:pPr algn="ctr"/>
            <a:r>
              <a:rPr lang="en-US" sz="1200" dirty="0"/>
              <a:t>Report to the Instructional Planning Council (IPC)</a:t>
            </a:r>
            <a:endParaRPr lang="en-US" dirty="0"/>
          </a:p>
        </p:txBody>
      </p:sp>
      <p:cxnSp>
        <p:nvCxnSpPr>
          <p:cNvPr id="56" name="Straight Connector 55"/>
          <p:cNvCxnSpPr>
            <a:stCxn id="61" idx="0"/>
            <a:endCxn id="41" idx="4"/>
          </p:cNvCxnSpPr>
          <p:nvPr/>
        </p:nvCxnSpPr>
        <p:spPr>
          <a:xfrm flipV="1">
            <a:off x="7300684" y="4180972"/>
            <a:ext cx="18282" cy="11202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60" idx="3"/>
            <a:endCxn id="6" idx="4"/>
          </p:cNvCxnSpPr>
          <p:nvPr/>
        </p:nvCxnSpPr>
        <p:spPr>
          <a:xfrm flipV="1">
            <a:off x="4001902" y="4144790"/>
            <a:ext cx="1257808" cy="702865"/>
          </a:xfrm>
          <a:prstGeom prst="bentConnector2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endCxn id="53" idx="1"/>
          </p:cNvCxnSpPr>
          <p:nvPr/>
        </p:nvCxnSpPr>
        <p:spPr>
          <a:xfrm flipV="1">
            <a:off x="7372390" y="998212"/>
            <a:ext cx="1784764" cy="426329"/>
          </a:xfrm>
          <a:prstGeom prst="bentConnector3">
            <a:avLst/>
          </a:prstGeom>
          <a:ln w="19050">
            <a:solidFill>
              <a:srgbClr val="40775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2614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/>
          <p:cNvSpPr/>
          <p:nvPr/>
        </p:nvSpPr>
        <p:spPr>
          <a:xfrm>
            <a:off x="2165435" y="1549988"/>
            <a:ext cx="1157784" cy="1123833"/>
          </a:xfrm>
          <a:prstGeom prst="ellipse">
            <a:avLst/>
          </a:prstGeom>
          <a:solidFill>
            <a:srgbClr val="A5A5A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Academic Senate (faculty)</a:t>
            </a:r>
          </a:p>
        </p:txBody>
      </p:sp>
      <p:sp>
        <p:nvSpPr>
          <p:cNvPr id="15" name="Oval 14"/>
          <p:cNvSpPr/>
          <p:nvPr/>
        </p:nvSpPr>
        <p:spPr>
          <a:xfrm>
            <a:off x="610362" y="1569360"/>
            <a:ext cx="1176366" cy="110668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ASCC</a:t>
            </a:r>
          </a:p>
          <a:p>
            <a:pPr algn="ctr"/>
            <a:r>
              <a:rPr lang="en-US" sz="1200" dirty="0">
                <a:solidFill>
                  <a:schemeClr val="bg1"/>
                </a:solidFill>
              </a:rPr>
              <a:t>(students)</a:t>
            </a:r>
          </a:p>
        </p:txBody>
      </p:sp>
      <p:sp>
        <p:nvSpPr>
          <p:cNvPr id="16" name="Oval 15"/>
          <p:cNvSpPr/>
          <p:nvPr/>
        </p:nvSpPr>
        <p:spPr>
          <a:xfrm>
            <a:off x="3813899" y="1569360"/>
            <a:ext cx="1136040" cy="1104461"/>
          </a:xfrm>
          <a:prstGeom prst="ellipse">
            <a:avLst/>
          </a:prstGeom>
          <a:solidFill>
            <a:srgbClr val="ED7D3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</a:rPr>
              <a:t>ClassifiedSenate (staff)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753436" y="0"/>
            <a:ext cx="1962722" cy="645624"/>
          </a:xfrm>
          <a:prstGeom prst="rect">
            <a:avLst/>
          </a:prstGeom>
          <a:solidFill>
            <a:srgbClr val="4472C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1"/>
                </a:solidFill>
              </a:rPr>
              <a:t>President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6341944" y="3390783"/>
            <a:ext cx="1993151" cy="1770720"/>
            <a:chOff x="2032000" y="3169920"/>
            <a:chExt cx="2552192" cy="2968413"/>
          </a:xfrm>
        </p:grpSpPr>
        <p:graphicFrame>
          <p:nvGraphicFramePr>
            <p:cNvPr id="40" name="Diagram 39"/>
            <p:cNvGraphicFramePr/>
            <p:nvPr/>
          </p:nvGraphicFramePr>
          <p:xfrm>
            <a:off x="2032000" y="3169920"/>
            <a:ext cx="2552192" cy="296841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41" name="Oval 40"/>
            <p:cNvSpPr/>
            <p:nvPr/>
          </p:nvSpPr>
          <p:spPr>
            <a:xfrm>
              <a:off x="2931020" y="4387120"/>
              <a:ext cx="736876" cy="6335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IPC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8222532" y="3361082"/>
            <a:ext cx="2071486" cy="1770720"/>
            <a:chOff x="2032000" y="3169920"/>
            <a:chExt cx="2552192" cy="2968413"/>
          </a:xfrm>
        </p:grpSpPr>
        <p:graphicFrame>
          <p:nvGraphicFramePr>
            <p:cNvPr id="43" name="Diagram 42"/>
            <p:cNvGraphicFramePr/>
            <p:nvPr/>
          </p:nvGraphicFramePr>
          <p:xfrm>
            <a:off x="2032000" y="3169920"/>
            <a:ext cx="2552192" cy="296841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7" r:lo="rId8" r:qs="rId9" r:cs="rId10"/>
            </a:graphicData>
          </a:graphic>
        </p:graphicFrame>
        <p:sp>
          <p:nvSpPr>
            <p:cNvPr id="44" name="Oval 43"/>
            <p:cNvSpPr/>
            <p:nvPr/>
          </p:nvSpPr>
          <p:spPr>
            <a:xfrm>
              <a:off x="2931020" y="4387120"/>
              <a:ext cx="736876" cy="6335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SSPC</a:t>
              </a:r>
            </a:p>
          </p:txBody>
        </p:sp>
      </p:grpSp>
      <p:graphicFrame>
        <p:nvGraphicFramePr>
          <p:cNvPr id="48" name="Diagram 47"/>
          <p:cNvGraphicFramePr/>
          <p:nvPr>
            <p:extLst>
              <p:ext uri="{D42A27DB-BD31-4B8C-83A1-F6EECF244321}">
                <p14:modId xmlns:p14="http://schemas.microsoft.com/office/powerpoint/2010/main" val="3041507906"/>
              </p:ext>
            </p:extLst>
          </p:nvPr>
        </p:nvGraphicFramePr>
        <p:xfrm>
          <a:off x="5597840" y="623745"/>
          <a:ext cx="3438615" cy="22684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cxnSp>
        <p:nvCxnSpPr>
          <p:cNvPr id="3" name="Elbow Connector 2"/>
          <p:cNvCxnSpPr>
            <a:stCxn id="15" idx="0"/>
            <a:endCxn id="28" idx="4"/>
          </p:cNvCxnSpPr>
          <p:nvPr/>
        </p:nvCxnSpPr>
        <p:spPr>
          <a:xfrm rot="5400000" flipH="1" flipV="1">
            <a:off x="2731311" y="-874966"/>
            <a:ext cx="911560" cy="3977093"/>
          </a:xfrm>
          <a:prstGeom prst="bentConnector3">
            <a:avLst>
              <a:gd name="adj1" fmla="val 50000"/>
            </a:avLst>
          </a:prstGeom>
          <a:ln w="28575">
            <a:solidFill>
              <a:schemeClr val="accent5">
                <a:lumMod val="75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>
            <a:stCxn id="14" idx="0"/>
            <a:endCxn id="51" idx="4"/>
          </p:cNvCxnSpPr>
          <p:nvPr/>
        </p:nvCxnSpPr>
        <p:spPr>
          <a:xfrm rot="5400000" flipH="1" flipV="1">
            <a:off x="3661417" y="-264366"/>
            <a:ext cx="897264" cy="2731445"/>
          </a:xfrm>
          <a:prstGeom prst="bentConnector3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endCxn id="48" idx="0"/>
          </p:cNvCxnSpPr>
          <p:nvPr/>
        </p:nvCxnSpPr>
        <p:spPr>
          <a:xfrm>
            <a:off x="6716158" y="439947"/>
            <a:ext cx="600989" cy="183798"/>
          </a:xfrm>
          <a:prstGeom prst="bentConnector2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198544" y="3008122"/>
            <a:ext cx="3086816" cy="461665"/>
          </a:xfrm>
          <a:prstGeom prst="rect">
            <a:avLst/>
          </a:prstGeom>
          <a:noFill/>
          <a:ln w="3175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Curriculum Committee</a:t>
            </a:r>
          </a:p>
          <a:p>
            <a:pPr algn="ctr"/>
            <a:r>
              <a:rPr lang="en-US" sz="1200" dirty="0"/>
              <a:t>Subcommittee of the Academic Senate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5146899" y="543013"/>
            <a:ext cx="57478" cy="114787"/>
          </a:xfrm>
          <a:prstGeom prst="ellipse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447033" y="537937"/>
            <a:ext cx="57478" cy="114787"/>
          </a:xfrm>
          <a:prstGeom prst="ellipse">
            <a:avLst/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Elbow Connector 45"/>
          <p:cNvCxnSpPr>
            <a:stCxn id="16" idx="0"/>
            <a:endCxn id="19" idx="2"/>
          </p:cNvCxnSpPr>
          <p:nvPr/>
        </p:nvCxnSpPr>
        <p:spPr>
          <a:xfrm rot="5400000" flipH="1" flipV="1">
            <a:off x="4596490" y="431053"/>
            <a:ext cx="923736" cy="1352878"/>
          </a:xfrm>
          <a:prstGeom prst="bentConnector3">
            <a:avLst/>
          </a:prstGeom>
          <a:ln w="28575">
            <a:solidFill>
              <a:schemeClr val="accent5">
                <a:lumMod val="75000"/>
              </a:schemeClr>
            </a:solidFill>
            <a:prstDash val="dash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9" name="Picture 68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61" y="65727"/>
            <a:ext cx="1244572" cy="558883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1579789" y="121326"/>
            <a:ext cx="2478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rgbClr val="40775E"/>
                </a:solidFill>
              </a:rPr>
              <a:t>Committee Reporting Structure</a:t>
            </a:r>
          </a:p>
          <a:p>
            <a:pPr algn="ctr"/>
            <a:r>
              <a:rPr lang="en-US" sz="1400" dirty="0">
                <a:solidFill>
                  <a:srgbClr val="FF0000"/>
                </a:solidFill>
              </a:rPr>
              <a:t>DRAFT CHANGES April 2020</a:t>
            </a:r>
          </a:p>
        </p:txBody>
      </p:sp>
      <p:cxnSp>
        <p:nvCxnSpPr>
          <p:cNvPr id="9" name="Straight Connector 8"/>
          <p:cNvCxnSpPr>
            <a:stCxn id="14" idx="4"/>
            <a:endCxn id="4" idx="0"/>
          </p:cNvCxnSpPr>
          <p:nvPr/>
        </p:nvCxnSpPr>
        <p:spPr>
          <a:xfrm flipH="1">
            <a:off x="2741952" y="2673821"/>
            <a:ext cx="2375" cy="334301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0083035" y="765464"/>
            <a:ext cx="1911711" cy="2314100"/>
          </a:xfrm>
          <a:prstGeom prst="rect">
            <a:avLst/>
          </a:prstGeom>
          <a:noFill/>
          <a:ln w="19050">
            <a:solidFill>
              <a:srgbClr val="40775E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 dirty="0"/>
              <a:t>College Committees</a:t>
            </a:r>
          </a:p>
          <a:p>
            <a:pPr>
              <a:lnSpc>
                <a:spcPct val="150000"/>
              </a:lnSpc>
            </a:pPr>
            <a:r>
              <a:rPr lang="en-US" sz="1200" dirty="0"/>
              <a:t>ACES (Equity)</a:t>
            </a:r>
          </a:p>
          <a:p>
            <a:pPr>
              <a:lnSpc>
                <a:spcPct val="150000"/>
              </a:lnSpc>
            </a:pPr>
            <a:r>
              <a:rPr lang="en-US" sz="1200" dirty="0"/>
              <a:t>DE Advisory </a:t>
            </a:r>
          </a:p>
          <a:p>
            <a:pPr>
              <a:lnSpc>
                <a:spcPct val="150000"/>
              </a:lnSpc>
            </a:pPr>
            <a:r>
              <a:rPr lang="en-US" sz="1200" dirty="0"/>
              <a:t>Professional Development</a:t>
            </a:r>
          </a:p>
          <a:p>
            <a:pPr>
              <a:lnSpc>
                <a:spcPct val="150000"/>
              </a:lnSpc>
            </a:pPr>
            <a:r>
              <a:rPr lang="en-US" sz="1200" dirty="0"/>
              <a:t>Sustainability</a:t>
            </a:r>
          </a:p>
          <a:p>
            <a:pPr>
              <a:lnSpc>
                <a:spcPct val="150000"/>
              </a:lnSpc>
            </a:pPr>
            <a:r>
              <a:rPr lang="en-US" sz="1200" dirty="0"/>
              <a:t>Technology</a:t>
            </a:r>
          </a:p>
          <a:p>
            <a:pPr>
              <a:lnSpc>
                <a:spcPct val="150000"/>
              </a:lnSpc>
            </a:pPr>
            <a:r>
              <a:rPr lang="en-US" sz="1200" dirty="0"/>
              <a:t>Honors</a:t>
            </a:r>
          </a:p>
          <a:p>
            <a:pPr>
              <a:lnSpc>
                <a:spcPct val="150000"/>
              </a:lnSpc>
            </a:pPr>
            <a:r>
              <a:rPr lang="en-US" sz="1200" dirty="0"/>
              <a:t>Safety </a:t>
            </a:r>
          </a:p>
        </p:txBody>
      </p:sp>
      <p:cxnSp>
        <p:nvCxnSpPr>
          <p:cNvPr id="71" name="Elbow Connector 70"/>
          <p:cNvCxnSpPr>
            <a:cxnSpLocks/>
          </p:cNvCxnSpPr>
          <p:nvPr/>
        </p:nvCxnSpPr>
        <p:spPr>
          <a:xfrm flipV="1">
            <a:off x="7906631" y="724244"/>
            <a:ext cx="3401578" cy="426330"/>
          </a:xfrm>
          <a:prstGeom prst="bentConnector4">
            <a:avLst>
              <a:gd name="adj1" fmla="val 37150"/>
              <a:gd name="adj2" fmla="val 151338"/>
            </a:avLst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ECAED95-85D3-B241-B07A-7F048F5F5F67}"/>
              </a:ext>
            </a:extLst>
          </p:cNvPr>
          <p:cNvGrpSpPr/>
          <p:nvPr/>
        </p:nvGrpSpPr>
        <p:grpSpPr>
          <a:xfrm>
            <a:off x="4372605" y="3361082"/>
            <a:ext cx="1993151" cy="1770720"/>
            <a:chOff x="2032000" y="3169920"/>
            <a:chExt cx="2552192" cy="2968413"/>
          </a:xfrm>
        </p:grpSpPr>
        <p:graphicFrame>
          <p:nvGraphicFramePr>
            <p:cNvPr id="35" name="Diagram 34">
              <a:extLst>
                <a:ext uri="{FF2B5EF4-FFF2-40B4-BE49-F238E27FC236}">
                  <a16:creationId xmlns:a16="http://schemas.microsoft.com/office/drawing/2014/main" id="{FC248446-7321-8846-BC88-6CD7B58B6D98}"/>
                </a:ext>
              </a:extLst>
            </p:cNvPr>
            <p:cNvGraphicFramePr/>
            <p:nvPr/>
          </p:nvGraphicFramePr>
          <p:xfrm>
            <a:off x="2032000" y="3169920"/>
            <a:ext cx="2552192" cy="296841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8" r:lo="rId19" r:qs="rId20" r:cs="rId21"/>
            </a:graphicData>
          </a:graphic>
        </p:graphicFrame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07135C6D-0935-6948-BB58-A0109A12B60B}"/>
                </a:ext>
              </a:extLst>
            </p:cNvPr>
            <p:cNvSpPr/>
            <p:nvPr/>
          </p:nvSpPr>
          <p:spPr>
            <a:xfrm>
              <a:off x="2931019" y="4295847"/>
              <a:ext cx="754151" cy="72486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dirty="0">
                  <a:solidFill>
                    <a:schemeClr val="tx1"/>
                  </a:solidFill>
                </a:rPr>
                <a:t>APC</a:t>
              </a:r>
            </a:p>
          </p:txBody>
        </p: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DCDCF1E-034D-694F-BCFC-C5DD0159734C}"/>
              </a:ext>
            </a:extLst>
          </p:cNvPr>
          <p:cNvCxnSpPr>
            <a:cxnSpLocks/>
          </p:cNvCxnSpPr>
          <p:nvPr/>
        </p:nvCxnSpPr>
        <p:spPr>
          <a:xfrm flipH="1">
            <a:off x="11301011" y="3133112"/>
            <a:ext cx="7198" cy="2270284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110C6450-4E36-684A-A437-3C710F127410}"/>
              </a:ext>
            </a:extLst>
          </p:cNvPr>
          <p:cNvCxnSpPr>
            <a:cxnSpLocks/>
          </p:cNvCxnSpPr>
          <p:nvPr/>
        </p:nvCxnSpPr>
        <p:spPr>
          <a:xfrm>
            <a:off x="5369179" y="5403396"/>
            <a:ext cx="5931832" cy="0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2FF1659D-5C09-B44E-92D1-F9859ACC281A}"/>
              </a:ext>
            </a:extLst>
          </p:cNvPr>
          <p:cNvCxnSpPr>
            <a:cxnSpLocks/>
            <a:endCxn id="35" idx="2"/>
          </p:cNvCxnSpPr>
          <p:nvPr/>
        </p:nvCxnSpPr>
        <p:spPr>
          <a:xfrm flipV="1">
            <a:off x="5369179" y="5131802"/>
            <a:ext cx="1" cy="212394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0DB756C0-B437-AF47-A872-BAF44F2EC6B4}"/>
              </a:ext>
            </a:extLst>
          </p:cNvPr>
          <p:cNvCxnSpPr>
            <a:cxnSpLocks/>
            <a:endCxn id="40" idx="2"/>
          </p:cNvCxnSpPr>
          <p:nvPr/>
        </p:nvCxnSpPr>
        <p:spPr>
          <a:xfrm flipV="1">
            <a:off x="7338519" y="5161503"/>
            <a:ext cx="0" cy="182694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E66DA75C-7008-7649-B6AD-62143C898AD6}"/>
              </a:ext>
            </a:extLst>
          </p:cNvPr>
          <p:cNvCxnSpPr>
            <a:cxnSpLocks/>
            <a:endCxn id="43" idx="2"/>
          </p:cNvCxnSpPr>
          <p:nvPr/>
        </p:nvCxnSpPr>
        <p:spPr>
          <a:xfrm flipV="1">
            <a:off x="9258275" y="5131802"/>
            <a:ext cx="0" cy="212394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>
            <a:extLst>
              <a:ext uri="{FF2B5EF4-FFF2-40B4-BE49-F238E27FC236}">
                <a16:creationId xmlns:a16="http://schemas.microsoft.com/office/drawing/2014/main" id="{AD9EB742-4DE0-CB41-A469-1244E145D6DE}"/>
              </a:ext>
            </a:extLst>
          </p:cNvPr>
          <p:cNvCxnSpPr>
            <a:cxnSpLocks/>
          </p:cNvCxnSpPr>
          <p:nvPr/>
        </p:nvCxnSpPr>
        <p:spPr>
          <a:xfrm flipV="1">
            <a:off x="5369179" y="2256621"/>
            <a:ext cx="1261431" cy="1074066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>
            <a:extLst>
              <a:ext uri="{FF2B5EF4-FFF2-40B4-BE49-F238E27FC236}">
                <a16:creationId xmlns:a16="http://schemas.microsoft.com/office/drawing/2014/main" id="{01CE8D90-7EBE-4347-8EC0-DD0AE6A99E85}"/>
              </a:ext>
            </a:extLst>
          </p:cNvPr>
          <p:cNvCxnSpPr>
            <a:cxnSpLocks/>
          </p:cNvCxnSpPr>
          <p:nvPr/>
        </p:nvCxnSpPr>
        <p:spPr>
          <a:xfrm rot="10800000">
            <a:off x="8003685" y="2271021"/>
            <a:ext cx="1176951" cy="1045263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6236E636-058F-2945-B74F-B30D814833EE}"/>
              </a:ext>
            </a:extLst>
          </p:cNvPr>
          <p:cNvCxnSpPr>
            <a:cxnSpLocks/>
          </p:cNvCxnSpPr>
          <p:nvPr/>
        </p:nvCxnSpPr>
        <p:spPr>
          <a:xfrm>
            <a:off x="7317147" y="2917502"/>
            <a:ext cx="0" cy="48999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1182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“Reporting”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It’s not who the committee reports to; it’s </a:t>
            </a:r>
            <a:r>
              <a:rPr lang="en-US" i="1" dirty="0"/>
              <a:t>what</a:t>
            </a:r>
            <a:r>
              <a:rPr lang="en-US" dirty="0"/>
              <a:t> the committee reports to the campus community via its plan, which is vetted in Planning Councils and ultimately approved at PBC. </a:t>
            </a:r>
          </a:p>
          <a:p>
            <a:r>
              <a:rPr lang="en-US" dirty="0"/>
              <a:t>Planning</a:t>
            </a:r>
          </a:p>
          <a:p>
            <a:r>
              <a:rPr lang="en-US" dirty="0"/>
              <a:t>Monitoring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898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college committees review the EMP and SEM and amend their plans accordingly and in conjunction with the three-year planning timeline—Fall 2020 to Spring 2023. </a:t>
            </a:r>
          </a:p>
          <a:p>
            <a:r>
              <a:rPr lang="en-US" dirty="0"/>
              <a:t>Some “committees” may shift to being operational groups or adopt participatory governance standards as they determine what is most appropriate to their function. </a:t>
            </a:r>
          </a:p>
          <a:p>
            <a:r>
              <a:rPr lang="en-US" dirty="0"/>
              <a:t>PBC needs to determine annual and 3-year plan reporting timeline, process, and guidelines for committees.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843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adapt?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/>
              <a:t>Question:</a:t>
            </a:r>
            <a:r>
              <a:rPr lang="en-US" dirty="0"/>
              <a:t> If plans are for 3-years, what happens if things change?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/>
              <a:t>Answer:  The college committee with Planning Council input and 	PBC 	review 	amends plans as they deem necessary to their purpose. </a:t>
            </a:r>
          </a:p>
          <a:p>
            <a:pPr marL="0" indent="0">
              <a:buNone/>
            </a:pPr>
            <a:endParaRPr lang="en-US" u="sng" dirty="0"/>
          </a:p>
          <a:p>
            <a:pPr marL="0" indent="0">
              <a:buNone/>
            </a:pPr>
            <a:r>
              <a:rPr lang="en-US" u="sng" dirty="0"/>
              <a:t>Question:</a:t>
            </a:r>
            <a:r>
              <a:rPr lang="en-US" dirty="0"/>
              <a:t> How can college committees annually reflect on what’s been accomplished and what needs to change/happen the following year?</a:t>
            </a:r>
          </a:p>
          <a:p>
            <a:pPr marL="914400" indent="-914400">
              <a:buNone/>
            </a:pPr>
            <a:r>
              <a:rPr lang="en-US" dirty="0"/>
              <a:t>	</a:t>
            </a:r>
            <a:r>
              <a:rPr lang="en-US" sz="2400" dirty="0"/>
              <a:t>Answer:  each committee reports to PBC the progress made on their plan that year.  If issues arise mid-year, the committee takes those issues to PBC</a:t>
            </a:r>
          </a:p>
        </p:txBody>
      </p:sp>
    </p:spTree>
    <p:extLst>
      <p:ext uri="{BB962C8B-B14F-4D97-AF65-F5344CB8AC3E}">
        <p14:creationId xmlns:p14="http://schemas.microsoft.com/office/powerpoint/2010/main" val="691113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Force Charge: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Review and recommend improvements to the college participatory governance committee reporting structure.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514350" lvl="0" indent="-514350" fontAlgn="base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Suggest more uniform/standard definitions and guidelines for committee operations</a:t>
            </a:r>
          </a:p>
          <a:p>
            <a:pPr marL="514350" lvl="0" indent="-514350" fontAlgn="base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Establish consistent/structured templates and expectations for each committee: committee website, establishing/updating committee tasks, goals, or plans, processes, membership, reporting requirements</a:t>
            </a:r>
          </a:p>
          <a:p>
            <a:pPr marL="514350" indent="-51435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/>
              <a:t>Update/revise Cañada College Compendium of Committees to include committee definitions/requirements, terms, overall guidelines for committees and members</a:t>
            </a:r>
          </a:p>
        </p:txBody>
      </p:sp>
    </p:spTree>
    <p:extLst>
      <p:ext uri="{BB962C8B-B14F-4D97-AF65-F5344CB8AC3E}">
        <p14:creationId xmlns:p14="http://schemas.microsoft.com/office/powerpoint/2010/main" val="2456661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 Force Membership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James Carranza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Jessica Kaven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Mary Chries Concha Thia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Loretta Davis Rascon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Karen Engel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22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5C769-8E97-3F4F-9A0F-20E1F6364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5F7F9-D3B5-444D-B39C-3BB9734CE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PBC adopts proposed Definitions for Committee Structure.</a:t>
            </a:r>
          </a:p>
          <a:p>
            <a:r>
              <a:rPr lang="en-US" dirty="0"/>
              <a:t>College Committees use College Committee Bylaws Template.</a:t>
            </a:r>
          </a:p>
          <a:p>
            <a:r>
              <a:rPr lang="en-US" dirty="0"/>
              <a:t>College Committees use 3-year plan template to align with and support Education Master Plan (EMP) and Strategic Enrollment Management (SEM) Plan. </a:t>
            </a:r>
          </a:p>
          <a:p>
            <a:r>
              <a:rPr lang="en-US" dirty="0"/>
              <a:t>College Committees use participatory, representative membership.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673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for Committee Structure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995004"/>
              </p:ext>
            </p:extLst>
          </p:nvPr>
        </p:nvGraphicFramePr>
        <p:xfrm>
          <a:off x="838200" y="1386092"/>
          <a:ext cx="11251770" cy="533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8834">
                  <a:extLst>
                    <a:ext uri="{9D8B030D-6E8A-4147-A177-3AD203B41FA5}">
                      <a16:colId xmlns:a16="http://schemas.microsoft.com/office/drawing/2014/main" val="1898427301"/>
                    </a:ext>
                  </a:extLst>
                </a:gridCol>
                <a:gridCol w="9732936">
                  <a:extLst>
                    <a:ext uri="{9D8B030D-6E8A-4147-A177-3AD203B41FA5}">
                      <a16:colId xmlns:a16="http://schemas.microsoft.com/office/drawing/2014/main" val="23154745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Council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</a:t>
                      </a:r>
                      <a:r>
                        <a:rPr lang="en-US" sz="1600" baseline="0" dirty="0"/>
                        <a:t> primary participatory governance body: PBC, IPC, SSPC, APC whose membership is representative of all four college constituency groups—students, faculty, classified staff, and administration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1926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Senate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Academic, Classified and Student Senates each represent a single college constituency</a:t>
                      </a:r>
                      <a:r>
                        <a:rPr lang="en-US" sz="1600" baseline="0" dirty="0"/>
                        <a:t> group. (These may include subcommittees per their bylaws.)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2796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College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Participatory</a:t>
                      </a:r>
                      <a:r>
                        <a:rPr lang="en-US" sz="1600" baseline="0" dirty="0"/>
                        <a:t> governance bodies (with </a:t>
                      </a:r>
                      <a:r>
                        <a:rPr lang="en-US" sz="1600" i="1" dirty="0"/>
                        <a:t>at least</a:t>
                      </a:r>
                      <a:r>
                        <a:rPr lang="en-US" sz="1600" dirty="0"/>
                        <a:t> one of each of the four college constituency groups in</a:t>
                      </a:r>
                      <a:r>
                        <a:rPr lang="en-US" sz="1600" baseline="0" dirty="0"/>
                        <a:t> their membership</a:t>
                      </a:r>
                      <a:r>
                        <a:rPr lang="en-US" sz="1600" dirty="0"/>
                        <a:t>) </a:t>
                      </a:r>
                      <a:r>
                        <a:rPr lang="en-US" sz="1600" baseline="0" dirty="0"/>
                        <a:t>each r</a:t>
                      </a:r>
                      <a:r>
                        <a:rPr lang="en-US" sz="1600" dirty="0"/>
                        <a:t>esponsible for a specific plan.   College Committees complete the following: 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600" dirty="0"/>
                        <a:t>Draft the plan (based on the college</a:t>
                      </a:r>
                      <a:r>
                        <a:rPr lang="en-US" sz="1600" baseline="0" dirty="0"/>
                        <a:t> plan template to ensure </a:t>
                      </a:r>
                      <a:r>
                        <a:rPr lang="en-US" sz="1600" dirty="0"/>
                        <a:t>alignment with college goals</a:t>
                      </a:r>
                      <a:r>
                        <a:rPr lang="en-US" sz="1600" baseline="0" dirty="0"/>
                        <a:t> and </a:t>
                      </a:r>
                      <a:r>
                        <a:rPr lang="en-US" sz="1600" dirty="0"/>
                        <a:t> accreditation objectives/standards</a:t>
                      </a:r>
                      <a:r>
                        <a:rPr lang="en-US" sz="1600" baseline="0" dirty="0"/>
                        <a:t>)</a:t>
                      </a:r>
                      <a:endParaRPr lang="en-US" sz="1600" dirty="0"/>
                    </a:p>
                    <a:p>
                      <a:pPr marL="2857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Solicit input and seek approval for plan from each Planning Council</a:t>
                      </a:r>
                    </a:p>
                    <a:p>
                      <a:pPr marL="2857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Submit plan to PBC for final review and approval</a:t>
                      </a:r>
                    </a:p>
                    <a:p>
                      <a:pPr marL="2857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dirty="0"/>
                        <a:t>Monitor college-wide implementation of the committee plan</a:t>
                      </a:r>
                    </a:p>
                    <a:p>
                      <a:pPr marL="285750" lvl="2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dirty="0">
                          <a:solidFill>
                            <a:schemeClr val="tx1"/>
                          </a:solidFill>
                        </a:rPr>
                        <a:t>Report annually to PBC on the progress made toward achieving the committee plan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90232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Task Force or </a:t>
                      </a:r>
                      <a:r>
                        <a:rPr lang="en-US" sz="1600" i="1" dirty="0"/>
                        <a:t>ad</a:t>
                      </a:r>
                      <a:r>
                        <a:rPr lang="en-US" sz="1600" i="1" baseline="0" dirty="0"/>
                        <a:t> hoc</a:t>
                      </a:r>
                      <a:r>
                        <a:rPr lang="en-US" sz="1600" i="0" baseline="0" dirty="0"/>
                        <a:t> Work Group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Small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groups c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reated by a Planning Council or a Committee </a:t>
                      </a:r>
                      <a:r>
                        <a:rPr lang="en-US" sz="1600" dirty="0"/>
                        <a:t>for a short time—less than a year—for a defined ”task” or purpose.</a:t>
                      </a:r>
                      <a:r>
                        <a:rPr lang="en-US" sz="1600" baseline="0" dirty="0"/>
                        <a:t>  The </a:t>
                      </a:r>
                      <a:r>
                        <a:rPr lang="en-US" sz="1600" dirty="0"/>
                        <a:t>membership of the Task Force relies on topic experts, interested</a:t>
                      </a:r>
                      <a:r>
                        <a:rPr lang="en-US" sz="1600" baseline="0" dirty="0"/>
                        <a:t> parties, and may include representation of college constituency groups as determined by the founding Planning Council or Committee.</a:t>
                      </a:r>
                      <a:endParaRPr lang="en-US" sz="16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0401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Operational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Operational groups, for example, like </a:t>
                      </a:r>
                      <a:r>
                        <a:rPr lang="en-US" sz="1600" dirty="0" err="1"/>
                        <a:t>iDeans</a:t>
                      </a:r>
                      <a:r>
                        <a:rPr lang="en-US" sz="1600" dirty="0"/>
                        <a:t> or College Council, serve College functions or specific purposes related to college operations. Likewise, 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Professional Development (Article 13) or Evaluation Guidance</a:t>
                      </a:r>
                      <a:r>
                        <a:rPr lang="en-US" sz="1600" baseline="0" dirty="0">
                          <a:solidFill>
                            <a:schemeClr val="tx1"/>
                          </a:solidFill>
                        </a:rPr>
                        <a:t> Committees fulfill faculty contract obligations. They serve </a:t>
                      </a:r>
                      <a:r>
                        <a:rPr lang="en-US" sz="1600" dirty="0"/>
                        <a:t>operational functions per the faculty contract. Operational groups </a:t>
                      </a:r>
                      <a:r>
                        <a:rPr lang="en-US" sz="1600" baseline="0" dirty="0"/>
                        <a:t>are </a:t>
                      </a:r>
                      <a:r>
                        <a:rPr lang="en-US" sz="1600" i="0" baseline="0" dirty="0"/>
                        <a:t>not</a:t>
                      </a:r>
                      <a:r>
                        <a:rPr lang="en-US" sz="1600" i="1" baseline="0" dirty="0"/>
                        <a:t> </a:t>
                      </a:r>
                      <a:r>
                        <a:rPr lang="en-US" sz="1600" i="0" baseline="0" dirty="0"/>
                        <a:t>college participatory governance planning committees.</a:t>
                      </a:r>
                      <a:endParaRPr lang="en-US" sz="1600" dirty="0"/>
                    </a:p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5083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446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3942475"/>
              </p:ext>
            </p:extLst>
          </p:nvPr>
        </p:nvGraphicFramePr>
        <p:xfrm>
          <a:off x="266218" y="254713"/>
          <a:ext cx="11736730" cy="70836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95687">
                  <a:extLst>
                    <a:ext uri="{9D8B030D-6E8A-4147-A177-3AD203B41FA5}">
                      <a16:colId xmlns:a16="http://schemas.microsoft.com/office/drawing/2014/main" val="3214745435"/>
                    </a:ext>
                  </a:extLst>
                </a:gridCol>
                <a:gridCol w="6541043">
                  <a:extLst>
                    <a:ext uri="{9D8B030D-6E8A-4147-A177-3AD203B41FA5}">
                      <a16:colId xmlns:a16="http://schemas.microsoft.com/office/drawing/2014/main" val="799817754"/>
                    </a:ext>
                  </a:extLst>
                </a:gridCol>
              </a:tblGrid>
              <a:tr h="679152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Current 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Proposed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623449"/>
                  </a:ext>
                </a:extLst>
              </a:tr>
              <a:tr h="797368">
                <a:tc>
                  <a:txBody>
                    <a:bodyPr/>
                    <a:lstStyle/>
                    <a:p>
                      <a:r>
                        <a:rPr lang="en-US" sz="2400" dirty="0"/>
                        <a:t>No shared template for Bylaws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All Committees use the same template</a:t>
                      </a:r>
                      <a:r>
                        <a:rPr lang="en-US" sz="2400" baseline="0" dirty="0"/>
                        <a:t> for their Bylaws (have the same elements)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408653"/>
                  </a:ext>
                </a:extLst>
              </a:tr>
              <a:tr h="1151754">
                <a:tc>
                  <a:txBody>
                    <a:bodyPr/>
                    <a:lstStyle/>
                    <a:p>
                      <a:r>
                        <a:rPr lang="en-US" sz="2400" dirty="0"/>
                        <a:t>No guidelines</a:t>
                      </a:r>
                      <a:r>
                        <a:rPr lang="en-US" sz="2400" baseline="0" dirty="0"/>
                        <a:t> regarding committee membership and Co-Chair and member responsibilities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Membership</a:t>
                      </a:r>
                      <a:r>
                        <a:rPr lang="en-US" sz="2400" baseline="0" dirty="0"/>
                        <a:t> representatives of every campus constituency group required for all College Councils and campus-wide committees. Roles and responsibilities are clearly defined.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668156"/>
                  </a:ext>
                </a:extLst>
              </a:tr>
              <a:tr h="1649604">
                <a:tc>
                  <a:txBody>
                    <a:bodyPr/>
                    <a:lstStyle/>
                    <a:p>
                      <a:r>
                        <a:rPr lang="en-US" sz="2400" dirty="0"/>
                        <a:t>Relationship between Councils and Committees not clear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PBC approves the role</a:t>
                      </a:r>
                      <a:r>
                        <a:rPr lang="en-US" sz="20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purpose of all Planning Councils (PCs) and College-wide Committees. Committees submit 3-year plans to the three PCs for feedback and review/approval. PBC reviews for final approval.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199497"/>
                  </a:ext>
                </a:extLst>
              </a:tr>
              <a:tr h="1151754">
                <a:tc>
                  <a:txBody>
                    <a:bodyPr/>
                    <a:lstStyle/>
                    <a:p>
                      <a:r>
                        <a:rPr lang="en-US" sz="2400" dirty="0"/>
                        <a:t>No planning template or guidelines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Clear planning template and relationship between college plans, and organized, strategic planning timeline.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718753"/>
                  </a:ext>
                </a:extLst>
              </a:tr>
              <a:tr h="679152">
                <a:tc>
                  <a:txBody>
                    <a:bodyPr/>
                    <a:lstStyle/>
                    <a:p>
                      <a:r>
                        <a:rPr lang="en-US" sz="2400" dirty="0"/>
                        <a:t>Inconsistent planning terminology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Committees adopt a common planning template, utilizing consistent terminology--goals, objectives, strategies, actions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5365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5106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294468" y="254713"/>
          <a:ext cx="11623728" cy="6584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29939">
                  <a:extLst>
                    <a:ext uri="{9D8B030D-6E8A-4147-A177-3AD203B41FA5}">
                      <a16:colId xmlns:a16="http://schemas.microsoft.com/office/drawing/2014/main" val="3214745435"/>
                    </a:ext>
                  </a:extLst>
                </a:gridCol>
                <a:gridCol w="6493789">
                  <a:extLst>
                    <a:ext uri="{9D8B030D-6E8A-4147-A177-3AD203B41FA5}">
                      <a16:colId xmlns:a16="http://schemas.microsoft.com/office/drawing/2014/main" val="799817754"/>
                    </a:ext>
                  </a:extLst>
                </a:gridCol>
              </a:tblGrid>
              <a:tr h="96020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Current 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Proposed</a:t>
                      </a:r>
                    </a:p>
                  </a:txBody>
                  <a:tcPr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623449"/>
                  </a:ext>
                </a:extLst>
              </a:tr>
              <a:tr h="960207">
                <a:tc>
                  <a:txBody>
                    <a:bodyPr/>
                    <a:lstStyle/>
                    <a:p>
                      <a:r>
                        <a:rPr lang="en-US" sz="2400" dirty="0"/>
                        <a:t>Planning</a:t>
                      </a:r>
                      <a:r>
                        <a:rPr lang="en-US" sz="2400" baseline="0" dirty="0"/>
                        <a:t> Council and </a:t>
                      </a:r>
                      <a:r>
                        <a:rPr lang="en-US" sz="2400" dirty="0"/>
                        <a:t>Committee effectiveness only</a:t>
                      </a:r>
                      <a:r>
                        <a:rPr lang="en-US" sz="2400" baseline="0" dirty="0"/>
                        <a:t> measured through annual Participatory Governance Survey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PBC reviews/evaluates annually all Planning Councils and College Committees as well as the participatory governance process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1408653"/>
                  </a:ext>
                </a:extLst>
              </a:tr>
              <a:tr h="960207">
                <a:tc>
                  <a:txBody>
                    <a:bodyPr/>
                    <a:lstStyle/>
                    <a:p>
                      <a:r>
                        <a:rPr lang="en-US" sz="2400" dirty="0"/>
                        <a:t>How and why committees get formed or exist is not clear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PBC can decide to create, change, or discontinue a college committee and is responsible for determining if the college committee is viable</a:t>
                      </a:r>
                      <a:r>
                        <a:rPr lang="en-US" sz="240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and effective (fulfilling its purpose) </a:t>
                      </a:r>
                      <a:r>
                        <a:rPr lang="en-US" sz="24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based on an annual evaluation of each college committee.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668156"/>
                  </a:ext>
                </a:extLst>
              </a:tr>
              <a:tr h="15000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How College Committees plug into college decision-making</a:t>
                      </a:r>
                      <a:r>
                        <a:rPr lang="en-US" sz="2400" b="0" baseline="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not clear</a:t>
                      </a:r>
                      <a:endParaRPr lang="en-US" sz="2400" b="0" dirty="0"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College</a:t>
                      </a:r>
                      <a:r>
                        <a:rPr lang="en-US" sz="2400" baseline="0" dirty="0"/>
                        <a:t> Committees are responsible for crafting, communicating, and monitoring a specific college-wide plan and keeping PBC apprised of progress (or lack thereof) in achieving the plan.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1994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301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915" y="449192"/>
            <a:ext cx="10655545" cy="596710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02687" y="911623"/>
            <a:ext cx="441291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The goals, objectives, strategies, actions of each college plan “nest” within each other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72421" y="5795574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EMP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02687" y="5564741"/>
            <a:ext cx="17702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Strategic Enrollment Management Plan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434137" y="5610908"/>
            <a:ext cx="12957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College Plans</a:t>
            </a:r>
          </a:p>
        </p:txBody>
      </p:sp>
    </p:spTree>
    <p:extLst>
      <p:ext uri="{BB962C8B-B14F-4D97-AF65-F5344CB8AC3E}">
        <p14:creationId xmlns:p14="http://schemas.microsoft.com/office/powerpoint/2010/main" val="3196098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38516" y="-4200"/>
            <a:ext cx="12230516" cy="6858000"/>
          </a:xfrm>
          <a:prstGeom prst="rect">
            <a:avLst/>
          </a:prstGeom>
          <a:solidFill>
            <a:srgbClr val="A9D18E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69735" y="832917"/>
            <a:ext cx="10340809" cy="6033270"/>
          </a:xfrm>
          <a:prstGeom prst="rect">
            <a:avLst/>
          </a:prstGeom>
          <a:solidFill>
            <a:schemeClr val="accent5">
              <a:lumMod val="40000"/>
              <a:lumOff val="60000"/>
              <a:alpha val="50196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3301" y="66608"/>
            <a:ext cx="48537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Education Master Plan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58593" y="1109397"/>
            <a:ext cx="93630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Strategic Enrollment Management Plan (inclusive of Guided Pathways objectives)</a:t>
            </a:r>
          </a:p>
        </p:txBody>
      </p:sp>
      <p:sp>
        <p:nvSpPr>
          <p:cNvPr id="5" name="Rectangle 4"/>
          <p:cNvSpPr/>
          <p:nvPr/>
        </p:nvSpPr>
        <p:spPr>
          <a:xfrm>
            <a:off x="1952244" y="1785986"/>
            <a:ext cx="8311896" cy="5067814"/>
          </a:xfrm>
          <a:prstGeom prst="rect">
            <a:avLst/>
          </a:prstGeom>
          <a:solidFill>
            <a:schemeClr val="accent2">
              <a:lumMod val="20000"/>
              <a:lumOff val="80000"/>
              <a:alpha val="50196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745893" y="2346624"/>
            <a:ext cx="4176814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Equity Plan</a:t>
            </a:r>
          </a:p>
          <a:p>
            <a:pPr>
              <a:lnSpc>
                <a:spcPct val="150000"/>
              </a:lnSpc>
            </a:pPr>
            <a:r>
              <a:rPr lang="en-US" dirty="0"/>
              <a:t>Online Education Plan</a:t>
            </a:r>
          </a:p>
          <a:p>
            <a:pPr>
              <a:lnSpc>
                <a:spcPct val="150000"/>
              </a:lnSpc>
            </a:pPr>
            <a:r>
              <a:rPr lang="en-US" dirty="0"/>
              <a:t>Professional Development Plan</a:t>
            </a:r>
          </a:p>
          <a:p>
            <a:pPr>
              <a:lnSpc>
                <a:spcPct val="150000"/>
              </a:lnSpc>
            </a:pPr>
            <a:r>
              <a:rPr lang="en-US" dirty="0"/>
              <a:t>Sustainability Plan</a:t>
            </a:r>
          </a:p>
          <a:p>
            <a:pPr>
              <a:lnSpc>
                <a:spcPct val="150000"/>
              </a:lnSpc>
            </a:pPr>
            <a:r>
              <a:rPr lang="en-US" dirty="0"/>
              <a:t>Technology Plan</a:t>
            </a:r>
          </a:p>
          <a:p>
            <a:pPr>
              <a:lnSpc>
                <a:spcPct val="150000"/>
              </a:lnSpc>
            </a:pPr>
            <a:r>
              <a:rPr lang="en-US" dirty="0"/>
              <a:t>Safety Plan – Safety Committee</a:t>
            </a:r>
          </a:p>
          <a:p>
            <a:pPr>
              <a:lnSpc>
                <a:spcPct val="150000"/>
              </a:lnSpc>
            </a:pPr>
            <a:r>
              <a:rPr lang="en-US" dirty="0"/>
              <a:t>Honors Plan – Honors TP Committee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22707" y="3037872"/>
            <a:ext cx="288558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College committee plans align with and support the achievement of college goals and objectives documented in the Education Master Plan (EMP) and Strategic Enrollment Management Plan (SEM)</a:t>
            </a:r>
          </a:p>
        </p:txBody>
      </p:sp>
      <p:sp>
        <p:nvSpPr>
          <p:cNvPr id="6" name="Right Brace 5"/>
          <p:cNvSpPr/>
          <p:nvPr/>
        </p:nvSpPr>
        <p:spPr>
          <a:xfrm>
            <a:off x="6108192" y="2504808"/>
            <a:ext cx="627861" cy="2882010"/>
          </a:xfrm>
          <a:prstGeom prst="rightBrace">
            <a:avLst>
              <a:gd name="adj1" fmla="val 8333"/>
              <a:gd name="adj2" fmla="val 48801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42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551A415522C74CB2195B1A777E9A7C" ma:contentTypeVersion="13" ma:contentTypeDescription="Create a new document." ma:contentTypeScope="" ma:versionID="618bc19bae1ae606cfd6804c8e2176d6">
  <xsd:schema xmlns:xsd="http://www.w3.org/2001/XMLSchema" xmlns:xs="http://www.w3.org/2001/XMLSchema" xmlns:p="http://schemas.microsoft.com/office/2006/metadata/properties" xmlns:ns3="2bc55ecc-363e-43e9-bfac-4ba2e86f45ee" xmlns:ns4="bb5bbb0b-6c89-44d7-be61-0adfe653f983" targetNamespace="http://schemas.microsoft.com/office/2006/metadata/properties" ma:root="true" ma:fieldsID="e0599e1f8396ab867dd6a01ab5d3ef8a" ns3:_="" ns4:_="">
    <xsd:import namespace="2bc55ecc-363e-43e9-bfac-4ba2e86f45ee"/>
    <xsd:import namespace="bb5bbb0b-6c89-44d7-be61-0adfe653f9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c55ecc-363e-43e9-bfac-4ba2e86f45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bbb0b-6c89-44d7-be61-0adfe653f9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7AD1B71-EF0E-4B21-96D1-31F97E444261}">
  <ds:schemaRefs>
    <ds:schemaRef ds:uri="http://purl.org/dc/terms/"/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bb5bbb0b-6c89-44d7-be61-0adfe653f983"/>
    <ds:schemaRef ds:uri="2bc55ecc-363e-43e9-bfac-4ba2e86f45ee"/>
  </ds:schemaRefs>
</ds:datastoreItem>
</file>

<file path=customXml/itemProps2.xml><?xml version="1.0" encoding="utf-8"?>
<ds:datastoreItem xmlns:ds="http://schemas.openxmlformats.org/officeDocument/2006/customXml" ds:itemID="{FB15D59A-1351-4E80-BA34-E0B987316E3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9FD0D9-0ACF-4413-8099-F4BBA7F598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bc55ecc-363e-43e9-bfac-4ba2e86f45ee"/>
    <ds:schemaRef ds:uri="bb5bbb0b-6c89-44d7-be61-0adfe653f9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3214</TotalTime>
  <Words>1256</Words>
  <Application>Microsoft Macintosh PowerPoint</Application>
  <PresentationFormat>Widescreen</PresentationFormat>
  <Paragraphs>168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Symbol</vt:lpstr>
      <vt:lpstr>Times New Roman</vt:lpstr>
      <vt:lpstr>Office Theme</vt:lpstr>
      <vt:lpstr>PBC Task Force on Participatory Governance Committee Structure, Roles, and Composition</vt:lpstr>
      <vt:lpstr>Task Force Charge:</vt:lpstr>
      <vt:lpstr>Task Force Membership</vt:lpstr>
      <vt:lpstr>Proposed Action</vt:lpstr>
      <vt:lpstr>Definitions for Committee Structure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Committee “Reporting”</vt:lpstr>
      <vt:lpstr>Next Steps</vt:lpstr>
      <vt:lpstr>How do we adapt?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PBC Task Force on Participatory Governance Committee Structures, Roles, and Composition</dc:title>
  <dc:creator>Engel, Karen</dc:creator>
  <cp:lastModifiedBy>Microsoft Office User</cp:lastModifiedBy>
  <cp:revision>76</cp:revision>
  <dcterms:created xsi:type="dcterms:W3CDTF">2020-02-27T00:05:52Z</dcterms:created>
  <dcterms:modified xsi:type="dcterms:W3CDTF">2020-04-15T22:24:57Z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0x01010029551A415522C74CB2195B1A777E9A7C</vt:lpwstr>
  </property>
</Properties>
</file>