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93" r:id="rId3"/>
    <p:sldId id="295" r:id="rId4"/>
    <p:sldId id="273" r:id="rId5"/>
    <p:sldId id="291" r:id="rId6"/>
    <p:sldId id="297" r:id="rId7"/>
    <p:sldId id="292" r:id="rId8"/>
    <p:sldId id="260" r:id="rId9"/>
    <p:sldId id="302" r:id="rId10"/>
    <p:sldId id="303" r:id="rId11"/>
    <p:sldId id="305" r:id="rId12"/>
    <p:sldId id="304" r:id="rId13"/>
    <p:sldId id="266" r:id="rId14"/>
    <p:sldId id="309" r:id="rId15"/>
    <p:sldId id="283" r:id="rId16"/>
    <p:sldId id="307" r:id="rId17"/>
    <p:sldId id="28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8000"/>
    <a:srgbClr val="08A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6256" autoAdjust="0"/>
  </p:normalViewPr>
  <p:slideViewPr>
    <p:cSldViewPr snapToGrid="0">
      <p:cViewPr>
        <p:scale>
          <a:sx n="86" d="100"/>
          <a:sy n="86" d="100"/>
        </p:scale>
        <p:origin x="1380" y="67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g"/></Relationships>
</file>

<file path=ppt/diagrams/_rels/data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g"/></Relationships>
</file>

<file path=ppt/diagrams/_rels/data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g"/></Relationships>
</file>

<file path=ppt/diagrams/_rels/data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g"/></Relationships>
</file>

<file path=ppt/diagrams/_rels/drawing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g"/></Relationships>
</file>

<file path=ppt/diagrams/_rels/drawing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FD999A-27E4-42DC-B2F3-A35D6AFB9027}" type="doc">
      <dgm:prSet loTypeId="urn:microsoft.com/office/officeart/2005/8/layout/hList7" loCatId="list" qsTypeId="urn:microsoft.com/office/officeart/2005/8/quickstyle/simple1" qsCatId="simple" csTypeId="urn:microsoft.com/office/officeart/2005/8/colors/accent1_2" csCatId="accent1" phldr="1"/>
      <dgm:spPr/>
    </dgm:pt>
    <dgm:pt modelId="{BA2A7618-0317-4487-91F4-C3EB590ADA6A}">
      <dgm:prSet phldrT="[Text]" custT="1"/>
      <dgm:spPr>
        <a:solidFill>
          <a:srgbClr val="008000"/>
        </a:solidFill>
      </dgm:spPr>
      <dgm:t>
        <a:bodyPr/>
        <a:lstStyle/>
        <a:p>
          <a:pPr algn="ctr">
            <a:buNone/>
          </a:pPr>
          <a:r>
            <a:rPr lang="en-US" sz="2800" b="1" dirty="0"/>
            <a:t>Administration</a:t>
          </a:r>
          <a:endParaRPr lang="en-US" sz="900" b="1" dirty="0"/>
        </a:p>
      </dgm:t>
    </dgm:pt>
    <dgm:pt modelId="{63718176-1101-418C-8D35-ECA8BADC2C70}" type="parTrans" cxnId="{4568CE63-19DA-4E6C-8A3B-1E2CA770F12E}">
      <dgm:prSet/>
      <dgm:spPr/>
      <dgm:t>
        <a:bodyPr/>
        <a:lstStyle/>
        <a:p>
          <a:endParaRPr lang="en-US"/>
        </a:p>
      </dgm:t>
    </dgm:pt>
    <dgm:pt modelId="{31A1F791-ECBD-4A5D-8BEB-CB65C7B69FEA}" type="sibTrans" cxnId="{4568CE63-19DA-4E6C-8A3B-1E2CA770F12E}">
      <dgm:prSet/>
      <dgm:spPr/>
      <dgm:t>
        <a:bodyPr/>
        <a:lstStyle/>
        <a:p>
          <a:endParaRPr lang="en-US"/>
        </a:p>
      </dgm:t>
    </dgm:pt>
    <dgm:pt modelId="{980EDE84-0F55-487D-9983-96A2A1AED9A5}">
      <dgm:prSet phldrT="[Text]" custT="1"/>
      <dgm:spPr>
        <a:solidFill>
          <a:srgbClr val="008000"/>
        </a:solidFill>
        <a:ln>
          <a:solidFill>
            <a:srgbClr val="FFC000"/>
          </a:solidFill>
        </a:ln>
      </dgm:spPr>
      <dgm:t>
        <a:bodyPr/>
        <a:lstStyle/>
        <a:p>
          <a:pPr algn="ctr"/>
          <a:r>
            <a:rPr lang="en-US" sz="2800" b="1" dirty="0"/>
            <a:t>Skills</a:t>
          </a:r>
          <a:endParaRPr lang="en-US" sz="900" b="1" dirty="0"/>
        </a:p>
      </dgm:t>
    </dgm:pt>
    <dgm:pt modelId="{B7893FE6-3D5B-4009-B3C2-526D64D9869B}" type="parTrans" cxnId="{28096D9E-E842-4E42-8A8A-97856B97FE1D}">
      <dgm:prSet/>
      <dgm:spPr/>
      <dgm:t>
        <a:bodyPr/>
        <a:lstStyle/>
        <a:p>
          <a:endParaRPr lang="en-US"/>
        </a:p>
      </dgm:t>
    </dgm:pt>
    <dgm:pt modelId="{3E75A68E-51C4-4AF9-9329-98C632D6E843}" type="sibTrans" cxnId="{28096D9E-E842-4E42-8A8A-97856B97FE1D}">
      <dgm:prSet/>
      <dgm:spPr/>
      <dgm:t>
        <a:bodyPr/>
        <a:lstStyle/>
        <a:p>
          <a:endParaRPr lang="en-US"/>
        </a:p>
      </dgm:t>
    </dgm:pt>
    <dgm:pt modelId="{BBA910F8-A146-47CE-A031-1966F5B5B04A}">
      <dgm:prSet phldrT="[Text]" custT="1"/>
      <dgm:spPr>
        <a:solidFill>
          <a:srgbClr val="008000"/>
        </a:solidFill>
      </dgm:spPr>
      <dgm:t>
        <a:bodyPr/>
        <a:lstStyle/>
        <a:p>
          <a:pPr algn="ctr"/>
          <a:r>
            <a:rPr lang="en-US" sz="2800" b="1" dirty="0"/>
            <a:t>Athletics</a:t>
          </a:r>
          <a:endParaRPr lang="en-US" sz="1200" b="1" dirty="0"/>
        </a:p>
      </dgm:t>
    </dgm:pt>
    <dgm:pt modelId="{96A7F5AA-8C1E-41E0-A7A2-8DF3B213D64F}" type="sibTrans" cxnId="{F604AEA5-83F6-4074-A247-8A794B200876}">
      <dgm:prSet/>
      <dgm:spPr/>
      <dgm:t>
        <a:bodyPr/>
        <a:lstStyle/>
        <a:p>
          <a:endParaRPr lang="en-US"/>
        </a:p>
      </dgm:t>
    </dgm:pt>
    <dgm:pt modelId="{0C4F4ACF-CCFB-45ED-B240-D765501B6305}" type="parTrans" cxnId="{F604AEA5-83F6-4074-A247-8A794B200876}">
      <dgm:prSet/>
      <dgm:spPr/>
      <dgm:t>
        <a:bodyPr/>
        <a:lstStyle/>
        <a:p>
          <a:endParaRPr lang="en-US"/>
        </a:p>
      </dgm:t>
    </dgm:pt>
    <dgm:pt modelId="{73524193-BE68-4641-8BF7-D49998B4761B}">
      <dgm:prSet phldrT="[Text]" custT="1"/>
      <dgm:spPr>
        <a:solidFill>
          <a:srgbClr val="008000"/>
        </a:solidFill>
      </dgm:spPr>
      <dgm:t>
        <a:bodyPr/>
        <a:lstStyle/>
        <a:p>
          <a:pPr algn="ctr">
            <a:buNone/>
          </a:pPr>
          <a:endParaRPr lang="en-US" sz="1200" b="1" dirty="0"/>
        </a:p>
      </dgm:t>
    </dgm:pt>
    <dgm:pt modelId="{F5E70069-0A48-4E83-98A4-E4370627CA67}" type="parTrans" cxnId="{9F2896A0-6CDF-41CC-9918-8DBC10369497}">
      <dgm:prSet/>
      <dgm:spPr/>
      <dgm:t>
        <a:bodyPr/>
        <a:lstStyle/>
        <a:p>
          <a:endParaRPr lang="en-US"/>
        </a:p>
      </dgm:t>
    </dgm:pt>
    <dgm:pt modelId="{392B5CA0-E70B-40BE-9F60-108D6331AAF4}" type="sibTrans" cxnId="{9F2896A0-6CDF-41CC-9918-8DBC10369497}">
      <dgm:prSet/>
      <dgm:spPr/>
      <dgm:t>
        <a:bodyPr/>
        <a:lstStyle/>
        <a:p>
          <a:endParaRPr lang="en-US"/>
        </a:p>
      </dgm:t>
    </dgm:pt>
    <dgm:pt modelId="{063FB6C2-1397-4887-A53C-E501FA022208}">
      <dgm:prSet phldrT="[Text]" custT="1"/>
      <dgm:spPr>
        <a:solidFill>
          <a:srgbClr val="008000"/>
        </a:solidFill>
        <a:ln>
          <a:solidFill>
            <a:srgbClr val="FFC000"/>
          </a:solidFill>
        </a:ln>
      </dgm:spPr>
      <dgm:t>
        <a:bodyPr/>
        <a:lstStyle/>
        <a:p>
          <a:pPr algn="ctr"/>
          <a:endParaRPr lang="en-US" sz="1200" b="1" dirty="0"/>
        </a:p>
      </dgm:t>
    </dgm:pt>
    <dgm:pt modelId="{8EF55180-6E7D-4049-9288-31A414F70B11}" type="sibTrans" cxnId="{1A2210D7-159D-4A72-9554-61D60110F423}">
      <dgm:prSet/>
      <dgm:spPr/>
      <dgm:t>
        <a:bodyPr/>
        <a:lstStyle/>
        <a:p>
          <a:endParaRPr lang="en-US"/>
        </a:p>
      </dgm:t>
    </dgm:pt>
    <dgm:pt modelId="{182F40A9-214F-481F-A085-1D604EB6AE6F}" type="parTrans" cxnId="{1A2210D7-159D-4A72-9554-61D60110F423}">
      <dgm:prSet/>
      <dgm:spPr/>
      <dgm:t>
        <a:bodyPr/>
        <a:lstStyle/>
        <a:p>
          <a:endParaRPr lang="en-US"/>
        </a:p>
      </dgm:t>
    </dgm:pt>
    <dgm:pt modelId="{8BAFCCCC-7134-4B43-B232-E9330B02419C}">
      <dgm:prSet phldrT="[Text]" custT="1"/>
      <dgm:spPr>
        <a:solidFill>
          <a:srgbClr val="008000"/>
        </a:solidFill>
      </dgm:spPr>
      <dgm:t>
        <a:bodyPr/>
        <a:lstStyle/>
        <a:p>
          <a:pPr algn="ctr"/>
          <a:endParaRPr lang="en-US" sz="1200" b="1" dirty="0"/>
        </a:p>
      </dgm:t>
    </dgm:pt>
    <dgm:pt modelId="{33F8993C-3638-46DE-AFF4-A1A67934D211}" type="sibTrans" cxnId="{38BB4CC0-46F3-4AC4-9ACF-8A8984903B1E}">
      <dgm:prSet/>
      <dgm:spPr/>
      <dgm:t>
        <a:bodyPr/>
        <a:lstStyle/>
        <a:p>
          <a:endParaRPr lang="en-US"/>
        </a:p>
      </dgm:t>
    </dgm:pt>
    <dgm:pt modelId="{D4D33599-CEBE-4772-99F0-8D181A3AE6AD}" type="parTrans" cxnId="{38BB4CC0-46F3-4AC4-9ACF-8A8984903B1E}">
      <dgm:prSet/>
      <dgm:spPr/>
      <dgm:t>
        <a:bodyPr/>
        <a:lstStyle/>
        <a:p>
          <a:endParaRPr lang="en-US"/>
        </a:p>
      </dgm:t>
    </dgm:pt>
    <dgm:pt modelId="{A5B2BE58-34AF-4103-8D2B-AF3C307C675B}" type="pres">
      <dgm:prSet presAssocID="{51FD999A-27E4-42DC-B2F3-A35D6AFB9027}" presName="Name0" presStyleCnt="0">
        <dgm:presLayoutVars>
          <dgm:dir/>
          <dgm:resizeHandles val="exact"/>
        </dgm:presLayoutVars>
      </dgm:prSet>
      <dgm:spPr/>
    </dgm:pt>
    <dgm:pt modelId="{9D10B736-927E-4A48-8135-FF59423F1C8F}" type="pres">
      <dgm:prSet presAssocID="{51FD999A-27E4-42DC-B2F3-A35D6AFB9027}" presName="fgShape" presStyleLbl="fgShp" presStyleIdx="0" presStyleCnt="1" custScaleX="108696" custScaleY="189921" custLinFactNeighborY="-73131"/>
      <dgm:spPr>
        <a:solidFill>
          <a:schemeClr val="accent4"/>
        </a:solidFill>
      </dgm:spPr>
    </dgm:pt>
    <dgm:pt modelId="{3848D5C2-8BFD-4FED-84B1-193E4CA58812}" type="pres">
      <dgm:prSet presAssocID="{51FD999A-27E4-42DC-B2F3-A35D6AFB9027}" presName="linComp" presStyleCnt="0"/>
      <dgm:spPr/>
    </dgm:pt>
    <dgm:pt modelId="{B302059A-2B6C-4CA5-8B1B-5FB1211E2A60}" type="pres">
      <dgm:prSet presAssocID="{BA2A7618-0317-4487-91F4-C3EB590ADA6A}" presName="compNode" presStyleCnt="0"/>
      <dgm:spPr/>
    </dgm:pt>
    <dgm:pt modelId="{00B0E371-5C5A-4F65-B575-CD5A3A1FF3F9}" type="pres">
      <dgm:prSet presAssocID="{BA2A7618-0317-4487-91F4-C3EB590ADA6A}" presName="bkgdShape" presStyleLbl="node1" presStyleIdx="0" presStyleCnt="3" custLinFactNeighborX="420" custLinFactNeighborY="2317"/>
      <dgm:spPr/>
    </dgm:pt>
    <dgm:pt modelId="{BD6D0C39-19D0-494A-A86F-3904B3B664EE}" type="pres">
      <dgm:prSet presAssocID="{BA2A7618-0317-4487-91F4-C3EB590ADA6A}" presName="nodeTx" presStyleLbl="node1" presStyleIdx="0" presStyleCnt="3">
        <dgm:presLayoutVars>
          <dgm:bulletEnabled val="1"/>
        </dgm:presLayoutVars>
      </dgm:prSet>
      <dgm:spPr/>
    </dgm:pt>
    <dgm:pt modelId="{6C1FA863-C330-4656-92D6-0D836713B937}" type="pres">
      <dgm:prSet presAssocID="{BA2A7618-0317-4487-91F4-C3EB590ADA6A}" presName="invisiNode" presStyleLbl="node1" presStyleIdx="0" presStyleCnt="3"/>
      <dgm:spPr/>
    </dgm:pt>
    <dgm:pt modelId="{FB9DC7BE-6238-438F-9F3F-9FCB9315036B}" type="pres">
      <dgm:prSet presAssocID="{BA2A7618-0317-4487-91F4-C3EB590ADA6A}"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dgm:spPr>
    </dgm:pt>
    <dgm:pt modelId="{193C7FEE-32AD-4251-A9CB-EF8397184B50}" type="pres">
      <dgm:prSet presAssocID="{31A1F791-ECBD-4A5D-8BEB-CB65C7B69FEA}" presName="sibTrans" presStyleLbl="sibTrans2D1" presStyleIdx="0" presStyleCnt="0"/>
      <dgm:spPr/>
    </dgm:pt>
    <dgm:pt modelId="{FE4AE448-18A8-42C0-BCCA-742674F724E9}" type="pres">
      <dgm:prSet presAssocID="{BBA910F8-A146-47CE-A031-1966F5B5B04A}" presName="compNode" presStyleCnt="0"/>
      <dgm:spPr/>
    </dgm:pt>
    <dgm:pt modelId="{AFEC655C-D7FC-4D5C-B470-34612395D966}" type="pres">
      <dgm:prSet presAssocID="{BBA910F8-A146-47CE-A031-1966F5B5B04A}" presName="bkgdShape" presStyleLbl="node1" presStyleIdx="1" presStyleCnt="3" custLinFactNeighborY="883"/>
      <dgm:spPr/>
    </dgm:pt>
    <dgm:pt modelId="{846A26CA-DA40-4393-920F-969CEE24A748}" type="pres">
      <dgm:prSet presAssocID="{BBA910F8-A146-47CE-A031-1966F5B5B04A}" presName="nodeTx" presStyleLbl="node1" presStyleIdx="1" presStyleCnt="3">
        <dgm:presLayoutVars>
          <dgm:bulletEnabled val="1"/>
        </dgm:presLayoutVars>
      </dgm:prSet>
      <dgm:spPr/>
    </dgm:pt>
    <dgm:pt modelId="{8B9BC0D5-F774-4A8F-B0A0-A6A723466B16}" type="pres">
      <dgm:prSet presAssocID="{BBA910F8-A146-47CE-A031-1966F5B5B04A}" presName="invisiNode" presStyleLbl="node1" presStyleIdx="1" presStyleCnt="3"/>
      <dgm:spPr/>
    </dgm:pt>
    <dgm:pt modelId="{59067F95-2A1B-465B-8DC5-5CD93338C9D0}" type="pres">
      <dgm:prSet presAssocID="{BBA910F8-A146-47CE-A031-1966F5B5B04A}" presName="imagNod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dgm:spPr>
    </dgm:pt>
    <dgm:pt modelId="{B73EB485-491E-44AE-A645-49FB2CA16716}" type="pres">
      <dgm:prSet presAssocID="{96A7F5AA-8C1E-41E0-A7A2-8DF3B213D64F}" presName="sibTrans" presStyleLbl="sibTrans2D1" presStyleIdx="0" presStyleCnt="0"/>
      <dgm:spPr/>
    </dgm:pt>
    <dgm:pt modelId="{CCC97805-A2FC-4BD0-AE7E-9668D9033C4C}" type="pres">
      <dgm:prSet presAssocID="{980EDE84-0F55-487D-9983-96A2A1AED9A5}" presName="compNode" presStyleCnt="0"/>
      <dgm:spPr/>
    </dgm:pt>
    <dgm:pt modelId="{732E494F-0FB3-4EC3-B88D-9B91F21BC87F}" type="pres">
      <dgm:prSet presAssocID="{980EDE84-0F55-487D-9983-96A2A1AED9A5}" presName="bkgdShape" presStyleLbl="node1" presStyleIdx="2" presStyleCnt="3" custLinFactNeighborX="2746" custLinFactNeighborY="1533"/>
      <dgm:spPr/>
    </dgm:pt>
    <dgm:pt modelId="{71B7612E-EB8C-49BC-81E1-E77B5A9C4540}" type="pres">
      <dgm:prSet presAssocID="{980EDE84-0F55-487D-9983-96A2A1AED9A5}" presName="nodeTx" presStyleLbl="node1" presStyleIdx="2" presStyleCnt="3">
        <dgm:presLayoutVars>
          <dgm:bulletEnabled val="1"/>
        </dgm:presLayoutVars>
      </dgm:prSet>
      <dgm:spPr/>
    </dgm:pt>
    <dgm:pt modelId="{61C2264F-B577-4D70-BE58-5CB41A8F3617}" type="pres">
      <dgm:prSet presAssocID="{980EDE84-0F55-487D-9983-96A2A1AED9A5}" presName="invisiNode" presStyleLbl="node1" presStyleIdx="2" presStyleCnt="3"/>
      <dgm:spPr/>
    </dgm:pt>
    <dgm:pt modelId="{BCC29C41-C40B-4127-A9D5-7687FC06263E}" type="pres">
      <dgm:prSet presAssocID="{980EDE84-0F55-487D-9983-96A2A1AED9A5}"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dgm:spPr>
    </dgm:pt>
  </dgm:ptLst>
  <dgm:cxnLst>
    <dgm:cxn modelId="{73D27202-206A-49B4-BC68-4568A52DD99F}" type="presOf" srcId="{063FB6C2-1397-4887-A53C-E501FA022208}" destId="{732E494F-0FB3-4EC3-B88D-9B91F21BC87F}" srcOrd="0" destOrd="1" presId="urn:microsoft.com/office/officeart/2005/8/layout/hList7"/>
    <dgm:cxn modelId="{70772305-9524-4792-AB02-C4D5FED74C0E}" type="presOf" srcId="{BBA910F8-A146-47CE-A031-1966F5B5B04A}" destId="{AFEC655C-D7FC-4D5C-B470-34612395D966}" srcOrd="0" destOrd="0" presId="urn:microsoft.com/office/officeart/2005/8/layout/hList7"/>
    <dgm:cxn modelId="{CE7C0A0C-5FEB-419C-B40A-5B39022003B6}" type="presOf" srcId="{980EDE84-0F55-487D-9983-96A2A1AED9A5}" destId="{732E494F-0FB3-4EC3-B88D-9B91F21BC87F}" srcOrd="0" destOrd="0" presId="urn:microsoft.com/office/officeart/2005/8/layout/hList7"/>
    <dgm:cxn modelId="{B7DACC11-3EBC-40F3-917C-1362D9F979BE}" type="presOf" srcId="{73524193-BE68-4641-8BF7-D49998B4761B}" destId="{00B0E371-5C5A-4F65-B575-CD5A3A1FF3F9}" srcOrd="0" destOrd="1" presId="urn:microsoft.com/office/officeart/2005/8/layout/hList7"/>
    <dgm:cxn modelId="{E0A8671F-4A31-43F1-8362-4A635B92DF7F}" type="presOf" srcId="{31A1F791-ECBD-4A5D-8BEB-CB65C7B69FEA}" destId="{193C7FEE-32AD-4251-A9CB-EF8397184B50}" srcOrd="0" destOrd="0" presId="urn:microsoft.com/office/officeart/2005/8/layout/hList7"/>
    <dgm:cxn modelId="{20A9D826-80FB-4EAC-8D81-3010A3ADCA06}" type="presOf" srcId="{8BAFCCCC-7134-4B43-B232-E9330B02419C}" destId="{AFEC655C-D7FC-4D5C-B470-34612395D966}" srcOrd="0" destOrd="1" presId="urn:microsoft.com/office/officeart/2005/8/layout/hList7"/>
    <dgm:cxn modelId="{E9B77141-07B7-4219-B6B7-E929B1AAE097}" type="presOf" srcId="{BA2A7618-0317-4487-91F4-C3EB590ADA6A}" destId="{BD6D0C39-19D0-494A-A86F-3904B3B664EE}" srcOrd="1" destOrd="0" presId="urn:microsoft.com/office/officeart/2005/8/layout/hList7"/>
    <dgm:cxn modelId="{A8639863-80D8-4EBE-890C-9E737A2DFB3D}" type="presOf" srcId="{8BAFCCCC-7134-4B43-B232-E9330B02419C}" destId="{846A26CA-DA40-4393-920F-969CEE24A748}" srcOrd="1" destOrd="1" presId="urn:microsoft.com/office/officeart/2005/8/layout/hList7"/>
    <dgm:cxn modelId="{4568CE63-19DA-4E6C-8A3B-1E2CA770F12E}" srcId="{51FD999A-27E4-42DC-B2F3-A35D6AFB9027}" destId="{BA2A7618-0317-4487-91F4-C3EB590ADA6A}" srcOrd="0" destOrd="0" parTransId="{63718176-1101-418C-8D35-ECA8BADC2C70}" sibTransId="{31A1F791-ECBD-4A5D-8BEB-CB65C7B69FEA}"/>
    <dgm:cxn modelId="{EE0C4E6B-B2E3-4211-A174-F60E4D570204}" type="presOf" srcId="{73524193-BE68-4641-8BF7-D49998B4761B}" destId="{BD6D0C39-19D0-494A-A86F-3904B3B664EE}" srcOrd="1" destOrd="1" presId="urn:microsoft.com/office/officeart/2005/8/layout/hList7"/>
    <dgm:cxn modelId="{FFDDEA4B-C277-4493-BFED-A9F36F14C680}" type="presOf" srcId="{BBA910F8-A146-47CE-A031-1966F5B5B04A}" destId="{846A26CA-DA40-4393-920F-969CEE24A748}" srcOrd="1" destOrd="0" presId="urn:microsoft.com/office/officeart/2005/8/layout/hList7"/>
    <dgm:cxn modelId="{F68B8F55-E288-4EDD-AFBB-44E8D9722670}" type="presOf" srcId="{BA2A7618-0317-4487-91F4-C3EB590ADA6A}" destId="{00B0E371-5C5A-4F65-B575-CD5A3A1FF3F9}" srcOrd="0" destOrd="0" presId="urn:microsoft.com/office/officeart/2005/8/layout/hList7"/>
    <dgm:cxn modelId="{28096D9E-E842-4E42-8A8A-97856B97FE1D}" srcId="{51FD999A-27E4-42DC-B2F3-A35D6AFB9027}" destId="{980EDE84-0F55-487D-9983-96A2A1AED9A5}" srcOrd="2" destOrd="0" parTransId="{B7893FE6-3D5B-4009-B3C2-526D64D9869B}" sibTransId="{3E75A68E-51C4-4AF9-9329-98C632D6E843}"/>
    <dgm:cxn modelId="{9F2896A0-6CDF-41CC-9918-8DBC10369497}" srcId="{BA2A7618-0317-4487-91F4-C3EB590ADA6A}" destId="{73524193-BE68-4641-8BF7-D49998B4761B}" srcOrd="0" destOrd="0" parTransId="{F5E70069-0A48-4E83-98A4-E4370627CA67}" sibTransId="{392B5CA0-E70B-40BE-9F60-108D6331AAF4}"/>
    <dgm:cxn modelId="{F604AEA5-83F6-4074-A247-8A794B200876}" srcId="{51FD999A-27E4-42DC-B2F3-A35D6AFB9027}" destId="{BBA910F8-A146-47CE-A031-1966F5B5B04A}" srcOrd="1" destOrd="0" parTransId="{0C4F4ACF-CCFB-45ED-B240-D765501B6305}" sibTransId="{96A7F5AA-8C1E-41E0-A7A2-8DF3B213D64F}"/>
    <dgm:cxn modelId="{38BB4CC0-46F3-4AC4-9ACF-8A8984903B1E}" srcId="{BBA910F8-A146-47CE-A031-1966F5B5B04A}" destId="{8BAFCCCC-7134-4B43-B232-E9330B02419C}" srcOrd="0" destOrd="0" parTransId="{D4D33599-CEBE-4772-99F0-8D181A3AE6AD}" sibTransId="{33F8993C-3638-46DE-AFF4-A1A67934D211}"/>
    <dgm:cxn modelId="{CD5240D2-96F6-4BE8-80D4-6036B6DDF7AB}" type="presOf" srcId="{96A7F5AA-8C1E-41E0-A7A2-8DF3B213D64F}" destId="{B73EB485-491E-44AE-A645-49FB2CA16716}" srcOrd="0" destOrd="0" presId="urn:microsoft.com/office/officeart/2005/8/layout/hList7"/>
    <dgm:cxn modelId="{1A2210D7-159D-4A72-9554-61D60110F423}" srcId="{980EDE84-0F55-487D-9983-96A2A1AED9A5}" destId="{063FB6C2-1397-4887-A53C-E501FA022208}" srcOrd="0" destOrd="0" parTransId="{182F40A9-214F-481F-A085-1D604EB6AE6F}" sibTransId="{8EF55180-6E7D-4049-9288-31A414F70B11}"/>
    <dgm:cxn modelId="{26E640E3-AC20-4A2D-A107-67C370C71B11}" type="presOf" srcId="{063FB6C2-1397-4887-A53C-E501FA022208}" destId="{71B7612E-EB8C-49BC-81E1-E77B5A9C4540}" srcOrd="1" destOrd="1" presId="urn:microsoft.com/office/officeart/2005/8/layout/hList7"/>
    <dgm:cxn modelId="{2BE2CDE9-71F2-4E5C-A979-66C72DD639A6}" type="presOf" srcId="{980EDE84-0F55-487D-9983-96A2A1AED9A5}" destId="{71B7612E-EB8C-49BC-81E1-E77B5A9C4540}" srcOrd="1" destOrd="0" presId="urn:microsoft.com/office/officeart/2005/8/layout/hList7"/>
    <dgm:cxn modelId="{1B19A8F1-B52E-470A-AE74-EBC2DDCDEEB5}" type="presOf" srcId="{51FD999A-27E4-42DC-B2F3-A35D6AFB9027}" destId="{A5B2BE58-34AF-4103-8D2B-AF3C307C675B}" srcOrd="0" destOrd="0" presId="urn:microsoft.com/office/officeart/2005/8/layout/hList7"/>
    <dgm:cxn modelId="{BC1E76F4-A804-409F-AE86-45009A759CA2}" type="presParOf" srcId="{A5B2BE58-34AF-4103-8D2B-AF3C307C675B}" destId="{9D10B736-927E-4A48-8135-FF59423F1C8F}" srcOrd="0" destOrd="0" presId="urn:microsoft.com/office/officeart/2005/8/layout/hList7"/>
    <dgm:cxn modelId="{02527464-0EAA-4022-A9E5-86C3E4313F10}" type="presParOf" srcId="{A5B2BE58-34AF-4103-8D2B-AF3C307C675B}" destId="{3848D5C2-8BFD-4FED-84B1-193E4CA58812}" srcOrd="1" destOrd="0" presId="urn:microsoft.com/office/officeart/2005/8/layout/hList7"/>
    <dgm:cxn modelId="{9AF7CDFA-0418-4396-ADE5-505D5EECDA7A}" type="presParOf" srcId="{3848D5C2-8BFD-4FED-84B1-193E4CA58812}" destId="{B302059A-2B6C-4CA5-8B1B-5FB1211E2A60}" srcOrd="0" destOrd="0" presId="urn:microsoft.com/office/officeart/2005/8/layout/hList7"/>
    <dgm:cxn modelId="{089D6AA5-CA52-47AF-ADFF-DABAA0E2F668}" type="presParOf" srcId="{B302059A-2B6C-4CA5-8B1B-5FB1211E2A60}" destId="{00B0E371-5C5A-4F65-B575-CD5A3A1FF3F9}" srcOrd="0" destOrd="0" presId="urn:microsoft.com/office/officeart/2005/8/layout/hList7"/>
    <dgm:cxn modelId="{F64ABF75-F79C-4AF2-BCD6-970B0B2E99FB}" type="presParOf" srcId="{B302059A-2B6C-4CA5-8B1B-5FB1211E2A60}" destId="{BD6D0C39-19D0-494A-A86F-3904B3B664EE}" srcOrd="1" destOrd="0" presId="urn:microsoft.com/office/officeart/2005/8/layout/hList7"/>
    <dgm:cxn modelId="{6744A747-2012-4E30-8BAE-ECB117FDB6C5}" type="presParOf" srcId="{B302059A-2B6C-4CA5-8B1B-5FB1211E2A60}" destId="{6C1FA863-C330-4656-92D6-0D836713B937}" srcOrd="2" destOrd="0" presId="urn:microsoft.com/office/officeart/2005/8/layout/hList7"/>
    <dgm:cxn modelId="{A5DD24A6-93E0-402E-AF76-6884E7461EAF}" type="presParOf" srcId="{B302059A-2B6C-4CA5-8B1B-5FB1211E2A60}" destId="{FB9DC7BE-6238-438F-9F3F-9FCB9315036B}" srcOrd="3" destOrd="0" presId="urn:microsoft.com/office/officeart/2005/8/layout/hList7"/>
    <dgm:cxn modelId="{86DB9528-C7D0-4DCD-8612-9F2BD485DC73}" type="presParOf" srcId="{3848D5C2-8BFD-4FED-84B1-193E4CA58812}" destId="{193C7FEE-32AD-4251-A9CB-EF8397184B50}" srcOrd="1" destOrd="0" presId="urn:microsoft.com/office/officeart/2005/8/layout/hList7"/>
    <dgm:cxn modelId="{225C552C-7CC1-435F-A2F4-A0331F5D270C}" type="presParOf" srcId="{3848D5C2-8BFD-4FED-84B1-193E4CA58812}" destId="{FE4AE448-18A8-42C0-BCCA-742674F724E9}" srcOrd="2" destOrd="0" presId="urn:microsoft.com/office/officeart/2005/8/layout/hList7"/>
    <dgm:cxn modelId="{7223800A-3A8D-4B4A-A576-A0574B553CB7}" type="presParOf" srcId="{FE4AE448-18A8-42C0-BCCA-742674F724E9}" destId="{AFEC655C-D7FC-4D5C-B470-34612395D966}" srcOrd="0" destOrd="0" presId="urn:microsoft.com/office/officeart/2005/8/layout/hList7"/>
    <dgm:cxn modelId="{9568F34D-F9CF-47DF-8ECB-C46451DD4C43}" type="presParOf" srcId="{FE4AE448-18A8-42C0-BCCA-742674F724E9}" destId="{846A26CA-DA40-4393-920F-969CEE24A748}" srcOrd="1" destOrd="0" presId="urn:microsoft.com/office/officeart/2005/8/layout/hList7"/>
    <dgm:cxn modelId="{402D86A7-BCAF-4800-A489-3B73898BA894}" type="presParOf" srcId="{FE4AE448-18A8-42C0-BCCA-742674F724E9}" destId="{8B9BC0D5-F774-4A8F-B0A0-A6A723466B16}" srcOrd="2" destOrd="0" presId="urn:microsoft.com/office/officeart/2005/8/layout/hList7"/>
    <dgm:cxn modelId="{ED19D716-CBFB-49A0-B2AD-C6DF52F70D85}" type="presParOf" srcId="{FE4AE448-18A8-42C0-BCCA-742674F724E9}" destId="{59067F95-2A1B-465B-8DC5-5CD93338C9D0}" srcOrd="3" destOrd="0" presId="urn:microsoft.com/office/officeart/2005/8/layout/hList7"/>
    <dgm:cxn modelId="{5670F864-06EC-4CF0-B54A-B14D1FD373D4}" type="presParOf" srcId="{3848D5C2-8BFD-4FED-84B1-193E4CA58812}" destId="{B73EB485-491E-44AE-A645-49FB2CA16716}" srcOrd="3" destOrd="0" presId="urn:microsoft.com/office/officeart/2005/8/layout/hList7"/>
    <dgm:cxn modelId="{E6B6D620-8948-4EDB-8058-58C39924B58C}" type="presParOf" srcId="{3848D5C2-8BFD-4FED-84B1-193E4CA58812}" destId="{CCC97805-A2FC-4BD0-AE7E-9668D9033C4C}" srcOrd="4" destOrd="0" presId="urn:microsoft.com/office/officeart/2005/8/layout/hList7"/>
    <dgm:cxn modelId="{A7990103-7B1B-4C06-A7E2-C5FA11CF4973}" type="presParOf" srcId="{CCC97805-A2FC-4BD0-AE7E-9668D9033C4C}" destId="{732E494F-0FB3-4EC3-B88D-9B91F21BC87F}" srcOrd="0" destOrd="0" presId="urn:microsoft.com/office/officeart/2005/8/layout/hList7"/>
    <dgm:cxn modelId="{890BC3A5-B4D4-4A7A-A125-F7AACF6C05B2}" type="presParOf" srcId="{CCC97805-A2FC-4BD0-AE7E-9668D9033C4C}" destId="{71B7612E-EB8C-49BC-81E1-E77B5A9C4540}" srcOrd="1" destOrd="0" presId="urn:microsoft.com/office/officeart/2005/8/layout/hList7"/>
    <dgm:cxn modelId="{75F02391-02CB-426E-89F2-2B6CBA55A9C6}" type="presParOf" srcId="{CCC97805-A2FC-4BD0-AE7E-9668D9033C4C}" destId="{61C2264F-B577-4D70-BE58-5CB41A8F3617}" srcOrd="2" destOrd="0" presId="urn:microsoft.com/office/officeart/2005/8/layout/hList7"/>
    <dgm:cxn modelId="{0753FDE3-CC05-4083-81B2-1DD8D59B843F}" type="presParOf" srcId="{CCC97805-A2FC-4BD0-AE7E-9668D9033C4C}" destId="{BCC29C41-C40B-4127-A9D5-7687FC06263E}"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FD999A-27E4-42DC-B2F3-A35D6AFB9027}" type="doc">
      <dgm:prSet loTypeId="urn:microsoft.com/office/officeart/2005/8/layout/hList7" loCatId="list" qsTypeId="urn:microsoft.com/office/officeart/2005/8/quickstyle/simple1" qsCatId="simple" csTypeId="urn:microsoft.com/office/officeart/2005/8/colors/accent1_2" csCatId="accent1" phldr="1"/>
      <dgm:spPr/>
    </dgm:pt>
    <dgm:pt modelId="{BA2A7618-0317-4487-91F4-C3EB590ADA6A}">
      <dgm:prSet phldrT="[Text]" custT="1"/>
      <dgm:spPr>
        <a:solidFill>
          <a:srgbClr val="008000"/>
        </a:solidFill>
      </dgm:spPr>
      <dgm:t>
        <a:bodyPr/>
        <a:lstStyle/>
        <a:p>
          <a:pPr algn="ctr">
            <a:buNone/>
          </a:pPr>
          <a:r>
            <a:rPr lang="en-US" sz="2800" b="1" dirty="0"/>
            <a:t>Administrative Support</a:t>
          </a:r>
          <a:endParaRPr lang="en-US" sz="900" b="1" dirty="0"/>
        </a:p>
      </dgm:t>
    </dgm:pt>
    <dgm:pt modelId="{63718176-1101-418C-8D35-ECA8BADC2C70}" type="parTrans" cxnId="{4568CE63-19DA-4E6C-8A3B-1E2CA770F12E}">
      <dgm:prSet/>
      <dgm:spPr/>
      <dgm:t>
        <a:bodyPr/>
        <a:lstStyle/>
        <a:p>
          <a:endParaRPr lang="en-US"/>
        </a:p>
      </dgm:t>
    </dgm:pt>
    <dgm:pt modelId="{31A1F791-ECBD-4A5D-8BEB-CB65C7B69FEA}" type="sibTrans" cxnId="{4568CE63-19DA-4E6C-8A3B-1E2CA770F12E}">
      <dgm:prSet/>
      <dgm:spPr/>
      <dgm:t>
        <a:bodyPr/>
        <a:lstStyle/>
        <a:p>
          <a:endParaRPr lang="en-US"/>
        </a:p>
      </dgm:t>
    </dgm:pt>
    <dgm:pt modelId="{980EDE84-0F55-487D-9983-96A2A1AED9A5}">
      <dgm:prSet phldrT="[Text]" custT="1"/>
      <dgm:spPr>
        <a:solidFill>
          <a:srgbClr val="008000"/>
        </a:solidFill>
        <a:ln>
          <a:solidFill>
            <a:srgbClr val="FFC000"/>
          </a:solidFill>
        </a:ln>
      </dgm:spPr>
      <dgm:t>
        <a:bodyPr/>
        <a:lstStyle/>
        <a:p>
          <a:pPr algn="ctr"/>
          <a:r>
            <a:rPr lang="en-US" sz="2800" b="1" dirty="0"/>
            <a:t>Liaison</a:t>
          </a:r>
          <a:endParaRPr lang="en-US" sz="1000" b="1" dirty="0"/>
        </a:p>
      </dgm:t>
    </dgm:pt>
    <dgm:pt modelId="{B7893FE6-3D5B-4009-B3C2-526D64D9869B}" type="parTrans" cxnId="{28096D9E-E842-4E42-8A8A-97856B97FE1D}">
      <dgm:prSet/>
      <dgm:spPr/>
      <dgm:t>
        <a:bodyPr/>
        <a:lstStyle/>
        <a:p>
          <a:endParaRPr lang="en-US"/>
        </a:p>
      </dgm:t>
    </dgm:pt>
    <dgm:pt modelId="{3E75A68E-51C4-4AF9-9329-98C632D6E843}" type="sibTrans" cxnId="{28096D9E-E842-4E42-8A8A-97856B97FE1D}">
      <dgm:prSet/>
      <dgm:spPr/>
      <dgm:t>
        <a:bodyPr/>
        <a:lstStyle/>
        <a:p>
          <a:endParaRPr lang="en-US"/>
        </a:p>
      </dgm:t>
    </dgm:pt>
    <dgm:pt modelId="{BBA910F8-A146-47CE-A031-1966F5B5B04A}">
      <dgm:prSet phldrT="[Text]" custT="1"/>
      <dgm:spPr>
        <a:solidFill>
          <a:srgbClr val="008000"/>
        </a:solidFill>
      </dgm:spPr>
      <dgm:t>
        <a:bodyPr/>
        <a:lstStyle/>
        <a:p>
          <a:pPr algn="ctr"/>
          <a:r>
            <a:rPr lang="en-US" sz="2800" b="1" dirty="0"/>
            <a:t>Clerical</a:t>
          </a:r>
          <a:endParaRPr lang="en-US" sz="1200" b="1" dirty="0"/>
        </a:p>
      </dgm:t>
    </dgm:pt>
    <dgm:pt modelId="{96A7F5AA-8C1E-41E0-A7A2-8DF3B213D64F}" type="sibTrans" cxnId="{F604AEA5-83F6-4074-A247-8A794B200876}">
      <dgm:prSet/>
      <dgm:spPr/>
      <dgm:t>
        <a:bodyPr/>
        <a:lstStyle/>
        <a:p>
          <a:endParaRPr lang="en-US"/>
        </a:p>
      </dgm:t>
    </dgm:pt>
    <dgm:pt modelId="{0C4F4ACF-CCFB-45ED-B240-D765501B6305}" type="parTrans" cxnId="{F604AEA5-83F6-4074-A247-8A794B200876}">
      <dgm:prSet/>
      <dgm:spPr/>
      <dgm:t>
        <a:bodyPr/>
        <a:lstStyle/>
        <a:p>
          <a:endParaRPr lang="en-US"/>
        </a:p>
      </dgm:t>
    </dgm:pt>
    <dgm:pt modelId="{73524193-BE68-4641-8BF7-D49998B4761B}">
      <dgm:prSet phldrT="[Text]" custT="1"/>
      <dgm:spPr>
        <a:solidFill>
          <a:srgbClr val="008000"/>
        </a:solidFill>
      </dgm:spPr>
      <dgm:t>
        <a:bodyPr/>
        <a:lstStyle/>
        <a:p>
          <a:pPr algn="ctr">
            <a:buNone/>
          </a:pPr>
          <a:endParaRPr lang="en-US" sz="900" b="1" dirty="0"/>
        </a:p>
      </dgm:t>
    </dgm:pt>
    <dgm:pt modelId="{F5E70069-0A48-4E83-98A4-E4370627CA67}" type="parTrans" cxnId="{9F2896A0-6CDF-41CC-9918-8DBC10369497}">
      <dgm:prSet/>
      <dgm:spPr/>
      <dgm:t>
        <a:bodyPr/>
        <a:lstStyle/>
        <a:p>
          <a:endParaRPr lang="en-US"/>
        </a:p>
      </dgm:t>
    </dgm:pt>
    <dgm:pt modelId="{392B5CA0-E70B-40BE-9F60-108D6331AAF4}" type="sibTrans" cxnId="{9F2896A0-6CDF-41CC-9918-8DBC10369497}">
      <dgm:prSet/>
      <dgm:spPr/>
      <dgm:t>
        <a:bodyPr/>
        <a:lstStyle/>
        <a:p>
          <a:endParaRPr lang="en-US"/>
        </a:p>
      </dgm:t>
    </dgm:pt>
    <dgm:pt modelId="{063FB6C2-1397-4887-A53C-E501FA022208}">
      <dgm:prSet phldrT="[Text]" custT="1"/>
      <dgm:spPr>
        <a:solidFill>
          <a:srgbClr val="008000"/>
        </a:solidFill>
        <a:ln>
          <a:solidFill>
            <a:srgbClr val="FFC000"/>
          </a:solidFill>
        </a:ln>
      </dgm:spPr>
      <dgm:t>
        <a:bodyPr/>
        <a:lstStyle/>
        <a:p>
          <a:pPr algn="ctr"/>
          <a:endParaRPr lang="en-US" sz="1000" b="1" dirty="0"/>
        </a:p>
      </dgm:t>
    </dgm:pt>
    <dgm:pt modelId="{8EF55180-6E7D-4049-9288-31A414F70B11}" type="sibTrans" cxnId="{1A2210D7-159D-4A72-9554-61D60110F423}">
      <dgm:prSet/>
      <dgm:spPr/>
      <dgm:t>
        <a:bodyPr/>
        <a:lstStyle/>
        <a:p>
          <a:endParaRPr lang="en-US"/>
        </a:p>
      </dgm:t>
    </dgm:pt>
    <dgm:pt modelId="{182F40A9-214F-481F-A085-1D604EB6AE6F}" type="parTrans" cxnId="{1A2210D7-159D-4A72-9554-61D60110F423}">
      <dgm:prSet/>
      <dgm:spPr/>
      <dgm:t>
        <a:bodyPr/>
        <a:lstStyle/>
        <a:p>
          <a:endParaRPr lang="en-US"/>
        </a:p>
      </dgm:t>
    </dgm:pt>
    <dgm:pt modelId="{8BAFCCCC-7134-4B43-B232-E9330B02419C}">
      <dgm:prSet phldrT="[Text]" custT="1"/>
      <dgm:spPr>
        <a:solidFill>
          <a:srgbClr val="008000"/>
        </a:solidFill>
      </dgm:spPr>
      <dgm:t>
        <a:bodyPr/>
        <a:lstStyle/>
        <a:p>
          <a:pPr algn="ctr"/>
          <a:endParaRPr lang="en-US" sz="1200" b="1" dirty="0"/>
        </a:p>
      </dgm:t>
    </dgm:pt>
    <dgm:pt modelId="{33F8993C-3638-46DE-AFF4-A1A67934D211}" type="sibTrans" cxnId="{38BB4CC0-46F3-4AC4-9ACF-8A8984903B1E}">
      <dgm:prSet/>
      <dgm:spPr/>
      <dgm:t>
        <a:bodyPr/>
        <a:lstStyle/>
        <a:p>
          <a:endParaRPr lang="en-US"/>
        </a:p>
      </dgm:t>
    </dgm:pt>
    <dgm:pt modelId="{D4D33599-CEBE-4772-99F0-8D181A3AE6AD}" type="parTrans" cxnId="{38BB4CC0-46F3-4AC4-9ACF-8A8984903B1E}">
      <dgm:prSet/>
      <dgm:spPr/>
      <dgm:t>
        <a:bodyPr/>
        <a:lstStyle/>
        <a:p>
          <a:endParaRPr lang="en-US"/>
        </a:p>
      </dgm:t>
    </dgm:pt>
    <dgm:pt modelId="{A5B2BE58-34AF-4103-8D2B-AF3C307C675B}" type="pres">
      <dgm:prSet presAssocID="{51FD999A-27E4-42DC-B2F3-A35D6AFB9027}" presName="Name0" presStyleCnt="0">
        <dgm:presLayoutVars>
          <dgm:dir/>
          <dgm:resizeHandles val="exact"/>
        </dgm:presLayoutVars>
      </dgm:prSet>
      <dgm:spPr/>
    </dgm:pt>
    <dgm:pt modelId="{9D10B736-927E-4A48-8135-FF59423F1C8F}" type="pres">
      <dgm:prSet presAssocID="{51FD999A-27E4-42DC-B2F3-A35D6AFB9027}" presName="fgShape" presStyleLbl="fgShp" presStyleIdx="0" presStyleCnt="1" custScaleX="108696" custScaleY="189921" custLinFactNeighborY="-73131"/>
      <dgm:spPr>
        <a:solidFill>
          <a:schemeClr val="accent4"/>
        </a:solidFill>
      </dgm:spPr>
    </dgm:pt>
    <dgm:pt modelId="{3848D5C2-8BFD-4FED-84B1-193E4CA58812}" type="pres">
      <dgm:prSet presAssocID="{51FD999A-27E4-42DC-B2F3-A35D6AFB9027}" presName="linComp" presStyleCnt="0"/>
      <dgm:spPr/>
    </dgm:pt>
    <dgm:pt modelId="{B302059A-2B6C-4CA5-8B1B-5FB1211E2A60}" type="pres">
      <dgm:prSet presAssocID="{BA2A7618-0317-4487-91F4-C3EB590ADA6A}" presName="compNode" presStyleCnt="0"/>
      <dgm:spPr/>
    </dgm:pt>
    <dgm:pt modelId="{00B0E371-5C5A-4F65-B575-CD5A3A1FF3F9}" type="pres">
      <dgm:prSet presAssocID="{BA2A7618-0317-4487-91F4-C3EB590ADA6A}" presName="bkgdShape" presStyleLbl="node1" presStyleIdx="0" presStyleCnt="3" custLinFactNeighborX="420" custLinFactNeighborY="2317"/>
      <dgm:spPr/>
    </dgm:pt>
    <dgm:pt modelId="{BD6D0C39-19D0-494A-A86F-3904B3B664EE}" type="pres">
      <dgm:prSet presAssocID="{BA2A7618-0317-4487-91F4-C3EB590ADA6A}" presName="nodeTx" presStyleLbl="node1" presStyleIdx="0" presStyleCnt="3">
        <dgm:presLayoutVars>
          <dgm:bulletEnabled val="1"/>
        </dgm:presLayoutVars>
      </dgm:prSet>
      <dgm:spPr/>
    </dgm:pt>
    <dgm:pt modelId="{6C1FA863-C330-4656-92D6-0D836713B937}" type="pres">
      <dgm:prSet presAssocID="{BA2A7618-0317-4487-91F4-C3EB590ADA6A}" presName="invisiNode" presStyleLbl="node1" presStyleIdx="0" presStyleCnt="3"/>
      <dgm:spPr/>
    </dgm:pt>
    <dgm:pt modelId="{FB9DC7BE-6238-438F-9F3F-9FCB9315036B}" type="pres">
      <dgm:prSet presAssocID="{BA2A7618-0317-4487-91F4-C3EB590ADA6A}"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dgm:spPr>
    </dgm:pt>
    <dgm:pt modelId="{193C7FEE-32AD-4251-A9CB-EF8397184B50}" type="pres">
      <dgm:prSet presAssocID="{31A1F791-ECBD-4A5D-8BEB-CB65C7B69FEA}" presName="sibTrans" presStyleLbl="sibTrans2D1" presStyleIdx="0" presStyleCnt="0"/>
      <dgm:spPr/>
    </dgm:pt>
    <dgm:pt modelId="{FE4AE448-18A8-42C0-BCCA-742674F724E9}" type="pres">
      <dgm:prSet presAssocID="{BBA910F8-A146-47CE-A031-1966F5B5B04A}" presName="compNode" presStyleCnt="0"/>
      <dgm:spPr/>
    </dgm:pt>
    <dgm:pt modelId="{AFEC655C-D7FC-4D5C-B470-34612395D966}" type="pres">
      <dgm:prSet presAssocID="{BBA910F8-A146-47CE-A031-1966F5B5B04A}" presName="bkgdShape" presStyleLbl="node1" presStyleIdx="1" presStyleCnt="3" custLinFactNeighborY="883"/>
      <dgm:spPr/>
    </dgm:pt>
    <dgm:pt modelId="{846A26CA-DA40-4393-920F-969CEE24A748}" type="pres">
      <dgm:prSet presAssocID="{BBA910F8-A146-47CE-A031-1966F5B5B04A}" presName="nodeTx" presStyleLbl="node1" presStyleIdx="1" presStyleCnt="3">
        <dgm:presLayoutVars>
          <dgm:bulletEnabled val="1"/>
        </dgm:presLayoutVars>
      </dgm:prSet>
      <dgm:spPr/>
    </dgm:pt>
    <dgm:pt modelId="{8B9BC0D5-F774-4A8F-B0A0-A6A723466B16}" type="pres">
      <dgm:prSet presAssocID="{BBA910F8-A146-47CE-A031-1966F5B5B04A}" presName="invisiNode" presStyleLbl="node1" presStyleIdx="1" presStyleCnt="3"/>
      <dgm:spPr/>
    </dgm:pt>
    <dgm:pt modelId="{59067F95-2A1B-465B-8DC5-5CD93338C9D0}" type="pres">
      <dgm:prSet presAssocID="{BBA910F8-A146-47CE-A031-1966F5B5B04A}" presName="imagNod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dgm:spPr>
    </dgm:pt>
    <dgm:pt modelId="{B73EB485-491E-44AE-A645-49FB2CA16716}" type="pres">
      <dgm:prSet presAssocID="{96A7F5AA-8C1E-41E0-A7A2-8DF3B213D64F}" presName="sibTrans" presStyleLbl="sibTrans2D1" presStyleIdx="0" presStyleCnt="0"/>
      <dgm:spPr/>
    </dgm:pt>
    <dgm:pt modelId="{CCC97805-A2FC-4BD0-AE7E-9668D9033C4C}" type="pres">
      <dgm:prSet presAssocID="{980EDE84-0F55-487D-9983-96A2A1AED9A5}" presName="compNode" presStyleCnt="0"/>
      <dgm:spPr/>
    </dgm:pt>
    <dgm:pt modelId="{732E494F-0FB3-4EC3-B88D-9B91F21BC87F}" type="pres">
      <dgm:prSet presAssocID="{980EDE84-0F55-487D-9983-96A2A1AED9A5}" presName="bkgdShape" presStyleLbl="node1" presStyleIdx="2" presStyleCnt="3" custLinFactNeighborX="2746" custLinFactNeighborY="1533"/>
      <dgm:spPr/>
    </dgm:pt>
    <dgm:pt modelId="{71B7612E-EB8C-49BC-81E1-E77B5A9C4540}" type="pres">
      <dgm:prSet presAssocID="{980EDE84-0F55-487D-9983-96A2A1AED9A5}" presName="nodeTx" presStyleLbl="node1" presStyleIdx="2" presStyleCnt="3">
        <dgm:presLayoutVars>
          <dgm:bulletEnabled val="1"/>
        </dgm:presLayoutVars>
      </dgm:prSet>
      <dgm:spPr/>
    </dgm:pt>
    <dgm:pt modelId="{61C2264F-B577-4D70-BE58-5CB41A8F3617}" type="pres">
      <dgm:prSet presAssocID="{980EDE84-0F55-487D-9983-96A2A1AED9A5}" presName="invisiNode" presStyleLbl="node1" presStyleIdx="2" presStyleCnt="3"/>
      <dgm:spPr/>
    </dgm:pt>
    <dgm:pt modelId="{BCC29C41-C40B-4127-A9D5-7687FC06263E}" type="pres">
      <dgm:prSet presAssocID="{980EDE84-0F55-487D-9983-96A2A1AED9A5}"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dgm:spPr>
    </dgm:pt>
  </dgm:ptLst>
  <dgm:cxnLst>
    <dgm:cxn modelId="{73D27202-206A-49B4-BC68-4568A52DD99F}" type="presOf" srcId="{063FB6C2-1397-4887-A53C-E501FA022208}" destId="{732E494F-0FB3-4EC3-B88D-9B91F21BC87F}" srcOrd="0" destOrd="1" presId="urn:microsoft.com/office/officeart/2005/8/layout/hList7"/>
    <dgm:cxn modelId="{70772305-9524-4792-AB02-C4D5FED74C0E}" type="presOf" srcId="{BBA910F8-A146-47CE-A031-1966F5B5B04A}" destId="{AFEC655C-D7FC-4D5C-B470-34612395D966}" srcOrd="0" destOrd="0" presId="urn:microsoft.com/office/officeart/2005/8/layout/hList7"/>
    <dgm:cxn modelId="{CE7C0A0C-5FEB-419C-B40A-5B39022003B6}" type="presOf" srcId="{980EDE84-0F55-487D-9983-96A2A1AED9A5}" destId="{732E494F-0FB3-4EC3-B88D-9B91F21BC87F}" srcOrd="0" destOrd="0" presId="urn:microsoft.com/office/officeart/2005/8/layout/hList7"/>
    <dgm:cxn modelId="{B7DACC11-3EBC-40F3-917C-1362D9F979BE}" type="presOf" srcId="{73524193-BE68-4641-8BF7-D49998B4761B}" destId="{00B0E371-5C5A-4F65-B575-CD5A3A1FF3F9}" srcOrd="0" destOrd="1" presId="urn:microsoft.com/office/officeart/2005/8/layout/hList7"/>
    <dgm:cxn modelId="{E0A8671F-4A31-43F1-8362-4A635B92DF7F}" type="presOf" srcId="{31A1F791-ECBD-4A5D-8BEB-CB65C7B69FEA}" destId="{193C7FEE-32AD-4251-A9CB-EF8397184B50}" srcOrd="0" destOrd="0" presId="urn:microsoft.com/office/officeart/2005/8/layout/hList7"/>
    <dgm:cxn modelId="{20A9D826-80FB-4EAC-8D81-3010A3ADCA06}" type="presOf" srcId="{8BAFCCCC-7134-4B43-B232-E9330B02419C}" destId="{AFEC655C-D7FC-4D5C-B470-34612395D966}" srcOrd="0" destOrd="1" presId="urn:microsoft.com/office/officeart/2005/8/layout/hList7"/>
    <dgm:cxn modelId="{E9B77141-07B7-4219-B6B7-E929B1AAE097}" type="presOf" srcId="{BA2A7618-0317-4487-91F4-C3EB590ADA6A}" destId="{BD6D0C39-19D0-494A-A86F-3904B3B664EE}" srcOrd="1" destOrd="0" presId="urn:microsoft.com/office/officeart/2005/8/layout/hList7"/>
    <dgm:cxn modelId="{A8639863-80D8-4EBE-890C-9E737A2DFB3D}" type="presOf" srcId="{8BAFCCCC-7134-4B43-B232-E9330B02419C}" destId="{846A26CA-DA40-4393-920F-969CEE24A748}" srcOrd="1" destOrd="1" presId="urn:microsoft.com/office/officeart/2005/8/layout/hList7"/>
    <dgm:cxn modelId="{4568CE63-19DA-4E6C-8A3B-1E2CA770F12E}" srcId="{51FD999A-27E4-42DC-B2F3-A35D6AFB9027}" destId="{BA2A7618-0317-4487-91F4-C3EB590ADA6A}" srcOrd="0" destOrd="0" parTransId="{63718176-1101-418C-8D35-ECA8BADC2C70}" sibTransId="{31A1F791-ECBD-4A5D-8BEB-CB65C7B69FEA}"/>
    <dgm:cxn modelId="{EE0C4E6B-B2E3-4211-A174-F60E4D570204}" type="presOf" srcId="{73524193-BE68-4641-8BF7-D49998B4761B}" destId="{BD6D0C39-19D0-494A-A86F-3904B3B664EE}" srcOrd="1" destOrd="1" presId="urn:microsoft.com/office/officeart/2005/8/layout/hList7"/>
    <dgm:cxn modelId="{FFDDEA4B-C277-4493-BFED-A9F36F14C680}" type="presOf" srcId="{BBA910F8-A146-47CE-A031-1966F5B5B04A}" destId="{846A26CA-DA40-4393-920F-969CEE24A748}" srcOrd="1" destOrd="0" presId="urn:microsoft.com/office/officeart/2005/8/layout/hList7"/>
    <dgm:cxn modelId="{F68B8F55-E288-4EDD-AFBB-44E8D9722670}" type="presOf" srcId="{BA2A7618-0317-4487-91F4-C3EB590ADA6A}" destId="{00B0E371-5C5A-4F65-B575-CD5A3A1FF3F9}" srcOrd="0" destOrd="0" presId="urn:microsoft.com/office/officeart/2005/8/layout/hList7"/>
    <dgm:cxn modelId="{28096D9E-E842-4E42-8A8A-97856B97FE1D}" srcId="{51FD999A-27E4-42DC-B2F3-A35D6AFB9027}" destId="{980EDE84-0F55-487D-9983-96A2A1AED9A5}" srcOrd="2" destOrd="0" parTransId="{B7893FE6-3D5B-4009-B3C2-526D64D9869B}" sibTransId="{3E75A68E-51C4-4AF9-9329-98C632D6E843}"/>
    <dgm:cxn modelId="{9F2896A0-6CDF-41CC-9918-8DBC10369497}" srcId="{BA2A7618-0317-4487-91F4-C3EB590ADA6A}" destId="{73524193-BE68-4641-8BF7-D49998B4761B}" srcOrd="0" destOrd="0" parTransId="{F5E70069-0A48-4E83-98A4-E4370627CA67}" sibTransId="{392B5CA0-E70B-40BE-9F60-108D6331AAF4}"/>
    <dgm:cxn modelId="{F604AEA5-83F6-4074-A247-8A794B200876}" srcId="{51FD999A-27E4-42DC-B2F3-A35D6AFB9027}" destId="{BBA910F8-A146-47CE-A031-1966F5B5B04A}" srcOrd="1" destOrd="0" parTransId="{0C4F4ACF-CCFB-45ED-B240-D765501B6305}" sibTransId="{96A7F5AA-8C1E-41E0-A7A2-8DF3B213D64F}"/>
    <dgm:cxn modelId="{38BB4CC0-46F3-4AC4-9ACF-8A8984903B1E}" srcId="{BBA910F8-A146-47CE-A031-1966F5B5B04A}" destId="{8BAFCCCC-7134-4B43-B232-E9330B02419C}" srcOrd="0" destOrd="0" parTransId="{D4D33599-CEBE-4772-99F0-8D181A3AE6AD}" sibTransId="{33F8993C-3638-46DE-AFF4-A1A67934D211}"/>
    <dgm:cxn modelId="{CD5240D2-96F6-4BE8-80D4-6036B6DDF7AB}" type="presOf" srcId="{96A7F5AA-8C1E-41E0-A7A2-8DF3B213D64F}" destId="{B73EB485-491E-44AE-A645-49FB2CA16716}" srcOrd="0" destOrd="0" presId="urn:microsoft.com/office/officeart/2005/8/layout/hList7"/>
    <dgm:cxn modelId="{1A2210D7-159D-4A72-9554-61D60110F423}" srcId="{980EDE84-0F55-487D-9983-96A2A1AED9A5}" destId="{063FB6C2-1397-4887-A53C-E501FA022208}" srcOrd="0" destOrd="0" parTransId="{182F40A9-214F-481F-A085-1D604EB6AE6F}" sibTransId="{8EF55180-6E7D-4049-9288-31A414F70B11}"/>
    <dgm:cxn modelId="{26E640E3-AC20-4A2D-A107-67C370C71B11}" type="presOf" srcId="{063FB6C2-1397-4887-A53C-E501FA022208}" destId="{71B7612E-EB8C-49BC-81E1-E77B5A9C4540}" srcOrd="1" destOrd="1" presId="urn:microsoft.com/office/officeart/2005/8/layout/hList7"/>
    <dgm:cxn modelId="{2BE2CDE9-71F2-4E5C-A979-66C72DD639A6}" type="presOf" srcId="{980EDE84-0F55-487D-9983-96A2A1AED9A5}" destId="{71B7612E-EB8C-49BC-81E1-E77B5A9C4540}" srcOrd="1" destOrd="0" presId="urn:microsoft.com/office/officeart/2005/8/layout/hList7"/>
    <dgm:cxn modelId="{1B19A8F1-B52E-470A-AE74-EBC2DDCDEEB5}" type="presOf" srcId="{51FD999A-27E4-42DC-B2F3-A35D6AFB9027}" destId="{A5B2BE58-34AF-4103-8D2B-AF3C307C675B}" srcOrd="0" destOrd="0" presId="urn:microsoft.com/office/officeart/2005/8/layout/hList7"/>
    <dgm:cxn modelId="{BC1E76F4-A804-409F-AE86-45009A759CA2}" type="presParOf" srcId="{A5B2BE58-34AF-4103-8D2B-AF3C307C675B}" destId="{9D10B736-927E-4A48-8135-FF59423F1C8F}" srcOrd="0" destOrd="0" presId="urn:microsoft.com/office/officeart/2005/8/layout/hList7"/>
    <dgm:cxn modelId="{02527464-0EAA-4022-A9E5-86C3E4313F10}" type="presParOf" srcId="{A5B2BE58-34AF-4103-8D2B-AF3C307C675B}" destId="{3848D5C2-8BFD-4FED-84B1-193E4CA58812}" srcOrd="1" destOrd="0" presId="urn:microsoft.com/office/officeart/2005/8/layout/hList7"/>
    <dgm:cxn modelId="{9AF7CDFA-0418-4396-ADE5-505D5EECDA7A}" type="presParOf" srcId="{3848D5C2-8BFD-4FED-84B1-193E4CA58812}" destId="{B302059A-2B6C-4CA5-8B1B-5FB1211E2A60}" srcOrd="0" destOrd="0" presId="urn:microsoft.com/office/officeart/2005/8/layout/hList7"/>
    <dgm:cxn modelId="{089D6AA5-CA52-47AF-ADFF-DABAA0E2F668}" type="presParOf" srcId="{B302059A-2B6C-4CA5-8B1B-5FB1211E2A60}" destId="{00B0E371-5C5A-4F65-B575-CD5A3A1FF3F9}" srcOrd="0" destOrd="0" presId="urn:microsoft.com/office/officeart/2005/8/layout/hList7"/>
    <dgm:cxn modelId="{F64ABF75-F79C-4AF2-BCD6-970B0B2E99FB}" type="presParOf" srcId="{B302059A-2B6C-4CA5-8B1B-5FB1211E2A60}" destId="{BD6D0C39-19D0-494A-A86F-3904B3B664EE}" srcOrd="1" destOrd="0" presId="urn:microsoft.com/office/officeart/2005/8/layout/hList7"/>
    <dgm:cxn modelId="{6744A747-2012-4E30-8BAE-ECB117FDB6C5}" type="presParOf" srcId="{B302059A-2B6C-4CA5-8B1B-5FB1211E2A60}" destId="{6C1FA863-C330-4656-92D6-0D836713B937}" srcOrd="2" destOrd="0" presId="urn:microsoft.com/office/officeart/2005/8/layout/hList7"/>
    <dgm:cxn modelId="{A5DD24A6-93E0-402E-AF76-6884E7461EAF}" type="presParOf" srcId="{B302059A-2B6C-4CA5-8B1B-5FB1211E2A60}" destId="{FB9DC7BE-6238-438F-9F3F-9FCB9315036B}" srcOrd="3" destOrd="0" presId="urn:microsoft.com/office/officeart/2005/8/layout/hList7"/>
    <dgm:cxn modelId="{86DB9528-C7D0-4DCD-8612-9F2BD485DC73}" type="presParOf" srcId="{3848D5C2-8BFD-4FED-84B1-193E4CA58812}" destId="{193C7FEE-32AD-4251-A9CB-EF8397184B50}" srcOrd="1" destOrd="0" presId="urn:microsoft.com/office/officeart/2005/8/layout/hList7"/>
    <dgm:cxn modelId="{225C552C-7CC1-435F-A2F4-A0331F5D270C}" type="presParOf" srcId="{3848D5C2-8BFD-4FED-84B1-193E4CA58812}" destId="{FE4AE448-18A8-42C0-BCCA-742674F724E9}" srcOrd="2" destOrd="0" presId="urn:microsoft.com/office/officeart/2005/8/layout/hList7"/>
    <dgm:cxn modelId="{7223800A-3A8D-4B4A-A576-A0574B553CB7}" type="presParOf" srcId="{FE4AE448-18A8-42C0-BCCA-742674F724E9}" destId="{AFEC655C-D7FC-4D5C-B470-34612395D966}" srcOrd="0" destOrd="0" presId="urn:microsoft.com/office/officeart/2005/8/layout/hList7"/>
    <dgm:cxn modelId="{9568F34D-F9CF-47DF-8ECB-C46451DD4C43}" type="presParOf" srcId="{FE4AE448-18A8-42C0-BCCA-742674F724E9}" destId="{846A26CA-DA40-4393-920F-969CEE24A748}" srcOrd="1" destOrd="0" presId="urn:microsoft.com/office/officeart/2005/8/layout/hList7"/>
    <dgm:cxn modelId="{402D86A7-BCAF-4800-A489-3B73898BA894}" type="presParOf" srcId="{FE4AE448-18A8-42C0-BCCA-742674F724E9}" destId="{8B9BC0D5-F774-4A8F-B0A0-A6A723466B16}" srcOrd="2" destOrd="0" presId="urn:microsoft.com/office/officeart/2005/8/layout/hList7"/>
    <dgm:cxn modelId="{ED19D716-CBFB-49A0-B2AD-C6DF52F70D85}" type="presParOf" srcId="{FE4AE448-18A8-42C0-BCCA-742674F724E9}" destId="{59067F95-2A1B-465B-8DC5-5CD93338C9D0}" srcOrd="3" destOrd="0" presId="urn:microsoft.com/office/officeart/2005/8/layout/hList7"/>
    <dgm:cxn modelId="{5670F864-06EC-4CF0-B54A-B14D1FD373D4}" type="presParOf" srcId="{3848D5C2-8BFD-4FED-84B1-193E4CA58812}" destId="{B73EB485-491E-44AE-A645-49FB2CA16716}" srcOrd="3" destOrd="0" presId="urn:microsoft.com/office/officeart/2005/8/layout/hList7"/>
    <dgm:cxn modelId="{E6B6D620-8948-4EDB-8058-58C39924B58C}" type="presParOf" srcId="{3848D5C2-8BFD-4FED-84B1-193E4CA58812}" destId="{CCC97805-A2FC-4BD0-AE7E-9668D9033C4C}" srcOrd="4" destOrd="0" presId="urn:microsoft.com/office/officeart/2005/8/layout/hList7"/>
    <dgm:cxn modelId="{A7990103-7B1B-4C06-A7E2-C5FA11CF4973}" type="presParOf" srcId="{CCC97805-A2FC-4BD0-AE7E-9668D9033C4C}" destId="{732E494F-0FB3-4EC3-B88D-9B91F21BC87F}" srcOrd="0" destOrd="0" presId="urn:microsoft.com/office/officeart/2005/8/layout/hList7"/>
    <dgm:cxn modelId="{890BC3A5-B4D4-4A7A-A125-F7AACF6C05B2}" type="presParOf" srcId="{CCC97805-A2FC-4BD0-AE7E-9668D9033C4C}" destId="{71B7612E-EB8C-49BC-81E1-E77B5A9C4540}" srcOrd="1" destOrd="0" presId="urn:microsoft.com/office/officeart/2005/8/layout/hList7"/>
    <dgm:cxn modelId="{75F02391-02CB-426E-89F2-2B6CBA55A9C6}" type="presParOf" srcId="{CCC97805-A2FC-4BD0-AE7E-9668D9033C4C}" destId="{61C2264F-B577-4D70-BE58-5CB41A8F3617}" srcOrd="2" destOrd="0" presId="urn:microsoft.com/office/officeart/2005/8/layout/hList7"/>
    <dgm:cxn modelId="{0753FDE3-CC05-4083-81B2-1DD8D59B843F}" type="presParOf" srcId="{CCC97805-A2FC-4BD0-AE7E-9668D9033C4C}" destId="{BCC29C41-C40B-4127-A9D5-7687FC06263E}"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FD999A-27E4-42DC-B2F3-A35D6AFB9027}" type="doc">
      <dgm:prSet loTypeId="urn:microsoft.com/office/officeart/2005/8/layout/hList7" loCatId="list" qsTypeId="urn:microsoft.com/office/officeart/2005/8/quickstyle/simple1" qsCatId="simple" csTypeId="urn:microsoft.com/office/officeart/2005/8/colors/accent1_2" csCatId="accent1" phldr="1"/>
      <dgm:spPr/>
    </dgm:pt>
    <dgm:pt modelId="{BA2A7618-0317-4487-91F4-C3EB590ADA6A}">
      <dgm:prSet phldrT="[Text]" custT="1"/>
      <dgm:spPr>
        <a:solidFill>
          <a:srgbClr val="008000"/>
        </a:solidFill>
      </dgm:spPr>
      <dgm:t>
        <a:bodyPr/>
        <a:lstStyle/>
        <a:p>
          <a:pPr algn="ctr">
            <a:buNone/>
          </a:pPr>
          <a:r>
            <a:rPr lang="en-US" sz="2800" b="1" dirty="0"/>
            <a:t>Planning</a:t>
          </a:r>
          <a:endParaRPr lang="en-US" sz="900" b="1" dirty="0"/>
        </a:p>
      </dgm:t>
    </dgm:pt>
    <dgm:pt modelId="{63718176-1101-418C-8D35-ECA8BADC2C70}" type="parTrans" cxnId="{4568CE63-19DA-4E6C-8A3B-1E2CA770F12E}">
      <dgm:prSet/>
      <dgm:spPr/>
      <dgm:t>
        <a:bodyPr/>
        <a:lstStyle/>
        <a:p>
          <a:endParaRPr lang="en-US"/>
        </a:p>
      </dgm:t>
    </dgm:pt>
    <dgm:pt modelId="{31A1F791-ECBD-4A5D-8BEB-CB65C7B69FEA}" type="sibTrans" cxnId="{4568CE63-19DA-4E6C-8A3B-1E2CA770F12E}">
      <dgm:prSet/>
      <dgm:spPr/>
      <dgm:t>
        <a:bodyPr/>
        <a:lstStyle/>
        <a:p>
          <a:endParaRPr lang="en-US"/>
        </a:p>
      </dgm:t>
    </dgm:pt>
    <dgm:pt modelId="{980EDE84-0F55-487D-9983-96A2A1AED9A5}">
      <dgm:prSet phldrT="[Text]" custT="1"/>
      <dgm:spPr>
        <a:solidFill>
          <a:srgbClr val="008000"/>
        </a:solidFill>
        <a:ln>
          <a:solidFill>
            <a:srgbClr val="FFC000"/>
          </a:solidFill>
        </a:ln>
      </dgm:spPr>
      <dgm:t>
        <a:bodyPr/>
        <a:lstStyle/>
        <a:p>
          <a:pPr algn="ctr"/>
          <a:r>
            <a:rPr lang="en-US" sz="2400" b="1" dirty="0"/>
            <a:t>Implementation</a:t>
          </a:r>
          <a:endParaRPr lang="en-US" sz="900" b="1" dirty="0"/>
        </a:p>
      </dgm:t>
    </dgm:pt>
    <dgm:pt modelId="{B7893FE6-3D5B-4009-B3C2-526D64D9869B}" type="parTrans" cxnId="{28096D9E-E842-4E42-8A8A-97856B97FE1D}">
      <dgm:prSet/>
      <dgm:spPr/>
      <dgm:t>
        <a:bodyPr/>
        <a:lstStyle/>
        <a:p>
          <a:endParaRPr lang="en-US"/>
        </a:p>
      </dgm:t>
    </dgm:pt>
    <dgm:pt modelId="{3E75A68E-51C4-4AF9-9329-98C632D6E843}" type="sibTrans" cxnId="{28096D9E-E842-4E42-8A8A-97856B97FE1D}">
      <dgm:prSet/>
      <dgm:spPr/>
      <dgm:t>
        <a:bodyPr/>
        <a:lstStyle/>
        <a:p>
          <a:endParaRPr lang="en-US"/>
        </a:p>
      </dgm:t>
    </dgm:pt>
    <dgm:pt modelId="{BBA910F8-A146-47CE-A031-1966F5B5B04A}">
      <dgm:prSet phldrT="[Text]" custT="1"/>
      <dgm:spPr>
        <a:solidFill>
          <a:srgbClr val="008000"/>
        </a:solidFill>
      </dgm:spPr>
      <dgm:t>
        <a:bodyPr/>
        <a:lstStyle/>
        <a:p>
          <a:pPr algn="ctr"/>
          <a:r>
            <a:rPr lang="en-US" sz="2800" b="1" dirty="0"/>
            <a:t>Coordination</a:t>
          </a:r>
          <a:endParaRPr lang="en-US" sz="1200" b="1" dirty="0"/>
        </a:p>
      </dgm:t>
    </dgm:pt>
    <dgm:pt modelId="{96A7F5AA-8C1E-41E0-A7A2-8DF3B213D64F}" type="sibTrans" cxnId="{F604AEA5-83F6-4074-A247-8A794B200876}">
      <dgm:prSet/>
      <dgm:spPr/>
      <dgm:t>
        <a:bodyPr/>
        <a:lstStyle/>
        <a:p>
          <a:endParaRPr lang="en-US"/>
        </a:p>
      </dgm:t>
    </dgm:pt>
    <dgm:pt modelId="{0C4F4ACF-CCFB-45ED-B240-D765501B6305}" type="parTrans" cxnId="{F604AEA5-83F6-4074-A247-8A794B200876}">
      <dgm:prSet/>
      <dgm:spPr/>
      <dgm:t>
        <a:bodyPr/>
        <a:lstStyle/>
        <a:p>
          <a:endParaRPr lang="en-US"/>
        </a:p>
      </dgm:t>
    </dgm:pt>
    <dgm:pt modelId="{73524193-BE68-4641-8BF7-D49998B4761B}">
      <dgm:prSet phldrT="[Text]" custT="1"/>
      <dgm:spPr>
        <a:solidFill>
          <a:srgbClr val="008000"/>
        </a:solidFill>
      </dgm:spPr>
      <dgm:t>
        <a:bodyPr/>
        <a:lstStyle/>
        <a:p>
          <a:pPr algn="ctr">
            <a:buNone/>
          </a:pPr>
          <a:endParaRPr lang="en-US" sz="900" b="1" dirty="0"/>
        </a:p>
      </dgm:t>
    </dgm:pt>
    <dgm:pt modelId="{F5E70069-0A48-4E83-98A4-E4370627CA67}" type="parTrans" cxnId="{9F2896A0-6CDF-41CC-9918-8DBC10369497}">
      <dgm:prSet/>
      <dgm:spPr/>
      <dgm:t>
        <a:bodyPr/>
        <a:lstStyle/>
        <a:p>
          <a:endParaRPr lang="en-US"/>
        </a:p>
      </dgm:t>
    </dgm:pt>
    <dgm:pt modelId="{392B5CA0-E70B-40BE-9F60-108D6331AAF4}" type="sibTrans" cxnId="{9F2896A0-6CDF-41CC-9918-8DBC10369497}">
      <dgm:prSet/>
      <dgm:spPr/>
      <dgm:t>
        <a:bodyPr/>
        <a:lstStyle/>
        <a:p>
          <a:endParaRPr lang="en-US"/>
        </a:p>
      </dgm:t>
    </dgm:pt>
    <dgm:pt modelId="{063FB6C2-1397-4887-A53C-E501FA022208}">
      <dgm:prSet phldrT="[Text]" custT="1"/>
      <dgm:spPr>
        <a:solidFill>
          <a:srgbClr val="008000"/>
        </a:solidFill>
        <a:ln>
          <a:solidFill>
            <a:srgbClr val="FFC000"/>
          </a:solidFill>
        </a:ln>
      </dgm:spPr>
      <dgm:t>
        <a:bodyPr/>
        <a:lstStyle/>
        <a:p>
          <a:pPr algn="ctr"/>
          <a:endParaRPr lang="en-US" sz="1000" b="1" dirty="0"/>
        </a:p>
      </dgm:t>
    </dgm:pt>
    <dgm:pt modelId="{8EF55180-6E7D-4049-9288-31A414F70B11}" type="sibTrans" cxnId="{1A2210D7-159D-4A72-9554-61D60110F423}">
      <dgm:prSet/>
      <dgm:spPr/>
      <dgm:t>
        <a:bodyPr/>
        <a:lstStyle/>
        <a:p>
          <a:endParaRPr lang="en-US"/>
        </a:p>
      </dgm:t>
    </dgm:pt>
    <dgm:pt modelId="{182F40A9-214F-481F-A085-1D604EB6AE6F}" type="parTrans" cxnId="{1A2210D7-159D-4A72-9554-61D60110F423}">
      <dgm:prSet/>
      <dgm:spPr/>
      <dgm:t>
        <a:bodyPr/>
        <a:lstStyle/>
        <a:p>
          <a:endParaRPr lang="en-US"/>
        </a:p>
      </dgm:t>
    </dgm:pt>
    <dgm:pt modelId="{8BAFCCCC-7134-4B43-B232-E9330B02419C}">
      <dgm:prSet phldrT="[Text]" custT="1"/>
      <dgm:spPr>
        <a:solidFill>
          <a:srgbClr val="008000"/>
        </a:solidFill>
      </dgm:spPr>
      <dgm:t>
        <a:bodyPr/>
        <a:lstStyle/>
        <a:p>
          <a:pPr algn="ctr"/>
          <a:endParaRPr lang="en-US" sz="1200" b="1" dirty="0"/>
        </a:p>
      </dgm:t>
    </dgm:pt>
    <dgm:pt modelId="{33F8993C-3638-46DE-AFF4-A1A67934D211}" type="sibTrans" cxnId="{38BB4CC0-46F3-4AC4-9ACF-8A8984903B1E}">
      <dgm:prSet/>
      <dgm:spPr/>
      <dgm:t>
        <a:bodyPr/>
        <a:lstStyle/>
        <a:p>
          <a:endParaRPr lang="en-US"/>
        </a:p>
      </dgm:t>
    </dgm:pt>
    <dgm:pt modelId="{D4D33599-CEBE-4772-99F0-8D181A3AE6AD}" type="parTrans" cxnId="{38BB4CC0-46F3-4AC4-9ACF-8A8984903B1E}">
      <dgm:prSet/>
      <dgm:spPr/>
      <dgm:t>
        <a:bodyPr/>
        <a:lstStyle/>
        <a:p>
          <a:endParaRPr lang="en-US"/>
        </a:p>
      </dgm:t>
    </dgm:pt>
    <dgm:pt modelId="{A5B2BE58-34AF-4103-8D2B-AF3C307C675B}" type="pres">
      <dgm:prSet presAssocID="{51FD999A-27E4-42DC-B2F3-A35D6AFB9027}" presName="Name0" presStyleCnt="0">
        <dgm:presLayoutVars>
          <dgm:dir/>
          <dgm:resizeHandles val="exact"/>
        </dgm:presLayoutVars>
      </dgm:prSet>
      <dgm:spPr/>
    </dgm:pt>
    <dgm:pt modelId="{9D10B736-927E-4A48-8135-FF59423F1C8F}" type="pres">
      <dgm:prSet presAssocID="{51FD999A-27E4-42DC-B2F3-A35D6AFB9027}" presName="fgShape" presStyleLbl="fgShp" presStyleIdx="0" presStyleCnt="1" custScaleX="108696" custScaleY="189921" custLinFactNeighborY="-73131"/>
      <dgm:spPr>
        <a:solidFill>
          <a:schemeClr val="accent4"/>
        </a:solidFill>
      </dgm:spPr>
    </dgm:pt>
    <dgm:pt modelId="{3848D5C2-8BFD-4FED-84B1-193E4CA58812}" type="pres">
      <dgm:prSet presAssocID="{51FD999A-27E4-42DC-B2F3-A35D6AFB9027}" presName="linComp" presStyleCnt="0"/>
      <dgm:spPr/>
    </dgm:pt>
    <dgm:pt modelId="{B302059A-2B6C-4CA5-8B1B-5FB1211E2A60}" type="pres">
      <dgm:prSet presAssocID="{BA2A7618-0317-4487-91F4-C3EB590ADA6A}" presName="compNode" presStyleCnt="0"/>
      <dgm:spPr/>
    </dgm:pt>
    <dgm:pt modelId="{00B0E371-5C5A-4F65-B575-CD5A3A1FF3F9}" type="pres">
      <dgm:prSet presAssocID="{BA2A7618-0317-4487-91F4-C3EB590ADA6A}" presName="bkgdShape" presStyleLbl="node1" presStyleIdx="0" presStyleCnt="3" custLinFactNeighborX="420" custLinFactNeighborY="2317"/>
      <dgm:spPr/>
    </dgm:pt>
    <dgm:pt modelId="{BD6D0C39-19D0-494A-A86F-3904B3B664EE}" type="pres">
      <dgm:prSet presAssocID="{BA2A7618-0317-4487-91F4-C3EB590ADA6A}" presName="nodeTx" presStyleLbl="node1" presStyleIdx="0" presStyleCnt="3">
        <dgm:presLayoutVars>
          <dgm:bulletEnabled val="1"/>
        </dgm:presLayoutVars>
      </dgm:prSet>
      <dgm:spPr/>
    </dgm:pt>
    <dgm:pt modelId="{6C1FA863-C330-4656-92D6-0D836713B937}" type="pres">
      <dgm:prSet presAssocID="{BA2A7618-0317-4487-91F4-C3EB590ADA6A}" presName="invisiNode" presStyleLbl="node1" presStyleIdx="0" presStyleCnt="3"/>
      <dgm:spPr/>
    </dgm:pt>
    <dgm:pt modelId="{FB9DC7BE-6238-438F-9F3F-9FCB9315036B}" type="pres">
      <dgm:prSet presAssocID="{BA2A7618-0317-4487-91F4-C3EB590ADA6A}"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dgm:spPr>
    </dgm:pt>
    <dgm:pt modelId="{193C7FEE-32AD-4251-A9CB-EF8397184B50}" type="pres">
      <dgm:prSet presAssocID="{31A1F791-ECBD-4A5D-8BEB-CB65C7B69FEA}" presName="sibTrans" presStyleLbl="sibTrans2D1" presStyleIdx="0" presStyleCnt="0"/>
      <dgm:spPr/>
    </dgm:pt>
    <dgm:pt modelId="{FE4AE448-18A8-42C0-BCCA-742674F724E9}" type="pres">
      <dgm:prSet presAssocID="{BBA910F8-A146-47CE-A031-1966F5B5B04A}" presName="compNode" presStyleCnt="0"/>
      <dgm:spPr/>
    </dgm:pt>
    <dgm:pt modelId="{AFEC655C-D7FC-4D5C-B470-34612395D966}" type="pres">
      <dgm:prSet presAssocID="{BBA910F8-A146-47CE-A031-1966F5B5B04A}" presName="bkgdShape" presStyleLbl="node1" presStyleIdx="1" presStyleCnt="3" custLinFactNeighborY="883"/>
      <dgm:spPr/>
    </dgm:pt>
    <dgm:pt modelId="{846A26CA-DA40-4393-920F-969CEE24A748}" type="pres">
      <dgm:prSet presAssocID="{BBA910F8-A146-47CE-A031-1966F5B5B04A}" presName="nodeTx" presStyleLbl="node1" presStyleIdx="1" presStyleCnt="3">
        <dgm:presLayoutVars>
          <dgm:bulletEnabled val="1"/>
        </dgm:presLayoutVars>
      </dgm:prSet>
      <dgm:spPr/>
    </dgm:pt>
    <dgm:pt modelId="{8B9BC0D5-F774-4A8F-B0A0-A6A723466B16}" type="pres">
      <dgm:prSet presAssocID="{BBA910F8-A146-47CE-A031-1966F5B5B04A}" presName="invisiNode" presStyleLbl="node1" presStyleIdx="1" presStyleCnt="3"/>
      <dgm:spPr/>
    </dgm:pt>
    <dgm:pt modelId="{59067F95-2A1B-465B-8DC5-5CD93338C9D0}" type="pres">
      <dgm:prSet presAssocID="{BBA910F8-A146-47CE-A031-1966F5B5B04A}" presName="imagNod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dgm:spPr>
    </dgm:pt>
    <dgm:pt modelId="{B73EB485-491E-44AE-A645-49FB2CA16716}" type="pres">
      <dgm:prSet presAssocID="{96A7F5AA-8C1E-41E0-A7A2-8DF3B213D64F}" presName="sibTrans" presStyleLbl="sibTrans2D1" presStyleIdx="0" presStyleCnt="0"/>
      <dgm:spPr/>
    </dgm:pt>
    <dgm:pt modelId="{CCC97805-A2FC-4BD0-AE7E-9668D9033C4C}" type="pres">
      <dgm:prSet presAssocID="{980EDE84-0F55-487D-9983-96A2A1AED9A5}" presName="compNode" presStyleCnt="0"/>
      <dgm:spPr/>
    </dgm:pt>
    <dgm:pt modelId="{732E494F-0FB3-4EC3-B88D-9B91F21BC87F}" type="pres">
      <dgm:prSet presAssocID="{980EDE84-0F55-487D-9983-96A2A1AED9A5}" presName="bkgdShape" presStyleLbl="node1" presStyleIdx="2" presStyleCnt="3" custLinFactNeighborX="2746" custLinFactNeighborY="1533"/>
      <dgm:spPr/>
    </dgm:pt>
    <dgm:pt modelId="{71B7612E-EB8C-49BC-81E1-E77B5A9C4540}" type="pres">
      <dgm:prSet presAssocID="{980EDE84-0F55-487D-9983-96A2A1AED9A5}" presName="nodeTx" presStyleLbl="node1" presStyleIdx="2" presStyleCnt="3">
        <dgm:presLayoutVars>
          <dgm:bulletEnabled val="1"/>
        </dgm:presLayoutVars>
      </dgm:prSet>
      <dgm:spPr/>
    </dgm:pt>
    <dgm:pt modelId="{61C2264F-B577-4D70-BE58-5CB41A8F3617}" type="pres">
      <dgm:prSet presAssocID="{980EDE84-0F55-487D-9983-96A2A1AED9A5}" presName="invisiNode" presStyleLbl="node1" presStyleIdx="2" presStyleCnt="3"/>
      <dgm:spPr/>
    </dgm:pt>
    <dgm:pt modelId="{BCC29C41-C40B-4127-A9D5-7687FC06263E}" type="pres">
      <dgm:prSet presAssocID="{980EDE84-0F55-487D-9983-96A2A1AED9A5}"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dgm:spPr>
    </dgm:pt>
  </dgm:ptLst>
  <dgm:cxnLst>
    <dgm:cxn modelId="{73D27202-206A-49B4-BC68-4568A52DD99F}" type="presOf" srcId="{063FB6C2-1397-4887-A53C-E501FA022208}" destId="{732E494F-0FB3-4EC3-B88D-9B91F21BC87F}" srcOrd="0" destOrd="1" presId="urn:microsoft.com/office/officeart/2005/8/layout/hList7"/>
    <dgm:cxn modelId="{70772305-9524-4792-AB02-C4D5FED74C0E}" type="presOf" srcId="{BBA910F8-A146-47CE-A031-1966F5B5B04A}" destId="{AFEC655C-D7FC-4D5C-B470-34612395D966}" srcOrd="0" destOrd="0" presId="urn:microsoft.com/office/officeart/2005/8/layout/hList7"/>
    <dgm:cxn modelId="{CE7C0A0C-5FEB-419C-B40A-5B39022003B6}" type="presOf" srcId="{980EDE84-0F55-487D-9983-96A2A1AED9A5}" destId="{732E494F-0FB3-4EC3-B88D-9B91F21BC87F}" srcOrd="0" destOrd="0" presId="urn:microsoft.com/office/officeart/2005/8/layout/hList7"/>
    <dgm:cxn modelId="{B7DACC11-3EBC-40F3-917C-1362D9F979BE}" type="presOf" srcId="{73524193-BE68-4641-8BF7-D49998B4761B}" destId="{00B0E371-5C5A-4F65-B575-CD5A3A1FF3F9}" srcOrd="0" destOrd="1" presId="urn:microsoft.com/office/officeart/2005/8/layout/hList7"/>
    <dgm:cxn modelId="{E0A8671F-4A31-43F1-8362-4A635B92DF7F}" type="presOf" srcId="{31A1F791-ECBD-4A5D-8BEB-CB65C7B69FEA}" destId="{193C7FEE-32AD-4251-A9CB-EF8397184B50}" srcOrd="0" destOrd="0" presId="urn:microsoft.com/office/officeart/2005/8/layout/hList7"/>
    <dgm:cxn modelId="{20A9D826-80FB-4EAC-8D81-3010A3ADCA06}" type="presOf" srcId="{8BAFCCCC-7134-4B43-B232-E9330B02419C}" destId="{AFEC655C-D7FC-4D5C-B470-34612395D966}" srcOrd="0" destOrd="1" presId="urn:microsoft.com/office/officeart/2005/8/layout/hList7"/>
    <dgm:cxn modelId="{E9B77141-07B7-4219-B6B7-E929B1AAE097}" type="presOf" srcId="{BA2A7618-0317-4487-91F4-C3EB590ADA6A}" destId="{BD6D0C39-19D0-494A-A86F-3904B3B664EE}" srcOrd="1" destOrd="0" presId="urn:microsoft.com/office/officeart/2005/8/layout/hList7"/>
    <dgm:cxn modelId="{A8639863-80D8-4EBE-890C-9E737A2DFB3D}" type="presOf" srcId="{8BAFCCCC-7134-4B43-B232-E9330B02419C}" destId="{846A26CA-DA40-4393-920F-969CEE24A748}" srcOrd="1" destOrd="1" presId="urn:microsoft.com/office/officeart/2005/8/layout/hList7"/>
    <dgm:cxn modelId="{4568CE63-19DA-4E6C-8A3B-1E2CA770F12E}" srcId="{51FD999A-27E4-42DC-B2F3-A35D6AFB9027}" destId="{BA2A7618-0317-4487-91F4-C3EB590ADA6A}" srcOrd="0" destOrd="0" parTransId="{63718176-1101-418C-8D35-ECA8BADC2C70}" sibTransId="{31A1F791-ECBD-4A5D-8BEB-CB65C7B69FEA}"/>
    <dgm:cxn modelId="{EE0C4E6B-B2E3-4211-A174-F60E4D570204}" type="presOf" srcId="{73524193-BE68-4641-8BF7-D49998B4761B}" destId="{BD6D0C39-19D0-494A-A86F-3904B3B664EE}" srcOrd="1" destOrd="1" presId="urn:microsoft.com/office/officeart/2005/8/layout/hList7"/>
    <dgm:cxn modelId="{FFDDEA4B-C277-4493-BFED-A9F36F14C680}" type="presOf" srcId="{BBA910F8-A146-47CE-A031-1966F5B5B04A}" destId="{846A26CA-DA40-4393-920F-969CEE24A748}" srcOrd="1" destOrd="0" presId="urn:microsoft.com/office/officeart/2005/8/layout/hList7"/>
    <dgm:cxn modelId="{F68B8F55-E288-4EDD-AFBB-44E8D9722670}" type="presOf" srcId="{BA2A7618-0317-4487-91F4-C3EB590ADA6A}" destId="{00B0E371-5C5A-4F65-B575-CD5A3A1FF3F9}" srcOrd="0" destOrd="0" presId="urn:microsoft.com/office/officeart/2005/8/layout/hList7"/>
    <dgm:cxn modelId="{28096D9E-E842-4E42-8A8A-97856B97FE1D}" srcId="{51FD999A-27E4-42DC-B2F3-A35D6AFB9027}" destId="{980EDE84-0F55-487D-9983-96A2A1AED9A5}" srcOrd="2" destOrd="0" parTransId="{B7893FE6-3D5B-4009-B3C2-526D64D9869B}" sibTransId="{3E75A68E-51C4-4AF9-9329-98C632D6E843}"/>
    <dgm:cxn modelId="{9F2896A0-6CDF-41CC-9918-8DBC10369497}" srcId="{BA2A7618-0317-4487-91F4-C3EB590ADA6A}" destId="{73524193-BE68-4641-8BF7-D49998B4761B}" srcOrd="0" destOrd="0" parTransId="{F5E70069-0A48-4E83-98A4-E4370627CA67}" sibTransId="{392B5CA0-E70B-40BE-9F60-108D6331AAF4}"/>
    <dgm:cxn modelId="{F604AEA5-83F6-4074-A247-8A794B200876}" srcId="{51FD999A-27E4-42DC-B2F3-A35D6AFB9027}" destId="{BBA910F8-A146-47CE-A031-1966F5B5B04A}" srcOrd="1" destOrd="0" parTransId="{0C4F4ACF-CCFB-45ED-B240-D765501B6305}" sibTransId="{96A7F5AA-8C1E-41E0-A7A2-8DF3B213D64F}"/>
    <dgm:cxn modelId="{38BB4CC0-46F3-4AC4-9ACF-8A8984903B1E}" srcId="{BBA910F8-A146-47CE-A031-1966F5B5B04A}" destId="{8BAFCCCC-7134-4B43-B232-E9330B02419C}" srcOrd="0" destOrd="0" parTransId="{D4D33599-CEBE-4772-99F0-8D181A3AE6AD}" sibTransId="{33F8993C-3638-46DE-AFF4-A1A67934D211}"/>
    <dgm:cxn modelId="{CD5240D2-96F6-4BE8-80D4-6036B6DDF7AB}" type="presOf" srcId="{96A7F5AA-8C1E-41E0-A7A2-8DF3B213D64F}" destId="{B73EB485-491E-44AE-A645-49FB2CA16716}" srcOrd="0" destOrd="0" presId="urn:microsoft.com/office/officeart/2005/8/layout/hList7"/>
    <dgm:cxn modelId="{1A2210D7-159D-4A72-9554-61D60110F423}" srcId="{980EDE84-0F55-487D-9983-96A2A1AED9A5}" destId="{063FB6C2-1397-4887-A53C-E501FA022208}" srcOrd="0" destOrd="0" parTransId="{182F40A9-214F-481F-A085-1D604EB6AE6F}" sibTransId="{8EF55180-6E7D-4049-9288-31A414F70B11}"/>
    <dgm:cxn modelId="{26E640E3-AC20-4A2D-A107-67C370C71B11}" type="presOf" srcId="{063FB6C2-1397-4887-A53C-E501FA022208}" destId="{71B7612E-EB8C-49BC-81E1-E77B5A9C4540}" srcOrd="1" destOrd="1" presId="urn:microsoft.com/office/officeart/2005/8/layout/hList7"/>
    <dgm:cxn modelId="{2BE2CDE9-71F2-4E5C-A979-66C72DD639A6}" type="presOf" srcId="{980EDE84-0F55-487D-9983-96A2A1AED9A5}" destId="{71B7612E-EB8C-49BC-81E1-E77B5A9C4540}" srcOrd="1" destOrd="0" presId="urn:microsoft.com/office/officeart/2005/8/layout/hList7"/>
    <dgm:cxn modelId="{1B19A8F1-B52E-470A-AE74-EBC2DDCDEEB5}" type="presOf" srcId="{51FD999A-27E4-42DC-B2F3-A35D6AFB9027}" destId="{A5B2BE58-34AF-4103-8D2B-AF3C307C675B}" srcOrd="0" destOrd="0" presId="urn:microsoft.com/office/officeart/2005/8/layout/hList7"/>
    <dgm:cxn modelId="{BC1E76F4-A804-409F-AE86-45009A759CA2}" type="presParOf" srcId="{A5B2BE58-34AF-4103-8D2B-AF3C307C675B}" destId="{9D10B736-927E-4A48-8135-FF59423F1C8F}" srcOrd="0" destOrd="0" presId="urn:microsoft.com/office/officeart/2005/8/layout/hList7"/>
    <dgm:cxn modelId="{02527464-0EAA-4022-A9E5-86C3E4313F10}" type="presParOf" srcId="{A5B2BE58-34AF-4103-8D2B-AF3C307C675B}" destId="{3848D5C2-8BFD-4FED-84B1-193E4CA58812}" srcOrd="1" destOrd="0" presId="urn:microsoft.com/office/officeart/2005/8/layout/hList7"/>
    <dgm:cxn modelId="{9AF7CDFA-0418-4396-ADE5-505D5EECDA7A}" type="presParOf" srcId="{3848D5C2-8BFD-4FED-84B1-193E4CA58812}" destId="{B302059A-2B6C-4CA5-8B1B-5FB1211E2A60}" srcOrd="0" destOrd="0" presId="urn:microsoft.com/office/officeart/2005/8/layout/hList7"/>
    <dgm:cxn modelId="{089D6AA5-CA52-47AF-ADFF-DABAA0E2F668}" type="presParOf" srcId="{B302059A-2B6C-4CA5-8B1B-5FB1211E2A60}" destId="{00B0E371-5C5A-4F65-B575-CD5A3A1FF3F9}" srcOrd="0" destOrd="0" presId="urn:microsoft.com/office/officeart/2005/8/layout/hList7"/>
    <dgm:cxn modelId="{F64ABF75-F79C-4AF2-BCD6-970B0B2E99FB}" type="presParOf" srcId="{B302059A-2B6C-4CA5-8B1B-5FB1211E2A60}" destId="{BD6D0C39-19D0-494A-A86F-3904B3B664EE}" srcOrd="1" destOrd="0" presId="urn:microsoft.com/office/officeart/2005/8/layout/hList7"/>
    <dgm:cxn modelId="{6744A747-2012-4E30-8BAE-ECB117FDB6C5}" type="presParOf" srcId="{B302059A-2B6C-4CA5-8B1B-5FB1211E2A60}" destId="{6C1FA863-C330-4656-92D6-0D836713B937}" srcOrd="2" destOrd="0" presId="urn:microsoft.com/office/officeart/2005/8/layout/hList7"/>
    <dgm:cxn modelId="{A5DD24A6-93E0-402E-AF76-6884E7461EAF}" type="presParOf" srcId="{B302059A-2B6C-4CA5-8B1B-5FB1211E2A60}" destId="{FB9DC7BE-6238-438F-9F3F-9FCB9315036B}" srcOrd="3" destOrd="0" presId="urn:microsoft.com/office/officeart/2005/8/layout/hList7"/>
    <dgm:cxn modelId="{86DB9528-C7D0-4DCD-8612-9F2BD485DC73}" type="presParOf" srcId="{3848D5C2-8BFD-4FED-84B1-193E4CA58812}" destId="{193C7FEE-32AD-4251-A9CB-EF8397184B50}" srcOrd="1" destOrd="0" presId="urn:microsoft.com/office/officeart/2005/8/layout/hList7"/>
    <dgm:cxn modelId="{225C552C-7CC1-435F-A2F4-A0331F5D270C}" type="presParOf" srcId="{3848D5C2-8BFD-4FED-84B1-193E4CA58812}" destId="{FE4AE448-18A8-42C0-BCCA-742674F724E9}" srcOrd="2" destOrd="0" presId="urn:microsoft.com/office/officeart/2005/8/layout/hList7"/>
    <dgm:cxn modelId="{7223800A-3A8D-4B4A-A576-A0574B553CB7}" type="presParOf" srcId="{FE4AE448-18A8-42C0-BCCA-742674F724E9}" destId="{AFEC655C-D7FC-4D5C-B470-34612395D966}" srcOrd="0" destOrd="0" presId="urn:microsoft.com/office/officeart/2005/8/layout/hList7"/>
    <dgm:cxn modelId="{9568F34D-F9CF-47DF-8ECB-C46451DD4C43}" type="presParOf" srcId="{FE4AE448-18A8-42C0-BCCA-742674F724E9}" destId="{846A26CA-DA40-4393-920F-969CEE24A748}" srcOrd="1" destOrd="0" presId="urn:microsoft.com/office/officeart/2005/8/layout/hList7"/>
    <dgm:cxn modelId="{402D86A7-BCAF-4800-A489-3B73898BA894}" type="presParOf" srcId="{FE4AE448-18A8-42C0-BCCA-742674F724E9}" destId="{8B9BC0D5-F774-4A8F-B0A0-A6A723466B16}" srcOrd="2" destOrd="0" presId="urn:microsoft.com/office/officeart/2005/8/layout/hList7"/>
    <dgm:cxn modelId="{ED19D716-CBFB-49A0-B2AD-C6DF52F70D85}" type="presParOf" srcId="{FE4AE448-18A8-42C0-BCCA-742674F724E9}" destId="{59067F95-2A1B-465B-8DC5-5CD93338C9D0}" srcOrd="3" destOrd="0" presId="urn:microsoft.com/office/officeart/2005/8/layout/hList7"/>
    <dgm:cxn modelId="{5670F864-06EC-4CF0-B54A-B14D1FD373D4}" type="presParOf" srcId="{3848D5C2-8BFD-4FED-84B1-193E4CA58812}" destId="{B73EB485-491E-44AE-A645-49FB2CA16716}" srcOrd="3" destOrd="0" presId="urn:microsoft.com/office/officeart/2005/8/layout/hList7"/>
    <dgm:cxn modelId="{E6B6D620-8948-4EDB-8058-58C39924B58C}" type="presParOf" srcId="{3848D5C2-8BFD-4FED-84B1-193E4CA58812}" destId="{CCC97805-A2FC-4BD0-AE7E-9668D9033C4C}" srcOrd="4" destOrd="0" presId="urn:microsoft.com/office/officeart/2005/8/layout/hList7"/>
    <dgm:cxn modelId="{A7990103-7B1B-4C06-A7E2-C5FA11CF4973}" type="presParOf" srcId="{CCC97805-A2FC-4BD0-AE7E-9668D9033C4C}" destId="{732E494F-0FB3-4EC3-B88D-9B91F21BC87F}" srcOrd="0" destOrd="0" presId="urn:microsoft.com/office/officeart/2005/8/layout/hList7"/>
    <dgm:cxn modelId="{890BC3A5-B4D4-4A7A-A125-F7AACF6C05B2}" type="presParOf" srcId="{CCC97805-A2FC-4BD0-AE7E-9668D9033C4C}" destId="{71B7612E-EB8C-49BC-81E1-E77B5A9C4540}" srcOrd="1" destOrd="0" presId="urn:microsoft.com/office/officeart/2005/8/layout/hList7"/>
    <dgm:cxn modelId="{75F02391-02CB-426E-89F2-2B6CBA55A9C6}" type="presParOf" srcId="{CCC97805-A2FC-4BD0-AE7E-9668D9033C4C}" destId="{61C2264F-B577-4D70-BE58-5CB41A8F3617}" srcOrd="2" destOrd="0" presId="urn:microsoft.com/office/officeart/2005/8/layout/hList7"/>
    <dgm:cxn modelId="{0753FDE3-CC05-4083-81B2-1DD8D59B843F}" type="presParOf" srcId="{CCC97805-A2FC-4BD0-AE7E-9668D9033C4C}" destId="{BCC29C41-C40B-4127-A9D5-7687FC06263E}"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FD999A-27E4-42DC-B2F3-A35D6AFB9027}" type="doc">
      <dgm:prSet loTypeId="urn:microsoft.com/office/officeart/2005/8/layout/hList7" loCatId="list" qsTypeId="urn:microsoft.com/office/officeart/2005/8/quickstyle/simple1" qsCatId="simple" csTypeId="urn:microsoft.com/office/officeart/2005/8/colors/accent1_2" csCatId="accent1" phldr="1"/>
      <dgm:spPr/>
    </dgm:pt>
    <dgm:pt modelId="{BA2A7618-0317-4487-91F4-C3EB590ADA6A}">
      <dgm:prSet phldrT="[Text]" custT="1"/>
      <dgm:spPr>
        <a:solidFill>
          <a:srgbClr val="008000"/>
        </a:solidFill>
      </dgm:spPr>
      <dgm:t>
        <a:bodyPr/>
        <a:lstStyle/>
        <a:p>
          <a:pPr algn="ctr">
            <a:buNone/>
          </a:pPr>
          <a:r>
            <a:rPr lang="en-US" sz="2800" b="1" dirty="0"/>
            <a:t>Administrative Support</a:t>
          </a:r>
          <a:endParaRPr lang="en-US" sz="900" b="1" dirty="0"/>
        </a:p>
      </dgm:t>
    </dgm:pt>
    <dgm:pt modelId="{63718176-1101-418C-8D35-ECA8BADC2C70}" type="parTrans" cxnId="{4568CE63-19DA-4E6C-8A3B-1E2CA770F12E}">
      <dgm:prSet/>
      <dgm:spPr/>
      <dgm:t>
        <a:bodyPr/>
        <a:lstStyle/>
        <a:p>
          <a:endParaRPr lang="en-US"/>
        </a:p>
      </dgm:t>
    </dgm:pt>
    <dgm:pt modelId="{31A1F791-ECBD-4A5D-8BEB-CB65C7B69FEA}" type="sibTrans" cxnId="{4568CE63-19DA-4E6C-8A3B-1E2CA770F12E}">
      <dgm:prSet/>
      <dgm:spPr/>
      <dgm:t>
        <a:bodyPr/>
        <a:lstStyle/>
        <a:p>
          <a:endParaRPr lang="en-US"/>
        </a:p>
      </dgm:t>
    </dgm:pt>
    <dgm:pt modelId="{980EDE84-0F55-487D-9983-96A2A1AED9A5}">
      <dgm:prSet phldrT="[Text]" custT="1"/>
      <dgm:spPr>
        <a:solidFill>
          <a:srgbClr val="008000"/>
        </a:solidFill>
        <a:ln>
          <a:solidFill>
            <a:srgbClr val="FFC000"/>
          </a:solidFill>
        </a:ln>
      </dgm:spPr>
      <dgm:t>
        <a:bodyPr/>
        <a:lstStyle/>
        <a:p>
          <a:pPr algn="ctr"/>
          <a:r>
            <a:rPr lang="en-US" sz="2400" b="1"/>
            <a:t>Office Management</a:t>
          </a:r>
          <a:endParaRPr lang="en-US" sz="900" b="1" dirty="0"/>
        </a:p>
      </dgm:t>
    </dgm:pt>
    <dgm:pt modelId="{B7893FE6-3D5B-4009-B3C2-526D64D9869B}" type="parTrans" cxnId="{28096D9E-E842-4E42-8A8A-97856B97FE1D}">
      <dgm:prSet/>
      <dgm:spPr/>
      <dgm:t>
        <a:bodyPr/>
        <a:lstStyle/>
        <a:p>
          <a:endParaRPr lang="en-US"/>
        </a:p>
      </dgm:t>
    </dgm:pt>
    <dgm:pt modelId="{3E75A68E-51C4-4AF9-9329-98C632D6E843}" type="sibTrans" cxnId="{28096D9E-E842-4E42-8A8A-97856B97FE1D}">
      <dgm:prSet/>
      <dgm:spPr/>
      <dgm:t>
        <a:bodyPr/>
        <a:lstStyle/>
        <a:p>
          <a:endParaRPr lang="en-US"/>
        </a:p>
      </dgm:t>
    </dgm:pt>
    <dgm:pt modelId="{BBA910F8-A146-47CE-A031-1966F5B5B04A}">
      <dgm:prSet phldrT="[Text]" custT="1"/>
      <dgm:spPr>
        <a:solidFill>
          <a:srgbClr val="008000"/>
        </a:solidFill>
      </dgm:spPr>
      <dgm:t>
        <a:bodyPr/>
        <a:lstStyle/>
        <a:p>
          <a:pPr algn="ctr"/>
          <a:r>
            <a:rPr lang="en-US" sz="2800" b="1" dirty="0"/>
            <a:t>Clerical Support</a:t>
          </a:r>
          <a:endParaRPr lang="en-US" sz="1200" b="1" dirty="0"/>
        </a:p>
      </dgm:t>
    </dgm:pt>
    <dgm:pt modelId="{96A7F5AA-8C1E-41E0-A7A2-8DF3B213D64F}" type="sibTrans" cxnId="{F604AEA5-83F6-4074-A247-8A794B200876}">
      <dgm:prSet/>
      <dgm:spPr/>
      <dgm:t>
        <a:bodyPr/>
        <a:lstStyle/>
        <a:p>
          <a:endParaRPr lang="en-US"/>
        </a:p>
      </dgm:t>
    </dgm:pt>
    <dgm:pt modelId="{0C4F4ACF-CCFB-45ED-B240-D765501B6305}" type="parTrans" cxnId="{F604AEA5-83F6-4074-A247-8A794B200876}">
      <dgm:prSet/>
      <dgm:spPr/>
      <dgm:t>
        <a:bodyPr/>
        <a:lstStyle/>
        <a:p>
          <a:endParaRPr lang="en-US"/>
        </a:p>
      </dgm:t>
    </dgm:pt>
    <dgm:pt modelId="{73524193-BE68-4641-8BF7-D49998B4761B}">
      <dgm:prSet phldrT="[Text]" custT="1"/>
      <dgm:spPr>
        <a:solidFill>
          <a:srgbClr val="008000"/>
        </a:solidFill>
      </dgm:spPr>
      <dgm:t>
        <a:bodyPr/>
        <a:lstStyle/>
        <a:p>
          <a:pPr algn="ctr">
            <a:buNone/>
          </a:pPr>
          <a:endParaRPr lang="en-US" sz="900" b="1" dirty="0"/>
        </a:p>
      </dgm:t>
    </dgm:pt>
    <dgm:pt modelId="{392B5CA0-E70B-40BE-9F60-108D6331AAF4}" type="sibTrans" cxnId="{9F2896A0-6CDF-41CC-9918-8DBC10369497}">
      <dgm:prSet/>
      <dgm:spPr/>
      <dgm:t>
        <a:bodyPr/>
        <a:lstStyle/>
        <a:p>
          <a:endParaRPr lang="en-US"/>
        </a:p>
      </dgm:t>
    </dgm:pt>
    <dgm:pt modelId="{F5E70069-0A48-4E83-98A4-E4370627CA67}" type="parTrans" cxnId="{9F2896A0-6CDF-41CC-9918-8DBC10369497}">
      <dgm:prSet/>
      <dgm:spPr/>
      <dgm:t>
        <a:bodyPr/>
        <a:lstStyle/>
        <a:p>
          <a:endParaRPr lang="en-US"/>
        </a:p>
      </dgm:t>
    </dgm:pt>
    <dgm:pt modelId="{8BAFCCCC-7134-4B43-B232-E9330B02419C}">
      <dgm:prSet phldrT="[Text]" custT="1"/>
      <dgm:spPr>
        <a:solidFill>
          <a:srgbClr val="008000"/>
        </a:solidFill>
      </dgm:spPr>
      <dgm:t>
        <a:bodyPr/>
        <a:lstStyle/>
        <a:p>
          <a:pPr algn="ctr"/>
          <a:endParaRPr lang="en-US" sz="1200" b="1" dirty="0"/>
        </a:p>
      </dgm:t>
    </dgm:pt>
    <dgm:pt modelId="{33F8993C-3638-46DE-AFF4-A1A67934D211}" type="sibTrans" cxnId="{38BB4CC0-46F3-4AC4-9ACF-8A8984903B1E}">
      <dgm:prSet/>
      <dgm:spPr/>
      <dgm:t>
        <a:bodyPr/>
        <a:lstStyle/>
        <a:p>
          <a:endParaRPr lang="en-US"/>
        </a:p>
      </dgm:t>
    </dgm:pt>
    <dgm:pt modelId="{D4D33599-CEBE-4772-99F0-8D181A3AE6AD}" type="parTrans" cxnId="{38BB4CC0-46F3-4AC4-9ACF-8A8984903B1E}">
      <dgm:prSet/>
      <dgm:spPr/>
      <dgm:t>
        <a:bodyPr/>
        <a:lstStyle/>
        <a:p>
          <a:endParaRPr lang="en-US"/>
        </a:p>
      </dgm:t>
    </dgm:pt>
    <dgm:pt modelId="{063FB6C2-1397-4887-A53C-E501FA022208}">
      <dgm:prSet phldrT="[Text]" custT="1"/>
      <dgm:spPr>
        <a:solidFill>
          <a:srgbClr val="008000"/>
        </a:solidFill>
        <a:ln>
          <a:solidFill>
            <a:srgbClr val="FFC000"/>
          </a:solidFill>
        </a:ln>
      </dgm:spPr>
      <dgm:t>
        <a:bodyPr/>
        <a:lstStyle/>
        <a:p>
          <a:pPr algn="ctr"/>
          <a:endParaRPr lang="en-US" sz="1000" b="1" dirty="0"/>
        </a:p>
      </dgm:t>
    </dgm:pt>
    <dgm:pt modelId="{8EF55180-6E7D-4049-9288-31A414F70B11}" type="sibTrans" cxnId="{1A2210D7-159D-4A72-9554-61D60110F423}">
      <dgm:prSet/>
      <dgm:spPr/>
      <dgm:t>
        <a:bodyPr/>
        <a:lstStyle/>
        <a:p>
          <a:endParaRPr lang="en-US"/>
        </a:p>
      </dgm:t>
    </dgm:pt>
    <dgm:pt modelId="{182F40A9-214F-481F-A085-1D604EB6AE6F}" type="parTrans" cxnId="{1A2210D7-159D-4A72-9554-61D60110F423}">
      <dgm:prSet/>
      <dgm:spPr/>
      <dgm:t>
        <a:bodyPr/>
        <a:lstStyle/>
        <a:p>
          <a:endParaRPr lang="en-US"/>
        </a:p>
      </dgm:t>
    </dgm:pt>
    <dgm:pt modelId="{A5B2BE58-34AF-4103-8D2B-AF3C307C675B}" type="pres">
      <dgm:prSet presAssocID="{51FD999A-27E4-42DC-B2F3-A35D6AFB9027}" presName="Name0" presStyleCnt="0">
        <dgm:presLayoutVars>
          <dgm:dir/>
          <dgm:resizeHandles val="exact"/>
        </dgm:presLayoutVars>
      </dgm:prSet>
      <dgm:spPr/>
    </dgm:pt>
    <dgm:pt modelId="{9D10B736-927E-4A48-8135-FF59423F1C8F}" type="pres">
      <dgm:prSet presAssocID="{51FD999A-27E4-42DC-B2F3-A35D6AFB9027}" presName="fgShape" presStyleLbl="fgShp" presStyleIdx="0" presStyleCnt="1" custScaleX="108696" custScaleY="189921" custLinFactNeighborY="-73131"/>
      <dgm:spPr>
        <a:solidFill>
          <a:schemeClr val="accent4"/>
        </a:solidFill>
      </dgm:spPr>
    </dgm:pt>
    <dgm:pt modelId="{3848D5C2-8BFD-4FED-84B1-193E4CA58812}" type="pres">
      <dgm:prSet presAssocID="{51FD999A-27E4-42DC-B2F3-A35D6AFB9027}" presName="linComp" presStyleCnt="0"/>
      <dgm:spPr/>
    </dgm:pt>
    <dgm:pt modelId="{B302059A-2B6C-4CA5-8B1B-5FB1211E2A60}" type="pres">
      <dgm:prSet presAssocID="{BA2A7618-0317-4487-91F4-C3EB590ADA6A}" presName="compNode" presStyleCnt="0"/>
      <dgm:spPr/>
    </dgm:pt>
    <dgm:pt modelId="{00B0E371-5C5A-4F65-B575-CD5A3A1FF3F9}" type="pres">
      <dgm:prSet presAssocID="{BA2A7618-0317-4487-91F4-C3EB590ADA6A}" presName="bkgdShape" presStyleLbl="node1" presStyleIdx="0" presStyleCnt="3" custLinFactNeighborX="420" custLinFactNeighborY="2317"/>
      <dgm:spPr/>
    </dgm:pt>
    <dgm:pt modelId="{BD6D0C39-19D0-494A-A86F-3904B3B664EE}" type="pres">
      <dgm:prSet presAssocID="{BA2A7618-0317-4487-91F4-C3EB590ADA6A}" presName="nodeTx" presStyleLbl="node1" presStyleIdx="0" presStyleCnt="3">
        <dgm:presLayoutVars>
          <dgm:bulletEnabled val="1"/>
        </dgm:presLayoutVars>
      </dgm:prSet>
      <dgm:spPr/>
    </dgm:pt>
    <dgm:pt modelId="{6C1FA863-C330-4656-92D6-0D836713B937}" type="pres">
      <dgm:prSet presAssocID="{BA2A7618-0317-4487-91F4-C3EB590ADA6A}" presName="invisiNode" presStyleLbl="node1" presStyleIdx="0" presStyleCnt="3"/>
      <dgm:spPr/>
    </dgm:pt>
    <dgm:pt modelId="{FB9DC7BE-6238-438F-9F3F-9FCB9315036B}" type="pres">
      <dgm:prSet presAssocID="{BA2A7618-0317-4487-91F4-C3EB590ADA6A}"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dgm:spPr>
    </dgm:pt>
    <dgm:pt modelId="{193C7FEE-32AD-4251-A9CB-EF8397184B50}" type="pres">
      <dgm:prSet presAssocID="{31A1F791-ECBD-4A5D-8BEB-CB65C7B69FEA}" presName="sibTrans" presStyleLbl="sibTrans2D1" presStyleIdx="0" presStyleCnt="0"/>
      <dgm:spPr/>
    </dgm:pt>
    <dgm:pt modelId="{FE4AE448-18A8-42C0-BCCA-742674F724E9}" type="pres">
      <dgm:prSet presAssocID="{BBA910F8-A146-47CE-A031-1966F5B5B04A}" presName="compNode" presStyleCnt="0"/>
      <dgm:spPr/>
    </dgm:pt>
    <dgm:pt modelId="{AFEC655C-D7FC-4D5C-B470-34612395D966}" type="pres">
      <dgm:prSet presAssocID="{BBA910F8-A146-47CE-A031-1966F5B5B04A}" presName="bkgdShape" presStyleLbl="node1" presStyleIdx="1" presStyleCnt="3" custLinFactNeighborY="883"/>
      <dgm:spPr/>
    </dgm:pt>
    <dgm:pt modelId="{846A26CA-DA40-4393-920F-969CEE24A748}" type="pres">
      <dgm:prSet presAssocID="{BBA910F8-A146-47CE-A031-1966F5B5B04A}" presName="nodeTx" presStyleLbl="node1" presStyleIdx="1" presStyleCnt="3">
        <dgm:presLayoutVars>
          <dgm:bulletEnabled val="1"/>
        </dgm:presLayoutVars>
      </dgm:prSet>
      <dgm:spPr/>
    </dgm:pt>
    <dgm:pt modelId="{8B9BC0D5-F774-4A8F-B0A0-A6A723466B16}" type="pres">
      <dgm:prSet presAssocID="{BBA910F8-A146-47CE-A031-1966F5B5B04A}" presName="invisiNode" presStyleLbl="node1" presStyleIdx="1" presStyleCnt="3"/>
      <dgm:spPr/>
    </dgm:pt>
    <dgm:pt modelId="{59067F95-2A1B-465B-8DC5-5CD93338C9D0}" type="pres">
      <dgm:prSet presAssocID="{BBA910F8-A146-47CE-A031-1966F5B5B04A}" presName="imagNod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dgm:spPr>
    </dgm:pt>
    <dgm:pt modelId="{B73EB485-491E-44AE-A645-49FB2CA16716}" type="pres">
      <dgm:prSet presAssocID="{96A7F5AA-8C1E-41E0-A7A2-8DF3B213D64F}" presName="sibTrans" presStyleLbl="sibTrans2D1" presStyleIdx="0" presStyleCnt="0"/>
      <dgm:spPr/>
    </dgm:pt>
    <dgm:pt modelId="{CCC97805-A2FC-4BD0-AE7E-9668D9033C4C}" type="pres">
      <dgm:prSet presAssocID="{980EDE84-0F55-487D-9983-96A2A1AED9A5}" presName="compNode" presStyleCnt="0"/>
      <dgm:spPr/>
    </dgm:pt>
    <dgm:pt modelId="{732E494F-0FB3-4EC3-B88D-9B91F21BC87F}" type="pres">
      <dgm:prSet presAssocID="{980EDE84-0F55-487D-9983-96A2A1AED9A5}" presName="bkgdShape" presStyleLbl="node1" presStyleIdx="2" presStyleCnt="3" custLinFactNeighborX="2746" custLinFactNeighborY="1533"/>
      <dgm:spPr/>
    </dgm:pt>
    <dgm:pt modelId="{71B7612E-EB8C-49BC-81E1-E77B5A9C4540}" type="pres">
      <dgm:prSet presAssocID="{980EDE84-0F55-487D-9983-96A2A1AED9A5}" presName="nodeTx" presStyleLbl="node1" presStyleIdx="2" presStyleCnt="3">
        <dgm:presLayoutVars>
          <dgm:bulletEnabled val="1"/>
        </dgm:presLayoutVars>
      </dgm:prSet>
      <dgm:spPr/>
    </dgm:pt>
    <dgm:pt modelId="{61C2264F-B577-4D70-BE58-5CB41A8F3617}" type="pres">
      <dgm:prSet presAssocID="{980EDE84-0F55-487D-9983-96A2A1AED9A5}" presName="invisiNode" presStyleLbl="node1" presStyleIdx="2" presStyleCnt="3"/>
      <dgm:spPr/>
    </dgm:pt>
    <dgm:pt modelId="{BCC29C41-C40B-4127-A9D5-7687FC06263E}" type="pres">
      <dgm:prSet presAssocID="{980EDE84-0F55-487D-9983-96A2A1AED9A5}"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dgm:spPr>
    </dgm:pt>
  </dgm:ptLst>
  <dgm:cxnLst>
    <dgm:cxn modelId="{73D27202-206A-49B4-BC68-4568A52DD99F}" type="presOf" srcId="{063FB6C2-1397-4887-A53C-E501FA022208}" destId="{732E494F-0FB3-4EC3-B88D-9B91F21BC87F}" srcOrd="0" destOrd="1" presId="urn:microsoft.com/office/officeart/2005/8/layout/hList7"/>
    <dgm:cxn modelId="{70772305-9524-4792-AB02-C4D5FED74C0E}" type="presOf" srcId="{BBA910F8-A146-47CE-A031-1966F5B5B04A}" destId="{AFEC655C-D7FC-4D5C-B470-34612395D966}" srcOrd="0" destOrd="0" presId="urn:microsoft.com/office/officeart/2005/8/layout/hList7"/>
    <dgm:cxn modelId="{CE7C0A0C-5FEB-419C-B40A-5B39022003B6}" type="presOf" srcId="{980EDE84-0F55-487D-9983-96A2A1AED9A5}" destId="{732E494F-0FB3-4EC3-B88D-9B91F21BC87F}" srcOrd="0" destOrd="0" presId="urn:microsoft.com/office/officeart/2005/8/layout/hList7"/>
    <dgm:cxn modelId="{B7DACC11-3EBC-40F3-917C-1362D9F979BE}" type="presOf" srcId="{73524193-BE68-4641-8BF7-D49998B4761B}" destId="{00B0E371-5C5A-4F65-B575-CD5A3A1FF3F9}" srcOrd="0" destOrd="1" presId="urn:microsoft.com/office/officeart/2005/8/layout/hList7"/>
    <dgm:cxn modelId="{E0A8671F-4A31-43F1-8362-4A635B92DF7F}" type="presOf" srcId="{31A1F791-ECBD-4A5D-8BEB-CB65C7B69FEA}" destId="{193C7FEE-32AD-4251-A9CB-EF8397184B50}" srcOrd="0" destOrd="0" presId="urn:microsoft.com/office/officeart/2005/8/layout/hList7"/>
    <dgm:cxn modelId="{20A9D826-80FB-4EAC-8D81-3010A3ADCA06}" type="presOf" srcId="{8BAFCCCC-7134-4B43-B232-E9330B02419C}" destId="{AFEC655C-D7FC-4D5C-B470-34612395D966}" srcOrd="0" destOrd="1" presId="urn:microsoft.com/office/officeart/2005/8/layout/hList7"/>
    <dgm:cxn modelId="{E9B77141-07B7-4219-B6B7-E929B1AAE097}" type="presOf" srcId="{BA2A7618-0317-4487-91F4-C3EB590ADA6A}" destId="{BD6D0C39-19D0-494A-A86F-3904B3B664EE}" srcOrd="1" destOrd="0" presId="urn:microsoft.com/office/officeart/2005/8/layout/hList7"/>
    <dgm:cxn modelId="{A8639863-80D8-4EBE-890C-9E737A2DFB3D}" type="presOf" srcId="{8BAFCCCC-7134-4B43-B232-E9330B02419C}" destId="{846A26CA-DA40-4393-920F-969CEE24A748}" srcOrd="1" destOrd="1" presId="urn:microsoft.com/office/officeart/2005/8/layout/hList7"/>
    <dgm:cxn modelId="{4568CE63-19DA-4E6C-8A3B-1E2CA770F12E}" srcId="{51FD999A-27E4-42DC-B2F3-A35D6AFB9027}" destId="{BA2A7618-0317-4487-91F4-C3EB590ADA6A}" srcOrd="0" destOrd="0" parTransId="{63718176-1101-418C-8D35-ECA8BADC2C70}" sibTransId="{31A1F791-ECBD-4A5D-8BEB-CB65C7B69FEA}"/>
    <dgm:cxn modelId="{EE0C4E6B-B2E3-4211-A174-F60E4D570204}" type="presOf" srcId="{73524193-BE68-4641-8BF7-D49998B4761B}" destId="{BD6D0C39-19D0-494A-A86F-3904B3B664EE}" srcOrd="1" destOrd="1" presId="urn:microsoft.com/office/officeart/2005/8/layout/hList7"/>
    <dgm:cxn modelId="{FFDDEA4B-C277-4493-BFED-A9F36F14C680}" type="presOf" srcId="{BBA910F8-A146-47CE-A031-1966F5B5B04A}" destId="{846A26CA-DA40-4393-920F-969CEE24A748}" srcOrd="1" destOrd="0" presId="urn:microsoft.com/office/officeart/2005/8/layout/hList7"/>
    <dgm:cxn modelId="{F68B8F55-E288-4EDD-AFBB-44E8D9722670}" type="presOf" srcId="{BA2A7618-0317-4487-91F4-C3EB590ADA6A}" destId="{00B0E371-5C5A-4F65-B575-CD5A3A1FF3F9}" srcOrd="0" destOrd="0" presId="urn:microsoft.com/office/officeart/2005/8/layout/hList7"/>
    <dgm:cxn modelId="{28096D9E-E842-4E42-8A8A-97856B97FE1D}" srcId="{51FD999A-27E4-42DC-B2F3-A35D6AFB9027}" destId="{980EDE84-0F55-487D-9983-96A2A1AED9A5}" srcOrd="2" destOrd="0" parTransId="{B7893FE6-3D5B-4009-B3C2-526D64D9869B}" sibTransId="{3E75A68E-51C4-4AF9-9329-98C632D6E843}"/>
    <dgm:cxn modelId="{9F2896A0-6CDF-41CC-9918-8DBC10369497}" srcId="{BA2A7618-0317-4487-91F4-C3EB590ADA6A}" destId="{73524193-BE68-4641-8BF7-D49998B4761B}" srcOrd="0" destOrd="0" parTransId="{F5E70069-0A48-4E83-98A4-E4370627CA67}" sibTransId="{392B5CA0-E70B-40BE-9F60-108D6331AAF4}"/>
    <dgm:cxn modelId="{F604AEA5-83F6-4074-A247-8A794B200876}" srcId="{51FD999A-27E4-42DC-B2F3-A35D6AFB9027}" destId="{BBA910F8-A146-47CE-A031-1966F5B5B04A}" srcOrd="1" destOrd="0" parTransId="{0C4F4ACF-CCFB-45ED-B240-D765501B6305}" sibTransId="{96A7F5AA-8C1E-41E0-A7A2-8DF3B213D64F}"/>
    <dgm:cxn modelId="{38BB4CC0-46F3-4AC4-9ACF-8A8984903B1E}" srcId="{BBA910F8-A146-47CE-A031-1966F5B5B04A}" destId="{8BAFCCCC-7134-4B43-B232-E9330B02419C}" srcOrd="0" destOrd="0" parTransId="{D4D33599-CEBE-4772-99F0-8D181A3AE6AD}" sibTransId="{33F8993C-3638-46DE-AFF4-A1A67934D211}"/>
    <dgm:cxn modelId="{CD5240D2-96F6-4BE8-80D4-6036B6DDF7AB}" type="presOf" srcId="{96A7F5AA-8C1E-41E0-A7A2-8DF3B213D64F}" destId="{B73EB485-491E-44AE-A645-49FB2CA16716}" srcOrd="0" destOrd="0" presId="urn:microsoft.com/office/officeart/2005/8/layout/hList7"/>
    <dgm:cxn modelId="{1A2210D7-159D-4A72-9554-61D60110F423}" srcId="{980EDE84-0F55-487D-9983-96A2A1AED9A5}" destId="{063FB6C2-1397-4887-A53C-E501FA022208}" srcOrd="0" destOrd="0" parTransId="{182F40A9-214F-481F-A085-1D604EB6AE6F}" sibTransId="{8EF55180-6E7D-4049-9288-31A414F70B11}"/>
    <dgm:cxn modelId="{26E640E3-AC20-4A2D-A107-67C370C71B11}" type="presOf" srcId="{063FB6C2-1397-4887-A53C-E501FA022208}" destId="{71B7612E-EB8C-49BC-81E1-E77B5A9C4540}" srcOrd="1" destOrd="1" presId="urn:microsoft.com/office/officeart/2005/8/layout/hList7"/>
    <dgm:cxn modelId="{2BE2CDE9-71F2-4E5C-A979-66C72DD639A6}" type="presOf" srcId="{980EDE84-0F55-487D-9983-96A2A1AED9A5}" destId="{71B7612E-EB8C-49BC-81E1-E77B5A9C4540}" srcOrd="1" destOrd="0" presId="urn:microsoft.com/office/officeart/2005/8/layout/hList7"/>
    <dgm:cxn modelId="{1B19A8F1-B52E-470A-AE74-EBC2DDCDEEB5}" type="presOf" srcId="{51FD999A-27E4-42DC-B2F3-A35D6AFB9027}" destId="{A5B2BE58-34AF-4103-8D2B-AF3C307C675B}" srcOrd="0" destOrd="0" presId="urn:microsoft.com/office/officeart/2005/8/layout/hList7"/>
    <dgm:cxn modelId="{BC1E76F4-A804-409F-AE86-45009A759CA2}" type="presParOf" srcId="{A5B2BE58-34AF-4103-8D2B-AF3C307C675B}" destId="{9D10B736-927E-4A48-8135-FF59423F1C8F}" srcOrd="0" destOrd="0" presId="urn:microsoft.com/office/officeart/2005/8/layout/hList7"/>
    <dgm:cxn modelId="{02527464-0EAA-4022-A9E5-86C3E4313F10}" type="presParOf" srcId="{A5B2BE58-34AF-4103-8D2B-AF3C307C675B}" destId="{3848D5C2-8BFD-4FED-84B1-193E4CA58812}" srcOrd="1" destOrd="0" presId="urn:microsoft.com/office/officeart/2005/8/layout/hList7"/>
    <dgm:cxn modelId="{9AF7CDFA-0418-4396-ADE5-505D5EECDA7A}" type="presParOf" srcId="{3848D5C2-8BFD-4FED-84B1-193E4CA58812}" destId="{B302059A-2B6C-4CA5-8B1B-5FB1211E2A60}" srcOrd="0" destOrd="0" presId="urn:microsoft.com/office/officeart/2005/8/layout/hList7"/>
    <dgm:cxn modelId="{089D6AA5-CA52-47AF-ADFF-DABAA0E2F668}" type="presParOf" srcId="{B302059A-2B6C-4CA5-8B1B-5FB1211E2A60}" destId="{00B0E371-5C5A-4F65-B575-CD5A3A1FF3F9}" srcOrd="0" destOrd="0" presId="urn:microsoft.com/office/officeart/2005/8/layout/hList7"/>
    <dgm:cxn modelId="{F64ABF75-F79C-4AF2-BCD6-970B0B2E99FB}" type="presParOf" srcId="{B302059A-2B6C-4CA5-8B1B-5FB1211E2A60}" destId="{BD6D0C39-19D0-494A-A86F-3904B3B664EE}" srcOrd="1" destOrd="0" presId="urn:microsoft.com/office/officeart/2005/8/layout/hList7"/>
    <dgm:cxn modelId="{6744A747-2012-4E30-8BAE-ECB117FDB6C5}" type="presParOf" srcId="{B302059A-2B6C-4CA5-8B1B-5FB1211E2A60}" destId="{6C1FA863-C330-4656-92D6-0D836713B937}" srcOrd="2" destOrd="0" presId="urn:microsoft.com/office/officeart/2005/8/layout/hList7"/>
    <dgm:cxn modelId="{A5DD24A6-93E0-402E-AF76-6884E7461EAF}" type="presParOf" srcId="{B302059A-2B6C-4CA5-8B1B-5FB1211E2A60}" destId="{FB9DC7BE-6238-438F-9F3F-9FCB9315036B}" srcOrd="3" destOrd="0" presId="urn:microsoft.com/office/officeart/2005/8/layout/hList7"/>
    <dgm:cxn modelId="{86DB9528-C7D0-4DCD-8612-9F2BD485DC73}" type="presParOf" srcId="{3848D5C2-8BFD-4FED-84B1-193E4CA58812}" destId="{193C7FEE-32AD-4251-A9CB-EF8397184B50}" srcOrd="1" destOrd="0" presId="urn:microsoft.com/office/officeart/2005/8/layout/hList7"/>
    <dgm:cxn modelId="{225C552C-7CC1-435F-A2F4-A0331F5D270C}" type="presParOf" srcId="{3848D5C2-8BFD-4FED-84B1-193E4CA58812}" destId="{FE4AE448-18A8-42C0-BCCA-742674F724E9}" srcOrd="2" destOrd="0" presId="urn:microsoft.com/office/officeart/2005/8/layout/hList7"/>
    <dgm:cxn modelId="{7223800A-3A8D-4B4A-A576-A0574B553CB7}" type="presParOf" srcId="{FE4AE448-18A8-42C0-BCCA-742674F724E9}" destId="{AFEC655C-D7FC-4D5C-B470-34612395D966}" srcOrd="0" destOrd="0" presId="urn:microsoft.com/office/officeart/2005/8/layout/hList7"/>
    <dgm:cxn modelId="{9568F34D-F9CF-47DF-8ECB-C46451DD4C43}" type="presParOf" srcId="{FE4AE448-18A8-42C0-BCCA-742674F724E9}" destId="{846A26CA-DA40-4393-920F-969CEE24A748}" srcOrd="1" destOrd="0" presId="urn:microsoft.com/office/officeart/2005/8/layout/hList7"/>
    <dgm:cxn modelId="{402D86A7-BCAF-4800-A489-3B73898BA894}" type="presParOf" srcId="{FE4AE448-18A8-42C0-BCCA-742674F724E9}" destId="{8B9BC0D5-F774-4A8F-B0A0-A6A723466B16}" srcOrd="2" destOrd="0" presId="urn:microsoft.com/office/officeart/2005/8/layout/hList7"/>
    <dgm:cxn modelId="{ED19D716-CBFB-49A0-B2AD-C6DF52F70D85}" type="presParOf" srcId="{FE4AE448-18A8-42C0-BCCA-742674F724E9}" destId="{59067F95-2A1B-465B-8DC5-5CD93338C9D0}" srcOrd="3" destOrd="0" presId="urn:microsoft.com/office/officeart/2005/8/layout/hList7"/>
    <dgm:cxn modelId="{5670F864-06EC-4CF0-B54A-B14D1FD373D4}" type="presParOf" srcId="{3848D5C2-8BFD-4FED-84B1-193E4CA58812}" destId="{B73EB485-491E-44AE-A645-49FB2CA16716}" srcOrd="3" destOrd="0" presId="urn:microsoft.com/office/officeart/2005/8/layout/hList7"/>
    <dgm:cxn modelId="{E6B6D620-8948-4EDB-8058-58C39924B58C}" type="presParOf" srcId="{3848D5C2-8BFD-4FED-84B1-193E4CA58812}" destId="{CCC97805-A2FC-4BD0-AE7E-9668D9033C4C}" srcOrd="4" destOrd="0" presId="urn:microsoft.com/office/officeart/2005/8/layout/hList7"/>
    <dgm:cxn modelId="{A7990103-7B1B-4C06-A7E2-C5FA11CF4973}" type="presParOf" srcId="{CCC97805-A2FC-4BD0-AE7E-9668D9033C4C}" destId="{732E494F-0FB3-4EC3-B88D-9B91F21BC87F}" srcOrd="0" destOrd="0" presId="urn:microsoft.com/office/officeart/2005/8/layout/hList7"/>
    <dgm:cxn modelId="{890BC3A5-B4D4-4A7A-A125-F7AACF6C05B2}" type="presParOf" srcId="{CCC97805-A2FC-4BD0-AE7E-9668D9033C4C}" destId="{71B7612E-EB8C-49BC-81E1-E77B5A9C4540}" srcOrd="1" destOrd="0" presId="urn:microsoft.com/office/officeart/2005/8/layout/hList7"/>
    <dgm:cxn modelId="{75F02391-02CB-426E-89F2-2B6CBA55A9C6}" type="presParOf" srcId="{CCC97805-A2FC-4BD0-AE7E-9668D9033C4C}" destId="{61C2264F-B577-4D70-BE58-5CB41A8F3617}" srcOrd="2" destOrd="0" presId="urn:microsoft.com/office/officeart/2005/8/layout/hList7"/>
    <dgm:cxn modelId="{0753FDE3-CC05-4083-81B2-1DD8D59B843F}" type="presParOf" srcId="{CCC97805-A2FC-4BD0-AE7E-9668D9033C4C}" destId="{BCC29C41-C40B-4127-A9D5-7687FC06263E}"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0E371-5C5A-4F65-B575-CD5A3A1FF3F9}">
      <dsp:nvSpPr>
        <dsp:cNvPr id="0" name=""/>
        <dsp:cNvSpPr/>
      </dsp:nvSpPr>
      <dsp:spPr>
        <a:xfrm>
          <a:off x="12857" y="0"/>
          <a:ext cx="2655093" cy="5418667"/>
        </a:xfrm>
        <a:prstGeom prst="roundRect">
          <a:avLst>
            <a:gd name="adj" fmla="val 10000"/>
          </a:avLst>
        </a:prstGeom>
        <a:solidFill>
          <a:srgbClr val="00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1">
          <a:noAutofit/>
        </a:bodyPr>
        <a:lstStyle/>
        <a:p>
          <a:pPr marL="0" lvl="0" indent="0" algn="ctr" defTabSz="1244600">
            <a:lnSpc>
              <a:spcPct val="90000"/>
            </a:lnSpc>
            <a:spcBef>
              <a:spcPct val="0"/>
            </a:spcBef>
            <a:spcAft>
              <a:spcPct val="35000"/>
            </a:spcAft>
            <a:buNone/>
          </a:pPr>
          <a:r>
            <a:rPr lang="en-US" sz="2800" b="1" kern="1200" dirty="0"/>
            <a:t>Administration</a:t>
          </a:r>
          <a:endParaRPr lang="en-US" sz="900" b="1" kern="1200" dirty="0"/>
        </a:p>
        <a:p>
          <a:pPr marL="114300" lvl="1" indent="-114300" algn="ctr" defTabSz="533400">
            <a:lnSpc>
              <a:spcPct val="90000"/>
            </a:lnSpc>
            <a:spcBef>
              <a:spcPct val="0"/>
            </a:spcBef>
            <a:spcAft>
              <a:spcPct val="15000"/>
            </a:spcAft>
            <a:buNone/>
          </a:pPr>
          <a:endParaRPr lang="en-US" sz="1200" b="1" kern="1200" dirty="0"/>
        </a:p>
      </dsp:txBody>
      <dsp:txXfrm>
        <a:off x="12857" y="2167466"/>
        <a:ext cx="2655093" cy="2167466"/>
      </dsp:txXfrm>
    </dsp:sp>
    <dsp:sp modelId="{FB9DC7BE-6238-438F-9F3F-9FCB9315036B}">
      <dsp:nvSpPr>
        <dsp:cNvPr id="0" name=""/>
        <dsp:cNvSpPr/>
      </dsp:nvSpPr>
      <dsp:spPr>
        <a:xfrm>
          <a:off x="427045" y="277867"/>
          <a:ext cx="1804416" cy="180441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EC655C-D7FC-4D5C-B470-34612395D966}">
      <dsp:nvSpPr>
        <dsp:cNvPr id="0" name=""/>
        <dsp:cNvSpPr/>
      </dsp:nvSpPr>
      <dsp:spPr>
        <a:xfrm>
          <a:off x="2736453" y="0"/>
          <a:ext cx="2655093" cy="5418667"/>
        </a:xfrm>
        <a:prstGeom prst="roundRect">
          <a:avLst>
            <a:gd name="adj" fmla="val 10000"/>
          </a:avLst>
        </a:prstGeom>
        <a:solidFill>
          <a:srgbClr val="00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1">
          <a:noAutofit/>
        </a:bodyPr>
        <a:lstStyle/>
        <a:p>
          <a:pPr marL="0" lvl="0" indent="0" algn="ctr" defTabSz="1244600">
            <a:lnSpc>
              <a:spcPct val="90000"/>
            </a:lnSpc>
            <a:spcBef>
              <a:spcPct val="0"/>
            </a:spcBef>
            <a:spcAft>
              <a:spcPct val="35000"/>
            </a:spcAft>
            <a:buNone/>
          </a:pPr>
          <a:r>
            <a:rPr lang="en-US" sz="2800" b="1" kern="1200" dirty="0"/>
            <a:t>Athletics</a:t>
          </a:r>
          <a:endParaRPr lang="en-US" sz="1200" b="1" kern="1200" dirty="0"/>
        </a:p>
        <a:p>
          <a:pPr marL="114300" lvl="1" indent="-114300" algn="ctr" defTabSz="533400">
            <a:lnSpc>
              <a:spcPct val="90000"/>
            </a:lnSpc>
            <a:spcBef>
              <a:spcPct val="0"/>
            </a:spcBef>
            <a:spcAft>
              <a:spcPct val="15000"/>
            </a:spcAft>
            <a:buChar char="•"/>
          </a:pPr>
          <a:endParaRPr lang="en-US" sz="1200" b="1" kern="1200" dirty="0"/>
        </a:p>
      </dsp:txBody>
      <dsp:txXfrm>
        <a:off x="2736453" y="2167466"/>
        <a:ext cx="2655093" cy="2167466"/>
      </dsp:txXfrm>
    </dsp:sp>
    <dsp:sp modelId="{59067F95-2A1B-465B-8DC5-5CD93338C9D0}">
      <dsp:nvSpPr>
        <dsp:cNvPr id="0" name=""/>
        <dsp:cNvSpPr/>
      </dsp:nvSpPr>
      <dsp:spPr>
        <a:xfrm>
          <a:off x="3161791" y="277867"/>
          <a:ext cx="1804416" cy="180441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2E494F-0FB3-4EC3-B88D-9B91F21BC87F}">
      <dsp:nvSpPr>
        <dsp:cNvPr id="0" name=""/>
        <dsp:cNvSpPr/>
      </dsp:nvSpPr>
      <dsp:spPr>
        <a:xfrm>
          <a:off x="5472906" y="0"/>
          <a:ext cx="2655093" cy="5418667"/>
        </a:xfrm>
        <a:prstGeom prst="roundRect">
          <a:avLst>
            <a:gd name="adj" fmla="val 10000"/>
          </a:avLst>
        </a:prstGeom>
        <a:solidFill>
          <a:srgbClr val="008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1">
          <a:noAutofit/>
        </a:bodyPr>
        <a:lstStyle/>
        <a:p>
          <a:pPr marL="0" lvl="0" indent="0" algn="ctr" defTabSz="1244600">
            <a:lnSpc>
              <a:spcPct val="90000"/>
            </a:lnSpc>
            <a:spcBef>
              <a:spcPct val="0"/>
            </a:spcBef>
            <a:spcAft>
              <a:spcPct val="35000"/>
            </a:spcAft>
            <a:buNone/>
          </a:pPr>
          <a:r>
            <a:rPr lang="en-US" sz="2800" b="1" kern="1200" dirty="0"/>
            <a:t>Skills</a:t>
          </a:r>
          <a:endParaRPr lang="en-US" sz="900" b="1" kern="1200" dirty="0"/>
        </a:p>
        <a:p>
          <a:pPr marL="114300" lvl="1" indent="-114300" algn="ctr" defTabSz="533400">
            <a:lnSpc>
              <a:spcPct val="90000"/>
            </a:lnSpc>
            <a:spcBef>
              <a:spcPct val="0"/>
            </a:spcBef>
            <a:spcAft>
              <a:spcPct val="15000"/>
            </a:spcAft>
            <a:buChar char="•"/>
          </a:pPr>
          <a:endParaRPr lang="en-US" sz="1200" b="1" kern="1200" dirty="0"/>
        </a:p>
      </dsp:txBody>
      <dsp:txXfrm>
        <a:off x="5472906" y="2167466"/>
        <a:ext cx="2655093" cy="2167466"/>
      </dsp:txXfrm>
    </dsp:sp>
    <dsp:sp modelId="{BCC29C41-C40B-4127-A9D5-7687FC06263E}">
      <dsp:nvSpPr>
        <dsp:cNvPr id="0" name=""/>
        <dsp:cNvSpPr/>
      </dsp:nvSpPr>
      <dsp:spPr>
        <a:xfrm>
          <a:off x="5896538" y="277867"/>
          <a:ext cx="1804416" cy="180441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10B736-927E-4A48-8135-FF59423F1C8F}">
      <dsp:nvSpPr>
        <dsp:cNvPr id="0" name=""/>
        <dsp:cNvSpPr/>
      </dsp:nvSpPr>
      <dsp:spPr>
        <a:xfrm>
          <a:off x="-13" y="3327833"/>
          <a:ext cx="8128026" cy="1543677"/>
        </a:xfrm>
        <a:prstGeom prst="leftRightArrow">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0E371-5C5A-4F65-B575-CD5A3A1FF3F9}">
      <dsp:nvSpPr>
        <dsp:cNvPr id="0" name=""/>
        <dsp:cNvSpPr/>
      </dsp:nvSpPr>
      <dsp:spPr>
        <a:xfrm>
          <a:off x="12857" y="0"/>
          <a:ext cx="2655093" cy="5418667"/>
        </a:xfrm>
        <a:prstGeom prst="roundRect">
          <a:avLst>
            <a:gd name="adj" fmla="val 10000"/>
          </a:avLst>
        </a:prstGeom>
        <a:solidFill>
          <a:srgbClr val="00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1">
          <a:noAutofit/>
        </a:bodyPr>
        <a:lstStyle/>
        <a:p>
          <a:pPr marL="0" lvl="0" indent="0" algn="ctr" defTabSz="1244600">
            <a:lnSpc>
              <a:spcPct val="90000"/>
            </a:lnSpc>
            <a:spcBef>
              <a:spcPct val="0"/>
            </a:spcBef>
            <a:spcAft>
              <a:spcPct val="35000"/>
            </a:spcAft>
            <a:buNone/>
          </a:pPr>
          <a:r>
            <a:rPr lang="en-US" sz="2800" b="1" kern="1200" dirty="0"/>
            <a:t>Administrative Support</a:t>
          </a:r>
          <a:endParaRPr lang="en-US" sz="900" b="1" kern="1200" dirty="0"/>
        </a:p>
        <a:p>
          <a:pPr marL="57150" lvl="1" indent="-57150" algn="ctr" defTabSz="400050">
            <a:lnSpc>
              <a:spcPct val="90000"/>
            </a:lnSpc>
            <a:spcBef>
              <a:spcPct val="0"/>
            </a:spcBef>
            <a:spcAft>
              <a:spcPct val="15000"/>
            </a:spcAft>
            <a:buNone/>
          </a:pPr>
          <a:endParaRPr lang="en-US" sz="900" b="1" kern="1200" dirty="0"/>
        </a:p>
      </dsp:txBody>
      <dsp:txXfrm>
        <a:off x="12857" y="2167466"/>
        <a:ext cx="2655093" cy="2167466"/>
      </dsp:txXfrm>
    </dsp:sp>
    <dsp:sp modelId="{FB9DC7BE-6238-438F-9F3F-9FCB9315036B}">
      <dsp:nvSpPr>
        <dsp:cNvPr id="0" name=""/>
        <dsp:cNvSpPr/>
      </dsp:nvSpPr>
      <dsp:spPr>
        <a:xfrm>
          <a:off x="427045" y="277867"/>
          <a:ext cx="1804416" cy="180441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EC655C-D7FC-4D5C-B470-34612395D966}">
      <dsp:nvSpPr>
        <dsp:cNvPr id="0" name=""/>
        <dsp:cNvSpPr/>
      </dsp:nvSpPr>
      <dsp:spPr>
        <a:xfrm>
          <a:off x="2736453" y="0"/>
          <a:ext cx="2655093" cy="5418667"/>
        </a:xfrm>
        <a:prstGeom prst="roundRect">
          <a:avLst>
            <a:gd name="adj" fmla="val 10000"/>
          </a:avLst>
        </a:prstGeom>
        <a:solidFill>
          <a:srgbClr val="00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1">
          <a:noAutofit/>
        </a:bodyPr>
        <a:lstStyle/>
        <a:p>
          <a:pPr marL="0" lvl="0" indent="0" algn="ctr" defTabSz="1244600">
            <a:lnSpc>
              <a:spcPct val="90000"/>
            </a:lnSpc>
            <a:spcBef>
              <a:spcPct val="0"/>
            </a:spcBef>
            <a:spcAft>
              <a:spcPct val="35000"/>
            </a:spcAft>
            <a:buNone/>
          </a:pPr>
          <a:r>
            <a:rPr lang="en-US" sz="2800" b="1" kern="1200" dirty="0"/>
            <a:t>Clerical</a:t>
          </a:r>
          <a:endParaRPr lang="en-US" sz="1200" b="1" kern="1200" dirty="0"/>
        </a:p>
        <a:p>
          <a:pPr marL="114300" lvl="1" indent="-114300" algn="ctr" defTabSz="533400">
            <a:lnSpc>
              <a:spcPct val="90000"/>
            </a:lnSpc>
            <a:spcBef>
              <a:spcPct val="0"/>
            </a:spcBef>
            <a:spcAft>
              <a:spcPct val="15000"/>
            </a:spcAft>
            <a:buChar char="•"/>
          </a:pPr>
          <a:endParaRPr lang="en-US" sz="1200" b="1" kern="1200" dirty="0"/>
        </a:p>
      </dsp:txBody>
      <dsp:txXfrm>
        <a:off x="2736453" y="2167466"/>
        <a:ext cx="2655093" cy="2167466"/>
      </dsp:txXfrm>
    </dsp:sp>
    <dsp:sp modelId="{59067F95-2A1B-465B-8DC5-5CD93338C9D0}">
      <dsp:nvSpPr>
        <dsp:cNvPr id="0" name=""/>
        <dsp:cNvSpPr/>
      </dsp:nvSpPr>
      <dsp:spPr>
        <a:xfrm>
          <a:off x="3161791" y="277867"/>
          <a:ext cx="1804416" cy="180441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2E494F-0FB3-4EC3-B88D-9B91F21BC87F}">
      <dsp:nvSpPr>
        <dsp:cNvPr id="0" name=""/>
        <dsp:cNvSpPr/>
      </dsp:nvSpPr>
      <dsp:spPr>
        <a:xfrm>
          <a:off x="5472906" y="0"/>
          <a:ext cx="2655093" cy="5418667"/>
        </a:xfrm>
        <a:prstGeom prst="roundRect">
          <a:avLst>
            <a:gd name="adj" fmla="val 10000"/>
          </a:avLst>
        </a:prstGeom>
        <a:solidFill>
          <a:srgbClr val="008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1">
          <a:noAutofit/>
        </a:bodyPr>
        <a:lstStyle/>
        <a:p>
          <a:pPr marL="0" lvl="0" indent="0" algn="ctr" defTabSz="1244600">
            <a:lnSpc>
              <a:spcPct val="90000"/>
            </a:lnSpc>
            <a:spcBef>
              <a:spcPct val="0"/>
            </a:spcBef>
            <a:spcAft>
              <a:spcPct val="35000"/>
            </a:spcAft>
            <a:buNone/>
          </a:pPr>
          <a:r>
            <a:rPr lang="en-US" sz="2800" b="1" kern="1200" dirty="0"/>
            <a:t>Liaison</a:t>
          </a:r>
          <a:endParaRPr lang="en-US" sz="1000" b="1" kern="1200" dirty="0"/>
        </a:p>
        <a:p>
          <a:pPr marL="57150" lvl="1" indent="-57150" algn="ctr" defTabSz="444500">
            <a:lnSpc>
              <a:spcPct val="90000"/>
            </a:lnSpc>
            <a:spcBef>
              <a:spcPct val="0"/>
            </a:spcBef>
            <a:spcAft>
              <a:spcPct val="15000"/>
            </a:spcAft>
            <a:buChar char="•"/>
          </a:pPr>
          <a:endParaRPr lang="en-US" sz="1000" b="1" kern="1200" dirty="0"/>
        </a:p>
      </dsp:txBody>
      <dsp:txXfrm>
        <a:off x="5472906" y="2167466"/>
        <a:ext cx="2655093" cy="2167466"/>
      </dsp:txXfrm>
    </dsp:sp>
    <dsp:sp modelId="{BCC29C41-C40B-4127-A9D5-7687FC06263E}">
      <dsp:nvSpPr>
        <dsp:cNvPr id="0" name=""/>
        <dsp:cNvSpPr/>
      </dsp:nvSpPr>
      <dsp:spPr>
        <a:xfrm>
          <a:off x="5896538" y="277867"/>
          <a:ext cx="1804416" cy="180441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10B736-927E-4A48-8135-FF59423F1C8F}">
      <dsp:nvSpPr>
        <dsp:cNvPr id="0" name=""/>
        <dsp:cNvSpPr/>
      </dsp:nvSpPr>
      <dsp:spPr>
        <a:xfrm>
          <a:off x="-13" y="3327833"/>
          <a:ext cx="8128026" cy="1543677"/>
        </a:xfrm>
        <a:prstGeom prst="leftRightArrow">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0E371-5C5A-4F65-B575-CD5A3A1FF3F9}">
      <dsp:nvSpPr>
        <dsp:cNvPr id="0" name=""/>
        <dsp:cNvSpPr/>
      </dsp:nvSpPr>
      <dsp:spPr>
        <a:xfrm>
          <a:off x="12857" y="0"/>
          <a:ext cx="2655093" cy="5418667"/>
        </a:xfrm>
        <a:prstGeom prst="roundRect">
          <a:avLst>
            <a:gd name="adj" fmla="val 10000"/>
          </a:avLst>
        </a:prstGeom>
        <a:solidFill>
          <a:srgbClr val="00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1">
          <a:noAutofit/>
        </a:bodyPr>
        <a:lstStyle/>
        <a:p>
          <a:pPr marL="0" lvl="0" indent="0" algn="ctr" defTabSz="1244600">
            <a:lnSpc>
              <a:spcPct val="90000"/>
            </a:lnSpc>
            <a:spcBef>
              <a:spcPct val="0"/>
            </a:spcBef>
            <a:spcAft>
              <a:spcPct val="35000"/>
            </a:spcAft>
            <a:buNone/>
          </a:pPr>
          <a:r>
            <a:rPr lang="en-US" sz="2800" b="1" kern="1200" dirty="0"/>
            <a:t>Planning</a:t>
          </a:r>
          <a:endParaRPr lang="en-US" sz="900" b="1" kern="1200" dirty="0"/>
        </a:p>
        <a:p>
          <a:pPr marL="57150" lvl="1" indent="-57150" algn="ctr" defTabSz="400050">
            <a:lnSpc>
              <a:spcPct val="90000"/>
            </a:lnSpc>
            <a:spcBef>
              <a:spcPct val="0"/>
            </a:spcBef>
            <a:spcAft>
              <a:spcPct val="15000"/>
            </a:spcAft>
            <a:buNone/>
          </a:pPr>
          <a:endParaRPr lang="en-US" sz="900" b="1" kern="1200" dirty="0"/>
        </a:p>
      </dsp:txBody>
      <dsp:txXfrm>
        <a:off x="12857" y="2167466"/>
        <a:ext cx="2655093" cy="2167466"/>
      </dsp:txXfrm>
    </dsp:sp>
    <dsp:sp modelId="{FB9DC7BE-6238-438F-9F3F-9FCB9315036B}">
      <dsp:nvSpPr>
        <dsp:cNvPr id="0" name=""/>
        <dsp:cNvSpPr/>
      </dsp:nvSpPr>
      <dsp:spPr>
        <a:xfrm>
          <a:off x="427045" y="277867"/>
          <a:ext cx="1804416" cy="180441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EC655C-D7FC-4D5C-B470-34612395D966}">
      <dsp:nvSpPr>
        <dsp:cNvPr id="0" name=""/>
        <dsp:cNvSpPr/>
      </dsp:nvSpPr>
      <dsp:spPr>
        <a:xfrm>
          <a:off x="2736453" y="0"/>
          <a:ext cx="2655093" cy="5418667"/>
        </a:xfrm>
        <a:prstGeom prst="roundRect">
          <a:avLst>
            <a:gd name="adj" fmla="val 10000"/>
          </a:avLst>
        </a:prstGeom>
        <a:solidFill>
          <a:srgbClr val="00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1">
          <a:noAutofit/>
        </a:bodyPr>
        <a:lstStyle/>
        <a:p>
          <a:pPr marL="0" lvl="0" indent="0" algn="ctr" defTabSz="1244600">
            <a:lnSpc>
              <a:spcPct val="90000"/>
            </a:lnSpc>
            <a:spcBef>
              <a:spcPct val="0"/>
            </a:spcBef>
            <a:spcAft>
              <a:spcPct val="35000"/>
            </a:spcAft>
            <a:buNone/>
          </a:pPr>
          <a:r>
            <a:rPr lang="en-US" sz="2800" b="1" kern="1200" dirty="0"/>
            <a:t>Coordination</a:t>
          </a:r>
          <a:endParaRPr lang="en-US" sz="1200" b="1" kern="1200" dirty="0"/>
        </a:p>
        <a:p>
          <a:pPr marL="114300" lvl="1" indent="-114300" algn="ctr" defTabSz="533400">
            <a:lnSpc>
              <a:spcPct val="90000"/>
            </a:lnSpc>
            <a:spcBef>
              <a:spcPct val="0"/>
            </a:spcBef>
            <a:spcAft>
              <a:spcPct val="15000"/>
            </a:spcAft>
            <a:buChar char="•"/>
          </a:pPr>
          <a:endParaRPr lang="en-US" sz="1200" b="1" kern="1200" dirty="0"/>
        </a:p>
      </dsp:txBody>
      <dsp:txXfrm>
        <a:off x="2736453" y="2167466"/>
        <a:ext cx="2655093" cy="2167466"/>
      </dsp:txXfrm>
    </dsp:sp>
    <dsp:sp modelId="{59067F95-2A1B-465B-8DC5-5CD93338C9D0}">
      <dsp:nvSpPr>
        <dsp:cNvPr id="0" name=""/>
        <dsp:cNvSpPr/>
      </dsp:nvSpPr>
      <dsp:spPr>
        <a:xfrm>
          <a:off x="3161791" y="277867"/>
          <a:ext cx="1804416" cy="180441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2E494F-0FB3-4EC3-B88D-9B91F21BC87F}">
      <dsp:nvSpPr>
        <dsp:cNvPr id="0" name=""/>
        <dsp:cNvSpPr/>
      </dsp:nvSpPr>
      <dsp:spPr>
        <a:xfrm>
          <a:off x="5472906" y="0"/>
          <a:ext cx="2655093" cy="5418667"/>
        </a:xfrm>
        <a:prstGeom prst="roundRect">
          <a:avLst>
            <a:gd name="adj" fmla="val 10000"/>
          </a:avLst>
        </a:prstGeom>
        <a:solidFill>
          <a:srgbClr val="008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1">
          <a:noAutofit/>
        </a:bodyPr>
        <a:lstStyle/>
        <a:p>
          <a:pPr marL="0" lvl="0" indent="0" algn="ctr" defTabSz="1066800">
            <a:lnSpc>
              <a:spcPct val="90000"/>
            </a:lnSpc>
            <a:spcBef>
              <a:spcPct val="0"/>
            </a:spcBef>
            <a:spcAft>
              <a:spcPct val="35000"/>
            </a:spcAft>
            <a:buNone/>
          </a:pPr>
          <a:r>
            <a:rPr lang="en-US" sz="2400" b="1" kern="1200" dirty="0"/>
            <a:t>Implementation</a:t>
          </a:r>
          <a:endParaRPr lang="en-US" sz="900" b="1" kern="1200" dirty="0"/>
        </a:p>
        <a:p>
          <a:pPr marL="57150" lvl="1" indent="-57150" algn="ctr" defTabSz="444500">
            <a:lnSpc>
              <a:spcPct val="90000"/>
            </a:lnSpc>
            <a:spcBef>
              <a:spcPct val="0"/>
            </a:spcBef>
            <a:spcAft>
              <a:spcPct val="15000"/>
            </a:spcAft>
            <a:buChar char="•"/>
          </a:pPr>
          <a:endParaRPr lang="en-US" sz="1000" b="1" kern="1200" dirty="0"/>
        </a:p>
      </dsp:txBody>
      <dsp:txXfrm>
        <a:off x="5472906" y="2167466"/>
        <a:ext cx="2655093" cy="2167466"/>
      </dsp:txXfrm>
    </dsp:sp>
    <dsp:sp modelId="{BCC29C41-C40B-4127-A9D5-7687FC06263E}">
      <dsp:nvSpPr>
        <dsp:cNvPr id="0" name=""/>
        <dsp:cNvSpPr/>
      </dsp:nvSpPr>
      <dsp:spPr>
        <a:xfrm>
          <a:off x="5896538" y="277867"/>
          <a:ext cx="1804416" cy="180441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10B736-927E-4A48-8135-FF59423F1C8F}">
      <dsp:nvSpPr>
        <dsp:cNvPr id="0" name=""/>
        <dsp:cNvSpPr/>
      </dsp:nvSpPr>
      <dsp:spPr>
        <a:xfrm>
          <a:off x="-13" y="3327833"/>
          <a:ext cx="8128026" cy="1543677"/>
        </a:xfrm>
        <a:prstGeom prst="leftRightArrow">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0E371-5C5A-4F65-B575-CD5A3A1FF3F9}">
      <dsp:nvSpPr>
        <dsp:cNvPr id="0" name=""/>
        <dsp:cNvSpPr/>
      </dsp:nvSpPr>
      <dsp:spPr>
        <a:xfrm>
          <a:off x="12857" y="0"/>
          <a:ext cx="2655093" cy="5418667"/>
        </a:xfrm>
        <a:prstGeom prst="roundRect">
          <a:avLst>
            <a:gd name="adj" fmla="val 10000"/>
          </a:avLst>
        </a:prstGeom>
        <a:solidFill>
          <a:srgbClr val="00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1">
          <a:noAutofit/>
        </a:bodyPr>
        <a:lstStyle/>
        <a:p>
          <a:pPr marL="0" lvl="0" indent="0" algn="ctr" defTabSz="1244600">
            <a:lnSpc>
              <a:spcPct val="90000"/>
            </a:lnSpc>
            <a:spcBef>
              <a:spcPct val="0"/>
            </a:spcBef>
            <a:spcAft>
              <a:spcPct val="35000"/>
            </a:spcAft>
            <a:buNone/>
          </a:pPr>
          <a:r>
            <a:rPr lang="en-US" sz="2800" b="1" kern="1200" dirty="0"/>
            <a:t>Administrative Support</a:t>
          </a:r>
          <a:endParaRPr lang="en-US" sz="900" b="1" kern="1200" dirty="0"/>
        </a:p>
        <a:p>
          <a:pPr marL="57150" lvl="1" indent="-57150" algn="ctr" defTabSz="400050">
            <a:lnSpc>
              <a:spcPct val="90000"/>
            </a:lnSpc>
            <a:spcBef>
              <a:spcPct val="0"/>
            </a:spcBef>
            <a:spcAft>
              <a:spcPct val="15000"/>
            </a:spcAft>
            <a:buNone/>
          </a:pPr>
          <a:endParaRPr lang="en-US" sz="900" b="1" kern="1200" dirty="0"/>
        </a:p>
      </dsp:txBody>
      <dsp:txXfrm>
        <a:off x="12857" y="2167466"/>
        <a:ext cx="2655093" cy="2167466"/>
      </dsp:txXfrm>
    </dsp:sp>
    <dsp:sp modelId="{FB9DC7BE-6238-438F-9F3F-9FCB9315036B}">
      <dsp:nvSpPr>
        <dsp:cNvPr id="0" name=""/>
        <dsp:cNvSpPr/>
      </dsp:nvSpPr>
      <dsp:spPr>
        <a:xfrm>
          <a:off x="427045" y="277867"/>
          <a:ext cx="1804416" cy="180441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EC655C-D7FC-4D5C-B470-34612395D966}">
      <dsp:nvSpPr>
        <dsp:cNvPr id="0" name=""/>
        <dsp:cNvSpPr/>
      </dsp:nvSpPr>
      <dsp:spPr>
        <a:xfrm>
          <a:off x="2736453" y="0"/>
          <a:ext cx="2655093" cy="5418667"/>
        </a:xfrm>
        <a:prstGeom prst="roundRect">
          <a:avLst>
            <a:gd name="adj" fmla="val 10000"/>
          </a:avLst>
        </a:prstGeom>
        <a:solidFill>
          <a:srgbClr val="00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1">
          <a:noAutofit/>
        </a:bodyPr>
        <a:lstStyle/>
        <a:p>
          <a:pPr marL="0" lvl="0" indent="0" algn="ctr" defTabSz="1244600">
            <a:lnSpc>
              <a:spcPct val="90000"/>
            </a:lnSpc>
            <a:spcBef>
              <a:spcPct val="0"/>
            </a:spcBef>
            <a:spcAft>
              <a:spcPct val="35000"/>
            </a:spcAft>
            <a:buNone/>
          </a:pPr>
          <a:r>
            <a:rPr lang="en-US" sz="2800" b="1" kern="1200" dirty="0"/>
            <a:t>Clerical Support</a:t>
          </a:r>
          <a:endParaRPr lang="en-US" sz="1200" b="1" kern="1200" dirty="0"/>
        </a:p>
        <a:p>
          <a:pPr marL="114300" lvl="1" indent="-114300" algn="ctr" defTabSz="533400">
            <a:lnSpc>
              <a:spcPct val="90000"/>
            </a:lnSpc>
            <a:spcBef>
              <a:spcPct val="0"/>
            </a:spcBef>
            <a:spcAft>
              <a:spcPct val="15000"/>
            </a:spcAft>
            <a:buChar char="•"/>
          </a:pPr>
          <a:endParaRPr lang="en-US" sz="1200" b="1" kern="1200" dirty="0"/>
        </a:p>
      </dsp:txBody>
      <dsp:txXfrm>
        <a:off x="2736453" y="2167466"/>
        <a:ext cx="2655093" cy="2167466"/>
      </dsp:txXfrm>
    </dsp:sp>
    <dsp:sp modelId="{59067F95-2A1B-465B-8DC5-5CD93338C9D0}">
      <dsp:nvSpPr>
        <dsp:cNvPr id="0" name=""/>
        <dsp:cNvSpPr/>
      </dsp:nvSpPr>
      <dsp:spPr>
        <a:xfrm>
          <a:off x="3161791" y="277867"/>
          <a:ext cx="1804416" cy="180441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2E494F-0FB3-4EC3-B88D-9B91F21BC87F}">
      <dsp:nvSpPr>
        <dsp:cNvPr id="0" name=""/>
        <dsp:cNvSpPr/>
      </dsp:nvSpPr>
      <dsp:spPr>
        <a:xfrm>
          <a:off x="5472906" y="0"/>
          <a:ext cx="2655093" cy="5418667"/>
        </a:xfrm>
        <a:prstGeom prst="roundRect">
          <a:avLst>
            <a:gd name="adj" fmla="val 10000"/>
          </a:avLst>
        </a:prstGeom>
        <a:solidFill>
          <a:srgbClr val="008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1">
          <a:noAutofit/>
        </a:bodyPr>
        <a:lstStyle/>
        <a:p>
          <a:pPr marL="0" lvl="0" indent="0" algn="ctr" defTabSz="1066800">
            <a:lnSpc>
              <a:spcPct val="90000"/>
            </a:lnSpc>
            <a:spcBef>
              <a:spcPct val="0"/>
            </a:spcBef>
            <a:spcAft>
              <a:spcPct val="35000"/>
            </a:spcAft>
            <a:buNone/>
          </a:pPr>
          <a:r>
            <a:rPr lang="en-US" sz="2400" b="1" kern="1200"/>
            <a:t>Office Management</a:t>
          </a:r>
          <a:endParaRPr lang="en-US" sz="900" b="1" kern="1200" dirty="0"/>
        </a:p>
        <a:p>
          <a:pPr marL="57150" lvl="1" indent="-57150" algn="ctr" defTabSz="444500">
            <a:lnSpc>
              <a:spcPct val="90000"/>
            </a:lnSpc>
            <a:spcBef>
              <a:spcPct val="0"/>
            </a:spcBef>
            <a:spcAft>
              <a:spcPct val="15000"/>
            </a:spcAft>
            <a:buChar char="•"/>
          </a:pPr>
          <a:endParaRPr lang="en-US" sz="1000" b="1" kern="1200" dirty="0"/>
        </a:p>
      </dsp:txBody>
      <dsp:txXfrm>
        <a:off x="5472906" y="2167466"/>
        <a:ext cx="2655093" cy="2167466"/>
      </dsp:txXfrm>
    </dsp:sp>
    <dsp:sp modelId="{BCC29C41-C40B-4127-A9D5-7687FC06263E}">
      <dsp:nvSpPr>
        <dsp:cNvPr id="0" name=""/>
        <dsp:cNvSpPr/>
      </dsp:nvSpPr>
      <dsp:spPr>
        <a:xfrm>
          <a:off x="5896538" y="277867"/>
          <a:ext cx="1804416" cy="180441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10B736-927E-4A48-8135-FF59423F1C8F}">
      <dsp:nvSpPr>
        <dsp:cNvPr id="0" name=""/>
        <dsp:cNvSpPr/>
      </dsp:nvSpPr>
      <dsp:spPr>
        <a:xfrm>
          <a:off x="-13" y="3327833"/>
          <a:ext cx="8128026" cy="1543677"/>
        </a:xfrm>
        <a:prstGeom prst="leftRightArrow">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08410-CA54-4F71-8F90-B1DD0A38083F}" type="datetimeFigureOut">
              <a:rPr lang="en-US" smtClean="0"/>
              <a:t>10/30/2019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7F5F43-DD18-4D81-A9BE-068E29E4B256}" type="slidenum">
              <a:rPr lang="en-US" smtClean="0"/>
              <a:t>‹#›</a:t>
            </a:fld>
            <a:endParaRPr lang="en-US"/>
          </a:p>
        </p:txBody>
      </p:sp>
    </p:spTree>
    <p:extLst>
      <p:ext uri="{BB962C8B-B14F-4D97-AF65-F5344CB8AC3E}">
        <p14:creationId xmlns:p14="http://schemas.microsoft.com/office/powerpoint/2010/main" val="4027754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7F5F43-DD18-4D81-A9BE-068E29E4B256}" type="slidenum">
              <a:rPr lang="en-US" smtClean="0"/>
              <a:t>1</a:t>
            </a:fld>
            <a:endParaRPr lang="en-US"/>
          </a:p>
        </p:txBody>
      </p:sp>
    </p:spTree>
    <p:extLst>
      <p:ext uri="{BB962C8B-B14F-4D97-AF65-F5344CB8AC3E}">
        <p14:creationId xmlns:p14="http://schemas.microsoft.com/office/powerpoint/2010/main" val="2604604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a:t>Administration</a:t>
            </a:r>
            <a:endParaRPr lang="en-US" sz="800" b="1" dirty="0"/>
          </a:p>
          <a:p>
            <a:pPr lvl="1">
              <a:buSzPts val="800"/>
              <a:buFont typeface="Symbol" panose="05050102010706020507" pitchFamily="18" charset="2"/>
              <a:buChar char=""/>
            </a:pPr>
            <a:r>
              <a:rPr lang="en-US" sz="1100" dirty="0"/>
              <a:t>Work with faculty to develop curriculum and effective methods of instruction,</a:t>
            </a:r>
          </a:p>
          <a:p>
            <a:pPr lvl="1">
              <a:buSzPts val="800"/>
              <a:buFont typeface="Symbol" panose="05050102010706020507" pitchFamily="18" charset="2"/>
              <a:buChar char=""/>
            </a:pPr>
            <a:r>
              <a:rPr lang="en-US" sz="1100" dirty="0"/>
              <a:t>Plan and administer the division budget;</a:t>
            </a:r>
          </a:p>
          <a:p>
            <a:pPr lvl="1">
              <a:buSzPts val="800"/>
              <a:buFont typeface="Symbol" panose="05050102010706020507" pitchFamily="18" charset="2"/>
              <a:buChar char=""/>
            </a:pPr>
            <a:r>
              <a:rPr lang="en-US" sz="1100" dirty="0"/>
              <a:t>Develop, recommend and implement the division’s class schedule;</a:t>
            </a:r>
          </a:p>
          <a:p>
            <a:pPr lvl="1">
              <a:buSzPts val="800"/>
              <a:buFont typeface="Symbol" panose="05050102010706020507" pitchFamily="18" charset="2"/>
              <a:buChar char=""/>
            </a:pPr>
            <a:r>
              <a:rPr lang="en-US" sz="1100" dirty="0"/>
              <a:t>Provide articulation/liaison with other colleges, student and community groups;</a:t>
            </a:r>
          </a:p>
          <a:p>
            <a:pPr lvl="0"/>
            <a:r>
              <a:rPr lang="en-US" sz="1200" b="1" dirty="0"/>
              <a:t>Athletics</a:t>
            </a:r>
          </a:p>
          <a:p>
            <a:pPr lvl="1"/>
            <a:r>
              <a:rPr lang="en-US" sz="900" dirty="0"/>
              <a:t>Represent the college in matters related to intercollegiate athletics;</a:t>
            </a:r>
          </a:p>
          <a:p>
            <a:pPr lvl="1">
              <a:buSzPts val="800"/>
              <a:buFont typeface="Symbol" panose="05050102010706020507" pitchFamily="18" charset="2"/>
              <a:buChar char=""/>
            </a:pPr>
            <a:r>
              <a:rPr lang="en-US" dirty="0"/>
              <a:t>Represent the athletic program to the community and other relevant organizations; </a:t>
            </a:r>
          </a:p>
          <a:p>
            <a:pPr lvl="1">
              <a:buSzPts val="800"/>
              <a:buFont typeface="Symbol" panose="05050102010706020507" pitchFamily="18" charset="2"/>
              <a:buChar char=""/>
            </a:pPr>
            <a:r>
              <a:rPr lang="en-US" dirty="0"/>
              <a:t>Oversee the eligibility processes and observing of CCCAA regulations and NCAA transfer guidelines;</a:t>
            </a:r>
          </a:p>
          <a:p>
            <a:pPr lvl="1">
              <a:buSzPts val="800"/>
              <a:buFont typeface="Symbol" panose="05050102010706020507" pitchFamily="18" charset="2"/>
              <a:buChar char=""/>
            </a:pPr>
            <a:r>
              <a:rPr lang="en-US" dirty="0"/>
              <a:t>Supervise and manage all athletic events. </a:t>
            </a:r>
          </a:p>
          <a:p>
            <a:pPr lvl="0"/>
            <a:r>
              <a:rPr lang="en-US" sz="1200" b="1" dirty="0"/>
              <a:t>Skills</a:t>
            </a:r>
            <a:endParaRPr lang="en-US" sz="900" b="1" dirty="0"/>
          </a:p>
          <a:p>
            <a:pPr lvl="1">
              <a:buSzPts val="800"/>
              <a:buFont typeface="Symbol" panose="05050102010706020507" pitchFamily="18" charset="2"/>
              <a:buChar char=""/>
            </a:pPr>
            <a:r>
              <a:rPr lang="en-US" sz="1100" dirty="0"/>
              <a:t>Ability to organize and coordinate diverse instructional programs;</a:t>
            </a:r>
          </a:p>
          <a:p>
            <a:pPr lvl="1">
              <a:buSzPts val="800"/>
              <a:buFont typeface="Symbol" panose="05050102010706020507" pitchFamily="18" charset="2"/>
              <a:buChar char=""/>
            </a:pPr>
            <a:r>
              <a:rPr lang="en-US" sz="1100" dirty="0"/>
              <a:t>Organizational skills to facilitate the development and administration of curriculum, budget, staff development, and performance evaluation;</a:t>
            </a:r>
          </a:p>
          <a:p>
            <a:pPr lvl="1">
              <a:buSzPts val="800"/>
              <a:buFont typeface="Symbol" panose="05050102010706020507" pitchFamily="18" charset="2"/>
              <a:buChar char=""/>
            </a:pPr>
            <a:r>
              <a:rPr lang="en-US" sz="1100" dirty="0"/>
              <a:t>Commitment to participatory governance;</a:t>
            </a:r>
          </a:p>
          <a:p>
            <a:pPr lvl="1">
              <a:buSzPts val="800"/>
              <a:buFont typeface="Symbol" panose="05050102010706020507" pitchFamily="18" charset="2"/>
              <a:buChar char=""/>
            </a:pPr>
            <a:r>
              <a:rPr lang="en-US" sz="1100" dirty="0"/>
              <a:t>Understanding of the NCAA and CCCAA Constitution and Bylaws</a:t>
            </a:r>
          </a:p>
          <a:p>
            <a:pPr lvl="1">
              <a:buSzPts val="800"/>
              <a:buFont typeface="Symbol" panose="05050102010706020507" pitchFamily="18" charset="2"/>
              <a:buChar char=""/>
            </a:pPr>
            <a:endParaRPr lang="en-US" dirty="0"/>
          </a:p>
          <a:p>
            <a:pPr lvl="1">
              <a:buSzPts val="800"/>
              <a:buFont typeface="Symbol" panose="05050102010706020507" pitchFamily="18" charset="2"/>
              <a:buChar char=""/>
            </a:pPr>
            <a:endParaRPr lang="en-US" sz="1100" dirty="0"/>
          </a:p>
          <a:p>
            <a:endParaRPr lang="en-US" dirty="0"/>
          </a:p>
        </p:txBody>
      </p:sp>
      <p:sp>
        <p:nvSpPr>
          <p:cNvPr id="4" name="Slide Number Placeholder 3"/>
          <p:cNvSpPr>
            <a:spLocks noGrp="1"/>
          </p:cNvSpPr>
          <p:nvPr>
            <p:ph type="sldNum" sz="quarter" idx="10"/>
          </p:nvPr>
        </p:nvSpPr>
        <p:spPr/>
        <p:txBody>
          <a:bodyPr/>
          <a:lstStyle/>
          <a:p>
            <a:fld id="{C67F5F43-DD18-4D81-A9BE-068E29E4B256}" type="slidenum">
              <a:rPr lang="en-US" smtClean="0"/>
              <a:t>10</a:t>
            </a:fld>
            <a:endParaRPr lang="en-US"/>
          </a:p>
        </p:txBody>
      </p:sp>
    </p:spTree>
    <p:extLst>
      <p:ext uri="{BB962C8B-B14F-4D97-AF65-F5344CB8AC3E}">
        <p14:creationId xmlns:p14="http://schemas.microsoft.com/office/powerpoint/2010/main" val="3927815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a:t>Administration</a:t>
            </a:r>
            <a:endParaRPr lang="en-US" sz="800" b="1" dirty="0"/>
          </a:p>
          <a:p>
            <a:pPr lvl="1">
              <a:buSzPts val="800"/>
              <a:buFont typeface="Symbol" panose="05050102010706020507" pitchFamily="18" charset="2"/>
              <a:buChar char=""/>
            </a:pPr>
            <a:r>
              <a:rPr lang="en-US" sz="1100" dirty="0"/>
              <a:t>Work with faculty to develop curriculum and effective methods of instruction,</a:t>
            </a:r>
          </a:p>
          <a:p>
            <a:pPr lvl="1">
              <a:buSzPts val="800"/>
              <a:buFont typeface="Symbol" panose="05050102010706020507" pitchFamily="18" charset="2"/>
              <a:buChar char=""/>
            </a:pPr>
            <a:r>
              <a:rPr lang="en-US" sz="1100" dirty="0"/>
              <a:t>Plan and administer the division budget;</a:t>
            </a:r>
          </a:p>
          <a:p>
            <a:pPr lvl="1">
              <a:buSzPts val="800"/>
              <a:buFont typeface="Symbol" panose="05050102010706020507" pitchFamily="18" charset="2"/>
              <a:buChar char=""/>
            </a:pPr>
            <a:r>
              <a:rPr lang="en-US" sz="1100" dirty="0"/>
              <a:t>Develop, recommend and implement the division’s class schedule;</a:t>
            </a:r>
          </a:p>
          <a:p>
            <a:pPr lvl="1">
              <a:buSzPts val="800"/>
              <a:buFont typeface="Symbol" panose="05050102010706020507" pitchFamily="18" charset="2"/>
              <a:buChar char=""/>
            </a:pPr>
            <a:r>
              <a:rPr lang="en-US" sz="1100" dirty="0"/>
              <a:t>Provide articulation/liaison with other colleges, student and community groups;</a:t>
            </a:r>
          </a:p>
          <a:p>
            <a:pPr lvl="0"/>
            <a:r>
              <a:rPr lang="en-US" sz="1200" b="1" dirty="0"/>
              <a:t>Athletics</a:t>
            </a:r>
          </a:p>
          <a:p>
            <a:pPr lvl="1"/>
            <a:r>
              <a:rPr lang="en-US" sz="900" dirty="0"/>
              <a:t>Represent the college in matters related to intercollegiate athletics;</a:t>
            </a:r>
          </a:p>
          <a:p>
            <a:pPr lvl="1">
              <a:buSzPts val="800"/>
              <a:buFont typeface="Symbol" panose="05050102010706020507" pitchFamily="18" charset="2"/>
              <a:buChar char=""/>
            </a:pPr>
            <a:r>
              <a:rPr lang="en-US" dirty="0"/>
              <a:t>Represent the athletic program to the community and other relevant organizations; </a:t>
            </a:r>
          </a:p>
          <a:p>
            <a:pPr lvl="1">
              <a:buSzPts val="800"/>
              <a:buFont typeface="Symbol" panose="05050102010706020507" pitchFamily="18" charset="2"/>
              <a:buChar char=""/>
            </a:pPr>
            <a:r>
              <a:rPr lang="en-US" dirty="0"/>
              <a:t>Oversee the eligibility processes and observing of CCCAA regulations and NCAA transfer guidelines;</a:t>
            </a:r>
          </a:p>
          <a:p>
            <a:pPr lvl="1">
              <a:buSzPts val="800"/>
              <a:buFont typeface="Symbol" panose="05050102010706020507" pitchFamily="18" charset="2"/>
              <a:buChar char=""/>
            </a:pPr>
            <a:r>
              <a:rPr lang="en-US" dirty="0"/>
              <a:t>Supervise and manage all athletic events. </a:t>
            </a:r>
          </a:p>
          <a:p>
            <a:pPr lvl="0"/>
            <a:r>
              <a:rPr lang="en-US" sz="1200" b="1" dirty="0"/>
              <a:t>Skills</a:t>
            </a:r>
            <a:endParaRPr lang="en-US" sz="900" b="1" dirty="0"/>
          </a:p>
          <a:p>
            <a:pPr lvl="1">
              <a:buSzPts val="800"/>
              <a:buFont typeface="Symbol" panose="05050102010706020507" pitchFamily="18" charset="2"/>
              <a:buChar char=""/>
            </a:pPr>
            <a:r>
              <a:rPr lang="en-US" sz="1100" dirty="0"/>
              <a:t>Ability to organize and coordinate diverse instructional programs;</a:t>
            </a:r>
          </a:p>
          <a:p>
            <a:pPr lvl="1">
              <a:buSzPts val="800"/>
              <a:buFont typeface="Symbol" panose="05050102010706020507" pitchFamily="18" charset="2"/>
              <a:buChar char=""/>
            </a:pPr>
            <a:r>
              <a:rPr lang="en-US" sz="1100" dirty="0"/>
              <a:t>Organizational skills to facilitate the development and administration of curriculum, budget, staff development, and performance evaluation;</a:t>
            </a:r>
          </a:p>
          <a:p>
            <a:pPr lvl="1">
              <a:buSzPts val="800"/>
              <a:buFont typeface="Symbol" panose="05050102010706020507" pitchFamily="18" charset="2"/>
              <a:buChar char=""/>
            </a:pPr>
            <a:r>
              <a:rPr lang="en-US" sz="1100" dirty="0"/>
              <a:t>Commitment to participatory governance;</a:t>
            </a:r>
          </a:p>
          <a:p>
            <a:pPr lvl="1">
              <a:buSzPts val="800"/>
              <a:buFont typeface="Symbol" panose="05050102010706020507" pitchFamily="18" charset="2"/>
              <a:buChar char=""/>
            </a:pPr>
            <a:r>
              <a:rPr lang="en-US" sz="1100" dirty="0"/>
              <a:t>Understanding of the NCAA and CCCAA Constitution and Bylaws</a:t>
            </a:r>
          </a:p>
          <a:p>
            <a:pPr lvl="1">
              <a:buSzPts val="800"/>
              <a:buFont typeface="Symbol" panose="05050102010706020507" pitchFamily="18" charset="2"/>
              <a:buChar char=""/>
            </a:pPr>
            <a:endParaRPr lang="en-US" dirty="0"/>
          </a:p>
          <a:p>
            <a:pPr lvl="1">
              <a:buSzPts val="800"/>
              <a:buFont typeface="Symbol" panose="05050102010706020507" pitchFamily="18" charset="2"/>
              <a:buChar char=""/>
            </a:pPr>
            <a:endParaRPr lang="en-US" sz="1100" dirty="0"/>
          </a:p>
          <a:p>
            <a:endParaRPr lang="en-US" dirty="0"/>
          </a:p>
        </p:txBody>
      </p:sp>
      <p:sp>
        <p:nvSpPr>
          <p:cNvPr id="4" name="Slide Number Placeholder 3"/>
          <p:cNvSpPr>
            <a:spLocks noGrp="1"/>
          </p:cNvSpPr>
          <p:nvPr>
            <p:ph type="sldNum" sz="quarter" idx="10"/>
          </p:nvPr>
        </p:nvSpPr>
        <p:spPr/>
        <p:txBody>
          <a:bodyPr/>
          <a:lstStyle/>
          <a:p>
            <a:fld id="{C67F5F43-DD18-4D81-A9BE-068E29E4B256}" type="slidenum">
              <a:rPr lang="en-US" smtClean="0"/>
              <a:t>11</a:t>
            </a:fld>
            <a:endParaRPr lang="en-US"/>
          </a:p>
        </p:txBody>
      </p:sp>
    </p:spTree>
    <p:extLst>
      <p:ext uri="{BB962C8B-B14F-4D97-AF65-F5344CB8AC3E}">
        <p14:creationId xmlns:p14="http://schemas.microsoft.com/office/powerpoint/2010/main" val="1168670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a:t>Administration</a:t>
            </a:r>
            <a:endParaRPr lang="en-US" sz="800" b="1" dirty="0"/>
          </a:p>
          <a:p>
            <a:pPr lvl="1">
              <a:buSzPts val="800"/>
              <a:buFont typeface="Symbol" panose="05050102010706020507" pitchFamily="18" charset="2"/>
              <a:buChar char=""/>
            </a:pPr>
            <a:r>
              <a:rPr lang="en-US" sz="1100" dirty="0"/>
              <a:t>Work with faculty to develop curriculum and effective methods of instruction,</a:t>
            </a:r>
          </a:p>
          <a:p>
            <a:pPr lvl="1">
              <a:buSzPts val="800"/>
              <a:buFont typeface="Symbol" panose="05050102010706020507" pitchFamily="18" charset="2"/>
              <a:buChar char=""/>
            </a:pPr>
            <a:r>
              <a:rPr lang="en-US" sz="1100" dirty="0"/>
              <a:t>Plan and administer the division budget;</a:t>
            </a:r>
          </a:p>
          <a:p>
            <a:pPr lvl="1">
              <a:buSzPts val="800"/>
              <a:buFont typeface="Symbol" panose="05050102010706020507" pitchFamily="18" charset="2"/>
              <a:buChar char=""/>
            </a:pPr>
            <a:r>
              <a:rPr lang="en-US" sz="1100" dirty="0"/>
              <a:t>Develop, recommend and implement the division’s class schedule;</a:t>
            </a:r>
          </a:p>
          <a:p>
            <a:pPr lvl="1">
              <a:buSzPts val="800"/>
              <a:buFont typeface="Symbol" panose="05050102010706020507" pitchFamily="18" charset="2"/>
              <a:buChar char=""/>
            </a:pPr>
            <a:r>
              <a:rPr lang="en-US" sz="1100" dirty="0"/>
              <a:t>Provide articulation/liaison with other colleges, student and community groups;</a:t>
            </a:r>
          </a:p>
          <a:p>
            <a:pPr lvl="0"/>
            <a:r>
              <a:rPr lang="en-US" sz="1200" b="1" dirty="0"/>
              <a:t>Athletics</a:t>
            </a:r>
          </a:p>
          <a:p>
            <a:pPr lvl="1"/>
            <a:r>
              <a:rPr lang="en-US" sz="900" dirty="0"/>
              <a:t>Represent the college in matters related to intercollegiate athletics;</a:t>
            </a:r>
          </a:p>
          <a:p>
            <a:pPr lvl="1">
              <a:buSzPts val="800"/>
              <a:buFont typeface="Symbol" panose="05050102010706020507" pitchFamily="18" charset="2"/>
              <a:buChar char=""/>
            </a:pPr>
            <a:r>
              <a:rPr lang="en-US" dirty="0"/>
              <a:t>Represent the athletic program to the community and other relevant organizations; </a:t>
            </a:r>
          </a:p>
          <a:p>
            <a:pPr lvl="1">
              <a:buSzPts val="800"/>
              <a:buFont typeface="Symbol" panose="05050102010706020507" pitchFamily="18" charset="2"/>
              <a:buChar char=""/>
            </a:pPr>
            <a:r>
              <a:rPr lang="en-US" dirty="0"/>
              <a:t>Oversee the eligibility processes and observing of CCCAA regulations and NCAA transfer guidelines;</a:t>
            </a:r>
          </a:p>
          <a:p>
            <a:pPr lvl="1">
              <a:buSzPts val="800"/>
              <a:buFont typeface="Symbol" panose="05050102010706020507" pitchFamily="18" charset="2"/>
              <a:buChar char=""/>
            </a:pPr>
            <a:r>
              <a:rPr lang="en-US" dirty="0"/>
              <a:t>Supervise and manage all athletic events. </a:t>
            </a:r>
          </a:p>
          <a:p>
            <a:pPr lvl="0"/>
            <a:r>
              <a:rPr lang="en-US" sz="1200" b="1" dirty="0"/>
              <a:t>Skills</a:t>
            </a:r>
            <a:endParaRPr lang="en-US" sz="900" b="1" dirty="0"/>
          </a:p>
          <a:p>
            <a:pPr lvl="1">
              <a:buSzPts val="800"/>
              <a:buFont typeface="Symbol" panose="05050102010706020507" pitchFamily="18" charset="2"/>
              <a:buChar char=""/>
            </a:pPr>
            <a:r>
              <a:rPr lang="en-US" sz="1100" dirty="0"/>
              <a:t>Ability to organize and coordinate diverse instructional programs;</a:t>
            </a:r>
          </a:p>
          <a:p>
            <a:pPr lvl="1">
              <a:buSzPts val="800"/>
              <a:buFont typeface="Symbol" panose="05050102010706020507" pitchFamily="18" charset="2"/>
              <a:buChar char=""/>
            </a:pPr>
            <a:r>
              <a:rPr lang="en-US" sz="1100" dirty="0"/>
              <a:t>Organizational skills to facilitate the development and administration of curriculum, budget, staff development, and performance evaluation;</a:t>
            </a:r>
          </a:p>
          <a:p>
            <a:pPr lvl="1">
              <a:buSzPts val="800"/>
              <a:buFont typeface="Symbol" panose="05050102010706020507" pitchFamily="18" charset="2"/>
              <a:buChar char=""/>
            </a:pPr>
            <a:r>
              <a:rPr lang="en-US" sz="1100" dirty="0"/>
              <a:t>Commitment to participatory governance;</a:t>
            </a:r>
          </a:p>
          <a:p>
            <a:pPr lvl="1">
              <a:buSzPts val="800"/>
              <a:buFont typeface="Symbol" panose="05050102010706020507" pitchFamily="18" charset="2"/>
              <a:buChar char=""/>
            </a:pPr>
            <a:r>
              <a:rPr lang="en-US" sz="1100" dirty="0"/>
              <a:t>Understanding of the NCAA and CCCAA Constitution and Bylaws</a:t>
            </a:r>
          </a:p>
          <a:p>
            <a:pPr lvl="1">
              <a:buSzPts val="800"/>
              <a:buFont typeface="Symbol" panose="05050102010706020507" pitchFamily="18" charset="2"/>
              <a:buChar char=""/>
            </a:pPr>
            <a:endParaRPr lang="en-US" dirty="0"/>
          </a:p>
          <a:p>
            <a:pPr lvl="1">
              <a:buSzPts val="800"/>
              <a:buFont typeface="Symbol" panose="05050102010706020507" pitchFamily="18" charset="2"/>
              <a:buChar char=""/>
            </a:pPr>
            <a:endParaRPr lang="en-US" sz="1100" dirty="0"/>
          </a:p>
          <a:p>
            <a:endParaRPr lang="en-US" dirty="0"/>
          </a:p>
        </p:txBody>
      </p:sp>
      <p:sp>
        <p:nvSpPr>
          <p:cNvPr id="4" name="Slide Number Placeholder 3"/>
          <p:cNvSpPr>
            <a:spLocks noGrp="1"/>
          </p:cNvSpPr>
          <p:nvPr>
            <p:ph type="sldNum" sz="quarter" idx="10"/>
          </p:nvPr>
        </p:nvSpPr>
        <p:spPr/>
        <p:txBody>
          <a:bodyPr/>
          <a:lstStyle/>
          <a:p>
            <a:fld id="{C67F5F43-DD18-4D81-A9BE-068E29E4B256}" type="slidenum">
              <a:rPr lang="en-US" smtClean="0"/>
              <a:t>12</a:t>
            </a:fld>
            <a:endParaRPr lang="en-US"/>
          </a:p>
        </p:txBody>
      </p:sp>
    </p:spTree>
    <p:extLst>
      <p:ext uri="{BB962C8B-B14F-4D97-AF65-F5344CB8AC3E}">
        <p14:creationId xmlns:p14="http://schemas.microsoft.com/office/powerpoint/2010/main" val="3221877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67F5F43-DD18-4D81-A9BE-068E29E4B256}" type="slidenum">
              <a:rPr lang="en-US" smtClean="0"/>
              <a:t>13</a:t>
            </a:fld>
            <a:endParaRPr lang="en-US"/>
          </a:p>
        </p:txBody>
      </p:sp>
    </p:spTree>
    <p:extLst>
      <p:ext uri="{BB962C8B-B14F-4D97-AF65-F5344CB8AC3E}">
        <p14:creationId xmlns:p14="http://schemas.microsoft.com/office/powerpoint/2010/main" val="3213268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67F5F43-DD18-4D81-A9BE-068E29E4B256}" type="slidenum">
              <a:rPr lang="en-US" smtClean="0"/>
              <a:t>14</a:t>
            </a:fld>
            <a:endParaRPr lang="en-US"/>
          </a:p>
        </p:txBody>
      </p:sp>
    </p:spTree>
    <p:extLst>
      <p:ext uri="{BB962C8B-B14F-4D97-AF65-F5344CB8AC3E}">
        <p14:creationId xmlns:p14="http://schemas.microsoft.com/office/powerpoint/2010/main" val="1843795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7F5F43-DD18-4D81-A9BE-068E29E4B256}" type="slidenum">
              <a:rPr lang="en-US" smtClean="0"/>
              <a:t>15</a:t>
            </a:fld>
            <a:endParaRPr lang="en-US"/>
          </a:p>
        </p:txBody>
      </p:sp>
    </p:spTree>
    <p:extLst>
      <p:ext uri="{BB962C8B-B14F-4D97-AF65-F5344CB8AC3E}">
        <p14:creationId xmlns:p14="http://schemas.microsoft.com/office/powerpoint/2010/main" val="4236860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7F5F43-DD18-4D81-A9BE-068E29E4B256}" type="slidenum">
              <a:rPr lang="en-US" smtClean="0"/>
              <a:t>16</a:t>
            </a:fld>
            <a:endParaRPr lang="en-US"/>
          </a:p>
        </p:txBody>
      </p:sp>
    </p:spTree>
    <p:extLst>
      <p:ext uri="{BB962C8B-B14F-4D97-AF65-F5344CB8AC3E}">
        <p14:creationId xmlns:p14="http://schemas.microsoft.com/office/powerpoint/2010/main" val="1087232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7F5F43-DD18-4D81-A9BE-068E29E4B256}" type="slidenum">
              <a:rPr lang="en-US" smtClean="0"/>
              <a:t>17</a:t>
            </a:fld>
            <a:endParaRPr lang="en-US"/>
          </a:p>
        </p:txBody>
      </p:sp>
    </p:spTree>
    <p:extLst>
      <p:ext uri="{BB962C8B-B14F-4D97-AF65-F5344CB8AC3E}">
        <p14:creationId xmlns:p14="http://schemas.microsoft.com/office/powerpoint/2010/main" val="3220025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a:solidFill>
                  <a:schemeClr val="tx1"/>
                </a:solidFill>
                <a:effectLst/>
                <a:latin typeface="+mn-lt"/>
                <a:ea typeface="+mn-ea"/>
                <a:cs typeface="+mn-cs"/>
              </a:rPr>
              <a:t>The B1 Kinesiology</a:t>
            </a:r>
            <a:r>
              <a:rPr lang="en-US" sz="1200" kern="1200" baseline="0" dirty="0">
                <a:solidFill>
                  <a:schemeClr val="tx1"/>
                </a:solidFill>
                <a:effectLst/>
                <a:latin typeface="+mn-lt"/>
                <a:ea typeface="+mn-ea"/>
                <a:cs typeface="+mn-cs"/>
              </a:rPr>
              <a:t> &amp; Wellness project </a:t>
            </a:r>
            <a:r>
              <a:rPr lang="en-US" sz="1200" kern="1200" dirty="0">
                <a:solidFill>
                  <a:schemeClr val="tx1"/>
                </a:solidFill>
                <a:effectLst/>
                <a:latin typeface="+mn-lt"/>
                <a:ea typeface="+mn-ea"/>
                <a:cs typeface="+mn-cs"/>
              </a:rPr>
              <a:t>consists of the demolition of an existing athletics building of approximately 41,000 SF, followed by the construction of a new 85,000 SF Kinesiology and Wellness building on the same site, and the transformation of the existing Parking Lot 4 to a new south squad landscaped plaza.</a:t>
            </a:r>
          </a:p>
          <a:p>
            <a:pPr marL="171450" indent="-171450">
              <a:buFont typeface="Arial"/>
              <a:buChar char="•"/>
            </a:pPr>
            <a:r>
              <a:rPr lang="en-US" sz="1200" kern="1200" dirty="0">
                <a:solidFill>
                  <a:schemeClr val="tx1"/>
                </a:solidFill>
                <a:effectLst/>
                <a:latin typeface="+mn-lt"/>
                <a:ea typeface="+mn-ea"/>
                <a:cs typeface="+mn-cs"/>
              </a:rPr>
              <a:t>The new building will be the home of the Cañada College Physical Education Department. The new building will be a two story structure with rooftop activities and will house both academic and enterprise facilities, including classrooms for wellness activities, an extensive area for fitness equipment, a completion basketball gymnasium, lock and shower facilities, offices and auxiliary facilities. An instructional aquatics pool and a competition pool will be constructed on the flat part of the site to the east of the structure, complete with spectator areas and auxiliary buildings for associated support facilities and equipment.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7F5F43-DD18-4D81-A9BE-068E29E4B256}" type="slidenum">
              <a:rPr lang="en-US" smtClean="0"/>
              <a:t>2</a:t>
            </a:fld>
            <a:endParaRPr lang="en-US"/>
          </a:p>
        </p:txBody>
      </p:sp>
    </p:spTree>
    <p:extLst>
      <p:ext uri="{BB962C8B-B14F-4D97-AF65-F5344CB8AC3E}">
        <p14:creationId xmlns:p14="http://schemas.microsoft.com/office/powerpoint/2010/main" val="1106508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a:solidFill>
                  <a:schemeClr val="tx1"/>
                </a:solidFill>
                <a:effectLst/>
                <a:latin typeface="+mn-lt"/>
                <a:ea typeface="+mn-ea"/>
                <a:cs typeface="+mn-cs"/>
              </a:rPr>
              <a:t>Stress loss of communication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7F5F43-DD18-4D81-A9BE-068E29E4B256}" type="slidenum">
              <a:rPr lang="en-US" smtClean="0"/>
              <a:t>3</a:t>
            </a:fld>
            <a:endParaRPr lang="en-US"/>
          </a:p>
        </p:txBody>
      </p:sp>
    </p:spTree>
    <p:extLst>
      <p:ext uri="{BB962C8B-B14F-4D97-AF65-F5344CB8AC3E}">
        <p14:creationId xmlns:p14="http://schemas.microsoft.com/office/powerpoint/2010/main" val="1457121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The new building will be the home of the Cañada College Kinesiology, Athletics,</a:t>
            </a:r>
            <a:r>
              <a:rPr lang="en-US" sz="1200" kern="1200" baseline="0" dirty="0">
                <a:solidFill>
                  <a:schemeClr val="tx1"/>
                </a:solidFill>
                <a:effectLst/>
                <a:latin typeface="+mn-lt"/>
                <a:ea typeface="+mn-ea"/>
                <a:cs typeface="+mn-cs"/>
              </a:rPr>
              <a:t> and Dance Department</a:t>
            </a:r>
            <a:r>
              <a:rPr lang="en-US" sz="1200" kern="1200" dirty="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B1 is a two story structure with rooftop activities and will house both academic and </a:t>
            </a:r>
            <a:r>
              <a:rPr lang="en-US" sz="1200" b="1" u="sng" kern="1200" dirty="0">
                <a:solidFill>
                  <a:srgbClr val="FFFF00"/>
                </a:solidFill>
                <a:effectLst/>
                <a:latin typeface="+mn-lt"/>
                <a:ea typeface="+mn-ea"/>
                <a:cs typeface="+mn-cs"/>
              </a:rPr>
              <a:t>enterprise facilities </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Included are classrooms for wellness activities, an extensive area for fitness equipment, a completion basketball gymnasium, lock and shower facilities, offices and auxiliary facilities. </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An instructional aquatics pool and a competition pool will be constructed on the flat part of the site to the east of the structure, complete with areas and auxiliary buildings for associated support facilities and equipment.</a:t>
            </a:r>
          </a:p>
          <a:p>
            <a:endParaRPr lang="en-US" dirty="0"/>
          </a:p>
        </p:txBody>
      </p:sp>
      <p:sp>
        <p:nvSpPr>
          <p:cNvPr id="4" name="Slide Number Placeholder 3"/>
          <p:cNvSpPr>
            <a:spLocks noGrp="1"/>
          </p:cNvSpPr>
          <p:nvPr>
            <p:ph type="sldNum" sz="quarter" idx="10"/>
          </p:nvPr>
        </p:nvSpPr>
        <p:spPr/>
        <p:txBody>
          <a:bodyPr/>
          <a:lstStyle/>
          <a:p>
            <a:fld id="{C67F5F43-DD18-4D81-A9BE-068E29E4B256}" type="slidenum">
              <a:rPr lang="en-US" smtClean="0"/>
              <a:t>4</a:t>
            </a:fld>
            <a:endParaRPr lang="en-US"/>
          </a:p>
        </p:txBody>
      </p:sp>
    </p:spTree>
    <p:extLst>
      <p:ext uri="{BB962C8B-B14F-4D97-AF65-F5344CB8AC3E}">
        <p14:creationId xmlns:p14="http://schemas.microsoft.com/office/powerpoint/2010/main" val="313637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a:solidFill>
                  <a:schemeClr val="tx1"/>
                </a:solidFill>
                <a:effectLst/>
                <a:latin typeface="+mn-lt"/>
                <a:ea typeface="+mn-ea"/>
                <a:cs typeface="+mn-cs"/>
              </a:rPr>
              <a:t>Compare CAN ratio of FT v. PT Coaches to CSM &amp; SKY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7F5F43-DD18-4D81-A9BE-068E29E4B256}" type="slidenum">
              <a:rPr lang="en-US" smtClean="0"/>
              <a:t>5</a:t>
            </a:fld>
            <a:endParaRPr lang="en-US"/>
          </a:p>
        </p:txBody>
      </p:sp>
    </p:spTree>
    <p:extLst>
      <p:ext uri="{BB962C8B-B14F-4D97-AF65-F5344CB8AC3E}">
        <p14:creationId xmlns:p14="http://schemas.microsoft.com/office/powerpoint/2010/main" val="3674614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Include Dance Adjunct and workload…similar to Coaches</a:t>
            </a:r>
          </a:p>
        </p:txBody>
      </p:sp>
      <p:sp>
        <p:nvSpPr>
          <p:cNvPr id="4" name="Slide Number Placeholder 3"/>
          <p:cNvSpPr>
            <a:spLocks noGrp="1"/>
          </p:cNvSpPr>
          <p:nvPr>
            <p:ph type="sldNum" sz="quarter" idx="10"/>
          </p:nvPr>
        </p:nvSpPr>
        <p:spPr/>
        <p:txBody>
          <a:bodyPr/>
          <a:lstStyle/>
          <a:p>
            <a:fld id="{C67F5F43-DD18-4D81-A9BE-068E29E4B256}" type="slidenum">
              <a:rPr lang="en-US" smtClean="0"/>
              <a:t>6</a:t>
            </a:fld>
            <a:endParaRPr lang="en-US"/>
          </a:p>
        </p:txBody>
      </p:sp>
    </p:spTree>
    <p:extLst>
      <p:ext uri="{BB962C8B-B14F-4D97-AF65-F5344CB8AC3E}">
        <p14:creationId xmlns:p14="http://schemas.microsoft.com/office/powerpoint/2010/main" val="2400287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7F5F43-DD18-4D81-A9BE-068E29E4B256}" type="slidenum">
              <a:rPr lang="en-US" smtClean="0"/>
              <a:t>7</a:t>
            </a:fld>
            <a:endParaRPr lang="en-US"/>
          </a:p>
        </p:txBody>
      </p:sp>
    </p:spTree>
    <p:extLst>
      <p:ext uri="{BB962C8B-B14F-4D97-AF65-F5344CB8AC3E}">
        <p14:creationId xmlns:p14="http://schemas.microsoft.com/office/powerpoint/2010/main" val="2734720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AA DANC:</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Career opportunities include Dance Performers, Dance Instructors, Dance Teachers, Dance Aerobics Instructors and Choreographers. Dancers perform in a variety of settings, including opera, musical theater, and other musical productions. They also perform in television, movies, music videos, and commercials, in which they may sing and act. Choreographers and Dance Instructors create original dances, teach dance and develop new interpretations of existing dances. They work in theaters, dance schools, dance and movie studios, and at fashion shows, and are involved in auditioning performers for dance parts.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AA-T</a:t>
            </a:r>
            <a:r>
              <a:rPr lang="en-US" sz="1200" b="0" i="0" kern="1200" baseline="0" dirty="0">
                <a:solidFill>
                  <a:schemeClr val="tx1"/>
                </a:solidFill>
                <a:effectLst/>
                <a:latin typeface="+mn-lt"/>
                <a:ea typeface="+mn-ea"/>
                <a:cs typeface="+mn-cs"/>
              </a:rPr>
              <a:t> KINE: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An associate degree in Kinesiology prepares students for transfer to obtain a Bachelor’s degree to work in a variety of fields, such as health, wellness, fitness, personal trainer, coaching, athletic trainer, group exercise instructor, exercise physiologist, etc.</a:t>
            </a:r>
          </a:p>
        </p:txBody>
      </p:sp>
      <p:sp>
        <p:nvSpPr>
          <p:cNvPr id="4" name="Slide Number Placeholder 3"/>
          <p:cNvSpPr>
            <a:spLocks noGrp="1"/>
          </p:cNvSpPr>
          <p:nvPr>
            <p:ph type="sldNum" sz="quarter" idx="10"/>
          </p:nvPr>
        </p:nvSpPr>
        <p:spPr/>
        <p:txBody>
          <a:bodyPr/>
          <a:lstStyle/>
          <a:p>
            <a:fld id="{C67F5F43-DD18-4D81-A9BE-068E29E4B256}" type="slidenum">
              <a:rPr lang="en-US" smtClean="0"/>
              <a:t>8</a:t>
            </a:fld>
            <a:endParaRPr lang="en-US"/>
          </a:p>
        </p:txBody>
      </p:sp>
    </p:spTree>
    <p:extLst>
      <p:ext uri="{BB962C8B-B14F-4D97-AF65-F5344CB8AC3E}">
        <p14:creationId xmlns:p14="http://schemas.microsoft.com/office/powerpoint/2010/main" val="1001928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a:t>Administration</a:t>
            </a:r>
            <a:endParaRPr lang="en-US" sz="800" b="1" dirty="0"/>
          </a:p>
          <a:p>
            <a:pPr lvl="1">
              <a:buSzPts val="800"/>
              <a:buFont typeface="Symbol" panose="05050102010706020507" pitchFamily="18" charset="2"/>
              <a:buChar char=""/>
            </a:pPr>
            <a:r>
              <a:rPr lang="en-US" sz="1100" dirty="0"/>
              <a:t>Work with faculty to develop curriculum and effective methods of instruction,</a:t>
            </a:r>
          </a:p>
          <a:p>
            <a:pPr lvl="1">
              <a:buSzPts val="800"/>
              <a:buFont typeface="Symbol" panose="05050102010706020507" pitchFamily="18" charset="2"/>
              <a:buChar char=""/>
            </a:pPr>
            <a:r>
              <a:rPr lang="en-US" sz="1100" dirty="0"/>
              <a:t>Plan and administer the division budget;</a:t>
            </a:r>
          </a:p>
          <a:p>
            <a:pPr lvl="1">
              <a:buSzPts val="800"/>
              <a:buFont typeface="Symbol" panose="05050102010706020507" pitchFamily="18" charset="2"/>
              <a:buChar char=""/>
            </a:pPr>
            <a:r>
              <a:rPr lang="en-US" sz="1100" dirty="0"/>
              <a:t>Develop, recommend and implement the division’s class schedule;</a:t>
            </a:r>
          </a:p>
          <a:p>
            <a:pPr lvl="1">
              <a:buSzPts val="800"/>
              <a:buFont typeface="Symbol" panose="05050102010706020507" pitchFamily="18" charset="2"/>
              <a:buChar char=""/>
            </a:pPr>
            <a:r>
              <a:rPr lang="en-US" sz="1100" dirty="0"/>
              <a:t>Provide articulation/liaison with other colleges, student and community groups;</a:t>
            </a:r>
          </a:p>
          <a:p>
            <a:pPr lvl="0"/>
            <a:r>
              <a:rPr lang="en-US" sz="1200" b="1" dirty="0"/>
              <a:t>Athletics</a:t>
            </a:r>
          </a:p>
          <a:p>
            <a:pPr lvl="1"/>
            <a:r>
              <a:rPr lang="en-US" sz="900" dirty="0"/>
              <a:t>Represent the college in matters related to intercollegiate athletics;</a:t>
            </a:r>
          </a:p>
          <a:p>
            <a:pPr lvl="1">
              <a:buSzPts val="800"/>
              <a:buFont typeface="Symbol" panose="05050102010706020507" pitchFamily="18" charset="2"/>
              <a:buChar char=""/>
            </a:pPr>
            <a:r>
              <a:rPr lang="en-US" dirty="0"/>
              <a:t>Represent the athletic program to the community and other relevant organizations; </a:t>
            </a:r>
          </a:p>
          <a:p>
            <a:pPr lvl="1">
              <a:buSzPts val="800"/>
              <a:buFont typeface="Symbol" panose="05050102010706020507" pitchFamily="18" charset="2"/>
              <a:buChar char=""/>
            </a:pPr>
            <a:r>
              <a:rPr lang="en-US" dirty="0"/>
              <a:t>Oversee the eligibility processes and observing of CCCAA regulations and NCAA transfer guidelines;</a:t>
            </a:r>
          </a:p>
          <a:p>
            <a:pPr lvl="1">
              <a:buSzPts val="800"/>
              <a:buFont typeface="Symbol" panose="05050102010706020507" pitchFamily="18" charset="2"/>
              <a:buChar char=""/>
            </a:pPr>
            <a:r>
              <a:rPr lang="en-US" dirty="0"/>
              <a:t>Supervise and manage all athletic events. </a:t>
            </a:r>
          </a:p>
          <a:p>
            <a:pPr lvl="0"/>
            <a:r>
              <a:rPr lang="en-US" sz="1200" b="1" dirty="0"/>
              <a:t>Skills</a:t>
            </a:r>
            <a:endParaRPr lang="en-US" sz="900" b="1" dirty="0"/>
          </a:p>
          <a:p>
            <a:pPr lvl="1">
              <a:buSzPts val="800"/>
              <a:buFont typeface="Symbol" panose="05050102010706020507" pitchFamily="18" charset="2"/>
              <a:buChar char=""/>
            </a:pPr>
            <a:r>
              <a:rPr lang="en-US" sz="1100" dirty="0"/>
              <a:t>Ability to organize and coordinate diverse instructional programs;</a:t>
            </a:r>
          </a:p>
          <a:p>
            <a:pPr lvl="1">
              <a:buSzPts val="800"/>
              <a:buFont typeface="Symbol" panose="05050102010706020507" pitchFamily="18" charset="2"/>
              <a:buChar char=""/>
            </a:pPr>
            <a:r>
              <a:rPr lang="en-US" sz="1100" dirty="0"/>
              <a:t>Organizational skills to facilitate the development and administration of curriculum, budget, staff development, and performance evaluation;</a:t>
            </a:r>
          </a:p>
          <a:p>
            <a:pPr lvl="1">
              <a:buSzPts val="800"/>
              <a:buFont typeface="Symbol" panose="05050102010706020507" pitchFamily="18" charset="2"/>
              <a:buChar char=""/>
            </a:pPr>
            <a:r>
              <a:rPr lang="en-US" sz="1100" dirty="0"/>
              <a:t>Commitment to participatory governance;</a:t>
            </a:r>
          </a:p>
          <a:p>
            <a:pPr lvl="1">
              <a:buSzPts val="800"/>
              <a:buFont typeface="Symbol" panose="05050102010706020507" pitchFamily="18" charset="2"/>
              <a:buChar char=""/>
            </a:pPr>
            <a:r>
              <a:rPr lang="en-US" sz="1100" dirty="0"/>
              <a:t>Understanding of the NCAA and CCCAA Constitution and Bylaws</a:t>
            </a:r>
          </a:p>
          <a:p>
            <a:pPr lvl="1">
              <a:buSzPts val="800"/>
              <a:buFont typeface="Symbol" panose="05050102010706020507" pitchFamily="18" charset="2"/>
              <a:buChar char=""/>
            </a:pPr>
            <a:endParaRPr lang="en-US" dirty="0"/>
          </a:p>
          <a:p>
            <a:pPr lvl="1">
              <a:buSzPts val="800"/>
              <a:buFont typeface="Symbol" panose="05050102010706020507" pitchFamily="18" charset="2"/>
              <a:buChar char=""/>
            </a:pPr>
            <a:endParaRPr lang="en-US" sz="1100" dirty="0"/>
          </a:p>
          <a:p>
            <a:endParaRPr lang="en-US" dirty="0"/>
          </a:p>
        </p:txBody>
      </p:sp>
      <p:sp>
        <p:nvSpPr>
          <p:cNvPr id="4" name="Slide Number Placeholder 3"/>
          <p:cNvSpPr>
            <a:spLocks noGrp="1"/>
          </p:cNvSpPr>
          <p:nvPr>
            <p:ph type="sldNum" sz="quarter" idx="10"/>
          </p:nvPr>
        </p:nvSpPr>
        <p:spPr/>
        <p:txBody>
          <a:bodyPr/>
          <a:lstStyle/>
          <a:p>
            <a:fld id="{C67F5F43-DD18-4D81-A9BE-068E29E4B256}" type="slidenum">
              <a:rPr lang="en-US" smtClean="0"/>
              <a:t>9</a:t>
            </a:fld>
            <a:endParaRPr lang="en-US"/>
          </a:p>
        </p:txBody>
      </p:sp>
    </p:spTree>
    <p:extLst>
      <p:ext uri="{BB962C8B-B14F-4D97-AF65-F5344CB8AC3E}">
        <p14:creationId xmlns:p14="http://schemas.microsoft.com/office/powerpoint/2010/main" val="3904128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C9C6F2-A2E2-4777-ADEF-5DFFA6E6947A}"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3B5B6-59E6-485E-9D9A-D193D3104578}" type="slidenum">
              <a:rPr lang="en-US" smtClean="0"/>
              <a:t>‹#›</a:t>
            </a:fld>
            <a:endParaRPr lang="en-US"/>
          </a:p>
        </p:txBody>
      </p:sp>
    </p:spTree>
    <p:extLst>
      <p:ext uri="{BB962C8B-B14F-4D97-AF65-F5344CB8AC3E}">
        <p14:creationId xmlns:p14="http://schemas.microsoft.com/office/powerpoint/2010/main" val="1623514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C9C6F2-A2E2-4777-ADEF-5DFFA6E6947A}"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3B5B6-59E6-485E-9D9A-D193D3104578}" type="slidenum">
              <a:rPr lang="en-US" smtClean="0"/>
              <a:t>‹#›</a:t>
            </a:fld>
            <a:endParaRPr lang="en-US"/>
          </a:p>
        </p:txBody>
      </p:sp>
    </p:spTree>
    <p:extLst>
      <p:ext uri="{BB962C8B-B14F-4D97-AF65-F5344CB8AC3E}">
        <p14:creationId xmlns:p14="http://schemas.microsoft.com/office/powerpoint/2010/main" val="3970028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C9C6F2-A2E2-4777-ADEF-5DFFA6E6947A}"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3B5B6-59E6-485E-9D9A-D193D3104578}" type="slidenum">
              <a:rPr lang="en-US" smtClean="0"/>
              <a:t>‹#›</a:t>
            </a:fld>
            <a:endParaRPr lang="en-US"/>
          </a:p>
        </p:txBody>
      </p:sp>
    </p:spTree>
    <p:extLst>
      <p:ext uri="{BB962C8B-B14F-4D97-AF65-F5344CB8AC3E}">
        <p14:creationId xmlns:p14="http://schemas.microsoft.com/office/powerpoint/2010/main" val="884916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C9C6F2-A2E2-4777-ADEF-5DFFA6E6947A}"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3B5B6-59E6-485E-9D9A-D193D3104578}" type="slidenum">
              <a:rPr lang="en-US" smtClean="0"/>
              <a:t>‹#›</a:t>
            </a:fld>
            <a:endParaRPr lang="en-US"/>
          </a:p>
        </p:txBody>
      </p:sp>
    </p:spTree>
    <p:extLst>
      <p:ext uri="{BB962C8B-B14F-4D97-AF65-F5344CB8AC3E}">
        <p14:creationId xmlns:p14="http://schemas.microsoft.com/office/powerpoint/2010/main" val="3816009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C9C6F2-A2E2-4777-ADEF-5DFFA6E6947A}"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3B5B6-59E6-485E-9D9A-D193D3104578}" type="slidenum">
              <a:rPr lang="en-US" smtClean="0"/>
              <a:t>‹#›</a:t>
            </a:fld>
            <a:endParaRPr lang="en-US"/>
          </a:p>
        </p:txBody>
      </p:sp>
    </p:spTree>
    <p:extLst>
      <p:ext uri="{BB962C8B-B14F-4D97-AF65-F5344CB8AC3E}">
        <p14:creationId xmlns:p14="http://schemas.microsoft.com/office/powerpoint/2010/main" val="1173063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C9C6F2-A2E2-4777-ADEF-5DFFA6E6947A}" type="datetimeFigureOut">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3B5B6-59E6-485E-9D9A-D193D3104578}" type="slidenum">
              <a:rPr lang="en-US" smtClean="0"/>
              <a:t>‹#›</a:t>
            </a:fld>
            <a:endParaRPr lang="en-US"/>
          </a:p>
        </p:txBody>
      </p:sp>
    </p:spTree>
    <p:extLst>
      <p:ext uri="{BB962C8B-B14F-4D97-AF65-F5344CB8AC3E}">
        <p14:creationId xmlns:p14="http://schemas.microsoft.com/office/powerpoint/2010/main" val="3360097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C9C6F2-A2E2-4777-ADEF-5DFFA6E6947A}" type="datetimeFigureOut">
              <a:rPr lang="en-US" smtClean="0"/>
              <a:t>10/30/2019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3B5B6-59E6-485E-9D9A-D193D3104578}" type="slidenum">
              <a:rPr lang="en-US" smtClean="0"/>
              <a:t>‹#›</a:t>
            </a:fld>
            <a:endParaRPr lang="en-US"/>
          </a:p>
        </p:txBody>
      </p:sp>
    </p:spTree>
    <p:extLst>
      <p:ext uri="{BB962C8B-B14F-4D97-AF65-F5344CB8AC3E}">
        <p14:creationId xmlns:p14="http://schemas.microsoft.com/office/powerpoint/2010/main" val="239207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C9C6F2-A2E2-4777-ADEF-5DFFA6E6947A}" type="datetimeFigureOut">
              <a:rPr lang="en-US" smtClean="0"/>
              <a:t>10/30/2019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3B5B6-59E6-485E-9D9A-D193D3104578}" type="slidenum">
              <a:rPr lang="en-US" smtClean="0"/>
              <a:t>‹#›</a:t>
            </a:fld>
            <a:endParaRPr lang="en-US"/>
          </a:p>
        </p:txBody>
      </p:sp>
    </p:spTree>
    <p:extLst>
      <p:ext uri="{BB962C8B-B14F-4D97-AF65-F5344CB8AC3E}">
        <p14:creationId xmlns:p14="http://schemas.microsoft.com/office/powerpoint/2010/main" val="1982893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9C6F2-A2E2-4777-ADEF-5DFFA6E6947A}" type="datetimeFigureOut">
              <a:rPr lang="en-US" smtClean="0"/>
              <a:t>10/30/2019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3B5B6-59E6-485E-9D9A-D193D3104578}" type="slidenum">
              <a:rPr lang="en-US" smtClean="0"/>
              <a:t>‹#›</a:t>
            </a:fld>
            <a:endParaRPr lang="en-US"/>
          </a:p>
        </p:txBody>
      </p:sp>
    </p:spTree>
    <p:extLst>
      <p:ext uri="{BB962C8B-B14F-4D97-AF65-F5344CB8AC3E}">
        <p14:creationId xmlns:p14="http://schemas.microsoft.com/office/powerpoint/2010/main" val="4049328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C9C6F2-A2E2-4777-ADEF-5DFFA6E6947A}" type="datetimeFigureOut">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3B5B6-59E6-485E-9D9A-D193D3104578}" type="slidenum">
              <a:rPr lang="en-US" smtClean="0"/>
              <a:t>‹#›</a:t>
            </a:fld>
            <a:endParaRPr lang="en-US"/>
          </a:p>
        </p:txBody>
      </p:sp>
    </p:spTree>
    <p:extLst>
      <p:ext uri="{BB962C8B-B14F-4D97-AF65-F5344CB8AC3E}">
        <p14:creationId xmlns:p14="http://schemas.microsoft.com/office/powerpoint/2010/main" val="1353514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C9C6F2-A2E2-4777-ADEF-5DFFA6E6947A}" type="datetimeFigureOut">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3B5B6-59E6-485E-9D9A-D193D3104578}" type="slidenum">
              <a:rPr lang="en-US" smtClean="0"/>
              <a:t>‹#›</a:t>
            </a:fld>
            <a:endParaRPr lang="en-US"/>
          </a:p>
        </p:txBody>
      </p:sp>
    </p:spTree>
    <p:extLst>
      <p:ext uri="{BB962C8B-B14F-4D97-AF65-F5344CB8AC3E}">
        <p14:creationId xmlns:p14="http://schemas.microsoft.com/office/powerpoint/2010/main" val="2651367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9C6F2-A2E2-4777-ADEF-5DFFA6E6947A}" type="datetimeFigureOut">
              <a:rPr lang="en-US" smtClean="0"/>
              <a:t>10/30/2019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3B5B6-59E6-485E-9D9A-D193D3104578}" type="slidenum">
              <a:rPr lang="en-US" smtClean="0"/>
              <a:t>‹#›</a:t>
            </a:fld>
            <a:endParaRPr lang="en-US"/>
          </a:p>
        </p:txBody>
      </p:sp>
    </p:spTree>
    <p:extLst>
      <p:ext uri="{BB962C8B-B14F-4D97-AF65-F5344CB8AC3E}">
        <p14:creationId xmlns:p14="http://schemas.microsoft.com/office/powerpoint/2010/main" val="1734254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vimeo.com/35282241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81902" y="167565"/>
            <a:ext cx="11044237" cy="6538912"/>
          </a:xfrm>
          <a:prstGeom prst="rect">
            <a:avLst/>
          </a:prstGeom>
          <a:blipFill dpi="0" rotWithShape="1">
            <a:blip r:embed="rId3">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219200" y="2494557"/>
            <a:ext cx="9163050" cy="2267003"/>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25000" lnSpcReduction="20000"/>
          </a:bodyPr>
          <a:lstStyle/>
          <a:p>
            <a:r>
              <a:rPr lang="en-US" sz="14400" b="1" dirty="0">
                <a:solidFill>
                  <a:srgbClr val="006600"/>
                </a:solidFill>
                <a:latin typeface="Eras Medium ITC" panose="020B0602030504020804" pitchFamily="34" charset="0"/>
              </a:rPr>
              <a:t>2019 Kinesiology, Athletics, and Dance Position Proposal Presentation</a:t>
            </a:r>
          </a:p>
          <a:p>
            <a:endParaRPr lang="en-US" sz="8600" b="1" dirty="0">
              <a:solidFill>
                <a:srgbClr val="006600"/>
              </a:solidFill>
              <a:latin typeface="Eras Medium ITC" panose="020B0602030504020804" pitchFamily="34" charset="0"/>
            </a:endParaRPr>
          </a:p>
          <a:p>
            <a:pPr algn="l">
              <a:lnSpc>
                <a:spcPct val="170000"/>
              </a:lnSpc>
            </a:pPr>
            <a:r>
              <a:rPr lang="en-US" sz="9600" b="1" dirty="0">
                <a:solidFill>
                  <a:srgbClr val="006600"/>
                </a:solidFill>
                <a:latin typeface="Eras Medium ITC" panose="020B0602030504020804" pitchFamily="34" charset="0"/>
              </a:rPr>
              <a:t>Dean / Athletic Director of Kinesiology, Athletics, and Dance</a:t>
            </a:r>
          </a:p>
          <a:p>
            <a:pPr algn="l">
              <a:lnSpc>
                <a:spcPct val="170000"/>
              </a:lnSpc>
            </a:pPr>
            <a:r>
              <a:rPr lang="en-US" sz="9600" b="1" dirty="0">
                <a:solidFill>
                  <a:srgbClr val="006600"/>
                </a:solidFill>
                <a:latin typeface="Eras Medium ITC" panose="020B0602030504020804" pitchFamily="34" charset="0"/>
              </a:rPr>
              <a:t>Division Assistant</a:t>
            </a:r>
          </a:p>
          <a:p>
            <a:pPr algn="l">
              <a:lnSpc>
                <a:spcPct val="170000"/>
              </a:lnSpc>
            </a:pPr>
            <a:r>
              <a:rPr lang="en-US" sz="9600" b="1" dirty="0">
                <a:solidFill>
                  <a:srgbClr val="006600"/>
                </a:solidFill>
                <a:latin typeface="Eras Medium ITC" panose="020B0602030504020804" pitchFamily="34" charset="0"/>
              </a:rPr>
              <a:t>Program Services Coordinator (</a:t>
            </a:r>
            <a:r>
              <a:rPr lang="en-US" sz="9600" b="1" i="1" dirty="0">
                <a:solidFill>
                  <a:srgbClr val="006600"/>
                </a:solidFill>
                <a:latin typeface="Eras Medium ITC" panose="020B0602030504020804" pitchFamily="34" charset="0"/>
              </a:rPr>
              <a:t>Approved FY19)</a:t>
            </a:r>
            <a:endParaRPr lang="en-US" sz="9600" b="1" dirty="0">
              <a:solidFill>
                <a:srgbClr val="006600"/>
              </a:solidFill>
              <a:latin typeface="Eras Medium ITC" panose="020B0602030504020804" pitchFamily="34" charset="0"/>
            </a:endParaRPr>
          </a:p>
          <a:p>
            <a:pPr algn="l">
              <a:lnSpc>
                <a:spcPct val="170000"/>
              </a:lnSpc>
            </a:pPr>
            <a:r>
              <a:rPr lang="en-US" sz="9600" b="1" dirty="0">
                <a:solidFill>
                  <a:srgbClr val="006600"/>
                </a:solidFill>
                <a:latin typeface="Eras Medium ITC" panose="020B0602030504020804" pitchFamily="34" charset="0"/>
              </a:rPr>
              <a:t>Office Assistant II (</a:t>
            </a:r>
            <a:r>
              <a:rPr lang="en-US" sz="9600" b="1" i="1" dirty="0">
                <a:solidFill>
                  <a:srgbClr val="006600"/>
                </a:solidFill>
                <a:latin typeface="Eras Medium ITC" panose="020B0602030504020804" pitchFamily="34" charset="0"/>
              </a:rPr>
              <a:t>Approved FY19)</a:t>
            </a:r>
            <a:endParaRPr lang="en-US" sz="9600" b="1" dirty="0">
              <a:solidFill>
                <a:srgbClr val="006600"/>
              </a:solidFill>
              <a:latin typeface="Eras Medium ITC" panose="020B0602030504020804" pitchFamily="34" charset="0"/>
            </a:endParaRPr>
          </a:p>
          <a:p>
            <a:endParaRPr lang="en-US" sz="4800" b="1" dirty="0">
              <a:latin typeface="Eras Medium ITC" panose="020B0602030504020804" pitchFamily="34" charset="0"/>
            </a:endParaRPr>
          </a:p>
        </p:txBody>
      </p:sp>
      <p:sp>
        <p:nvSpPr>
          <p:cNvPr id="4" name="Rectangle 3"/>
          <p:cNvSpPr/>
          <p:nvPr/>
        </p:nvSpPr>
        <p:spPr>
          <a:xfrm>
            <a:off x="11896725" y="0"/>
            <a:ext cx="2952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0" y="1276350"/>
            <a:ext cx="118967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7817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288925"/>
            <a:ext cx="10875148" cy="625475"/>
          </a:xfrm>
        </p:spPr>
        <p:txBody>
          <a:bodyPr>
            <a:normAutofit/>
          </a:bodyPr>
          <a:lstStyle/>
          <a:p>
            <a:r>
              <a:rPr lang="en-US" sz="3000" b="1" dirty="0">
                <a:latin typeface="Eras Medium ITC" panose="020B0602030504020804" pitchFamily="34" charset="0"/>
              </a:rPr>
              <a:t>How Do We Get There</a:t>
            </a:r>
          </a:p>
        </p:txBody>
      </p:sp>
      <p:sp>
        <p:nvSpPr>
          <p:cNvPr id="4" name="Rectangle 3"/>
          <p:cNvSpPr/>
          <p:nvPr/>
        </p:nvSpPr>
        <p:spPr>
          <a:xfrm>
            <a:off x="0" y="0"/>
            <a:ext cx="2952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95275" y="914400"/>
            <a:ext cx="118967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590550" y="1198561"/>
            <a:ext cx="11182350" cy="53752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latin typeface="Constantia" panose="02030602050306030303" pitchFamily="18" charset="0"/>
            </a:endParaRPr>
          </a:p>
        </p:txBody>
      </p:sp>
      <p:graphicFrame>
        <p:nvGraphicFramePr>
          <p:cNvPr id="3" name="Diagram 2"/>
          <p:cNvGraphicFramePr/>
          <p:nvPr>
            <p:extLst>
              <p:ext uri="{D42A27DB-BD31-4B8C-83A1-F6EECF244321}">
                <p14:modId xmlns:p14="http://schemas.microsoft.com/office/powerpoint/2010/main" val="576143430"/>
              </p:ext>
            </p:extLst>
          </p:nvPr>
        </p:nvGraphicFramePr>
        <p:xfrm>
          <a:off x="1964124" y="107209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3546785" y="4904389"/>
            <a:ext cx="4962678" cy="523220"/>
          </a:xfrm>
          <a:prstGeom prst="rect">
            <a:avLst/>
          </a:prstGeom>
          <a:noFill/>
        </p:spPr>
        <p:txBody>
          <a:bodyPr wrap="square" lIns="91440" tIns="45720" rIns="91440" bIns="45720">
            <a:spAutoFit/>
          </a:bodyPr>
          <a:lstStyle/>
          <a:p>
            <a:pPr algn="ctr"/>
            <a:r>
              <a:rPr lang="en-US" sz="2800" b="1" cap="none" spc="0" dirty="0">
                <a:ln w="0"/>
                <a:solidFill>
                  <a:schemeClr val="tx1"/>
                </a:solidFill>
                <a:effectLst>
                  <a:outerShdw blurRad="38100" dist="19050" dir="2700000" algn="tl" rotWithShape="0">
                    <a:schemeClr val="dk1">
                      <a:alpha val="40000"/>
                    </a:schemeClr>
                  </a:outerShdw>
                </a:effectLst>
              </a:rPr>
              <a:t>Division Assistant</a:t>
            </a:r>
          </a:p>
        </p:txBody>
      </p:sp>
    </p:spTree>
    <p:extLst>
      <p:ext uri="{BB962C8B-B14F-4D97-AF65-F5344CB8AC3E}">
        <p14:creationId xmlns:p14="http://schemas.microsoft.com/office/powerpoint/2010/main" val="3604255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288925"/>
            <a:ext cx="10875148" cy="625475"/>
          </a:xfrm>
        </p:spPr>
        <p:txBody>
          <a:bodyPr>
            <a:normAutofit/>
          </a:bodyPr>
          <a:lstStyle/>
          <a:p>
            <a:r>
              <a:rPr lang="en-US" sz="3000" b="1" dirty="0">
                <a:latin typeface="Eras Medium ITC" panose="020B0602030504020804" pitchFamily="34" charset="0"/>
              </a:rPr>
              <a:t>How Do We Get There</a:t>
            </a:r>
          </a:p>
        </p:txBody>
      </p:sp>
      <p:sp>
        <p:nvSpPr>
          <p:cNvPr id="4" name="Rectangle 3"/>
          <p:cNvSpPr/>
          <p:nvPr/>
        </p:nvSpPr>
        <p:spPr>
          <a:xfrm>
            <a:off x="0" y="0"/>
            <a:ext cx="2952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95275" y="914400"/>
            <a:ext cx="118967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590550" y="1198561"/>
            <a:ext cx="11182350" cy="53752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latin typeface="Constantia" panose="02030602050306030303" pitchFamily="18" charset="0"/>
            </a:endParaRPr>
          </a:p>
        </p:txBody>
      </p:sp>
      <p:graphicFrame>
        <p:nvGraphicFramePr>
          <p:cNvPr id="3" name="Diagram 2"/>
          <p:cNvGraphicFramePr/>
          <p:nvPr>
            <p:extLst>
              <p:ext uri="{D42A27DB-BD31-4B8C-83A1-F6EECF244321}">
                <p14:modId xmlns:p14="http://schemas.microsoft.com/office/powerpoint/2010/main" val="3231510399"/>
              </p:ext>
            </p:extLst>
          </p:nvPr>
        </p:nvGraphicFramePr>
        <p:xfrm>
          <a:off x="1964124" y="107209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3546785" y="4904389"/>
            <a:ext cx="4962678" cy="523220"/>
          </a:xfrm>
          <a:prstGeom prst="rect">
            <a:avLst/>
          </a:prstGeom>
          <a:noFill/>
        </p:spPr>
        <p:txBody>
          <a:bodyPr wrap="square" lIns="91440" tIns="45720" rIns="91440" bIns="45720">
            <a:spAutoFit/>
          </a:bodyPr>
          <a:lstStyle/>
          <a:p>
            <a:pPr algn="ctr"/>
            <a:r>
              <a:rPr lang="en-US" sz="2800" b="1" cap="none" spc="0" dirty="0">
                <a:ln w="0"/>
                <a:solidFill>
                  <a:schemeClr val="tx1"/>
                </a:solidFill>
                <a:effectLst>
                  <a:outerShdw blurRad="38100" dist="19050" dir="2700000" algn="tl" rotWithShape="0">
                    <a:schemeClr val="dk1">
                      <a:alpha val="40000"/>
                    </a:schemeClr>
                  </a:outerShdw>
                </a:effectLst>
              </a:rPr>
              <a:t>Program Services Coordinator</a:t>
            </a:r>
          </a:p>
        </p:txBody>
      </p:sp>
    </p:spTree>
    <p:extLst>
      <p:ext uri="{BB962C8B-B14F-4D97-AF65-F5344CB8AC3E}">
        <p14:creationId xmlns:p14="http://schemas.microsoft.com/office/powerpoint/2010/main" val="26459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288925"/>
            <a:ext cx="10875148" cy="625475"/>
          </a:xfrm>
        </p:spPr>
        <p:txBody>
          <a:bodyPr>
            <a:normAutofit/>
          </a:bodyPr>
          <a:lstStyle/>
          <a:p>
            <a:r>
              <a:rPr lang="en-US" sz="3000" b="1" dirty="0">
                <a:latin typeface="Eras Medium ITC" panose="020B0602030504020804" pitchFamily="34" charset="0"/>
              </a:rPr>
              <a:t>How Do We Get There</a:t>
            </a:r>
          </a:p>
        </p:txBody>
      </p:sp>
      <p:sp>
        <p:nvSpPr>
          <p:cNvPr id="4" name="Rectangle 3"/>
          <p:cNvSpPr/>
          <p:nvPr/>
        </p:nvSpPr>
        <p:spPr>
          <a:xfrm>
            <a:off x="0" y="0"/>
            <a:ext cx="2952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95275" y="914400"/>
            <a:ext cx="118967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590550" y="1198561"/>
            <a:ext cx="11182350" cy="53752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latin typeface="Constantia" panose="02030602050306030303" pitchFamily="18" charset="0"/>
            </a:endParaRPr>
          </a:p>
        </p:txBody>
      </p:sp>
      <p:graphicFrame>
        <p:nvGraphicFramePr>
          <p:cNvPr id="3" name="Diagram 2"/>
          <p:cNvGraphicFramePr/>
          <p:nvPr>
            <p:extLst>
              <p:ext uri="{D42A27DB-BD31-4B8C-83A1-F6EECF244321}">
                <p14:modId xmlns:p14="http://schemas.microsoft.com/office/powerpoint/2010/main" val="2453151838"/>
              </p:ext>
            </p:extLst>
          </p:nvPr>
        </p:nvGraphicFramePr>
        <p:xfrm>
          <a:off x="1964124" y="107209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3546785" y="4904389"/>
            <a:ext cx="4962678" cy="523220"/>
          </a:xfrm>
          <a:prstGeom prst="rect">
            <a:avLst/>
          </a:prstGeom>
          <a:noFill/>
        </p:spPr>
        <p:txBody>
          <a:bodyPr wrap="square" lIns="91440" tIns="45720" rIns="91440" bIns="45720">
            <a:spAutoFit/>
          </a:bodyPr>
          <a:lstStyle/>
          <a:p>
            <a:pPr algn="ctr"/>
            <a:r>
              <a:rPr lang="en-US" sz="2800" b="1" cap="none" spc="0" dirty="0">
                <a:ln w="0"/>
                <a:solidFill>
                  <a:schemeClr val="tx1"/>
                </a:solidFill>
                <a:effectLst>
                  <a:outerShdw blurRad="38100" dist="19050" dir="2700000" algn="tl" rotWithShape="0">
                    <a:schemeClr val="dk1">
                      <a:alpha val="40000"/>
                    </a:schemeClr>
                  </a:outerShdw>
                </a:effectLst>
              </a:rPr>
              <a:t>Office Assistant II</a:t>
            </a:r>
          </a:p>
        </p:txBody>
      </p:sp>
    </p:spTree>
    <p:extLst>
      <p:ext uri="{BB962C8B-B14F-4D97-AF65-F5344CB8AC3E}">
        <p14:creationId xmlns:p14="http://schemas.microsoft.com/office/powerpoint/2010/main" val="3030360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288925"/>
            <a:ext cx="10875148" cy="625475"/>
          </a:xfrm>
        </p:spPr>
        <p:txBody>
          <a:bodyPr>
            <a:normAutofit/>
          </a:bodyPr>
          <a:lstStyle/>
          <a:p>
            <a:r>
              <a:rPr lang="en-US" sz="3000" b="1" dirty="0">
                <a:latin typeface="Eras Medium ITC" panose="020B0602030504020804" pitchFamily="34" charset="0"/>
              </a:rPr>
              <a:t>KAD Productivity &amp; Effectiveness</a:t>
            </a:r>
          </a:p>
        </p:txBody>
      </p:sp>
      <p:sp>
        <p:nvSpPr>
          <p:cNvPr id="4" name="Rectangle 3"/>
          <p:cNvSpPr/>
          <p:nvPr/>
        </p:nvSpPr>
        <p:spPr>
          <a:xfrm>
            <a:off x="0" y="0"/>
            <a:ext cx="2952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95275" y="914400"/>
            <a:ext cx="118967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590550" y="1198561"/>
            <a:ext cx="11182350" cy="53752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latin typeface="Constantia" panose="02030602050306030303" pitchFamily="18" charset="0"/>
            </a:endParaRPr>
          </a:p>
        </p:txBody>
      </p:sp>
      <p:pic>
        <p:nvPicPr>
          <p:cNvPr id="8" name="Picture 7">
            <a:extLst>
              <a:ext uri="{FF2B5EF4-FFF2-40B4-BE49-F238E27FC236}">
                <a16:creationId xmlns:a16="http://schemas.microsoft.com/office/drawing/2014/main" id="{083EE4A4-3DB8-4060-90AF-892DD1C2DC32}"/>
              </a:ext>
            </a:extLst>
          </p:cNvPr>
          <p:cNvPicPr>
            <a:picLocks noChangeAspect="1"/>
          </p:cNvPicPr>
          <p:nvPr/>
        </p:nvPicPr>
        <p:blipFill>
          <a:blip r:embed="rId3"/>
          <a:stretch>
            <a:fillRect/>
          </a:stretch>
        </p:blipFill>
        <p:spPr>
          <a:xfrm>
            <a:off x="716968" y="1198559"/>
            <a:ext cx="10884482" cy="585203"/>
          </a:xfrm>
          <a:prstGeom prst="rect">
            <a:avLst/>
          </a:prstGeom>
        </p:spPr>
      </p:pic>
      <p:pic>
        <p:nvPicPr>
          <p:cNvPr id="10" name="Picture 9">
            <a:extLst>
              <a:ext uri="{FF2B5EF4-FFF2-40B4-BE49-F238E27FC236}">
                <a16:creationId xmlns:a16="http://schemas.microsoft.com/office/drawing/2014/main" id="{6DAAEA1B-DCD9-4AEE-A17F-937C9D4A3142}"/>
              </a:ext>
            </a:extLst>
          </p:cNvPr>
          <p:cNvPicPr>
            <a:picLocks noChangeAspect="1"/>
          </p:cNvPicPr>
          <p:nvPr/>
        </p:nvPicPr>
        <p:blipFill>
          <a:blip r:embed="rId4"/>
          <a:stretch>
            <a:fillRect/>
          </a:stretch>
        </p:blipFill>
        <p:spPr>
          <a:xfrm>
            <a:off x="716967" y="1783765"/>
            <a:ext cx="10884482" cy="3345795"/>
          </a:xfrm>
          <a:prstGeom prst="rect">
            <a:avLst/>
          </a:prstGeom>
        </p:spPr>
      </p:pic>
      <p:sp>
        <p:nvSpPr>
          <p:cNvPr id="13" name="Rectangle 12">
            <a:extLst>
              <a:ext uri="{FF2B5EF4-FFF2-40B4-BE49-F238E27FC236}">
                <a16:creationId xmlns:a16="http://schemas.microsoft.com/office/drawing/2014/main" id="{7E42159A-606D-4EF8-8C0B-A8A7617D69EF}"/>
              </a:ext>
            </a:extLst>
          </p:cNvPr>
          <p:cNvSpPr/>
          <p:nvPr/>
        </p:nvSpPr>
        <p:spPr>
          <a:xfrm>
            <a:off x="147637" y="5413720"/>
            <a:ext cx="5695602"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rgbClr val="FF0000"/>
                </a:solidFill>
                <a:effectLst/>
              </a:rPr>
              <a:t>*B1 Demolished!</a:t>
            </a:r>
          </a:p>
        </p:txBody>
      </p:sp>
      <p:sp>
        <p:nvSpPr>
          <p:cNvPr id="14" name="Rectangle 13">
            <a:extLst>
              <a:ext uri="{FF2B5EF4-FFF2-40B4-BE49-F238E27FC236}">
                <a16:creationId xmlns:a16="http://schemas.microsoft.com/office/drawing/2014/main" id="{88FF43A6-E59B-4F1B-94F1-2F266F92FD12}"/>
              </a:ext>
            </a:extLst>
          </p:cNvPr>
          <p:cNvSpPr/>
          <p:nvPr/>
        </p:nvSpPr>
        <p:spPr>
          <a:xfrm>
            <a:off x="3612254" y="2598255"/>
            <a:ext cx="413337" cy="707886"/>
          </a:xfrm>
          <a:prstGeom prst="rect">
            <a:avLst/>
          </a:prstGeom>
          <a:noFill/>
        </p:spPr>
        <p:txBody>
          <a:bodyPr wrap="square" lIns="91440" tIns="45720" rIns="91440" bIns="45720">
            <a:spAutoFit/>
          </a:bodyPr>
          <a:lstStyle/>
          <a:p>
            <a:pPr algn="ctr"/>
            <a:r>
              <a:rPr lang="en-US" sz="4000" b="1" cap="none" spc="0" dirty="0">
                <a:ln w="22225">
                  <a:solidFill>
                    <a:schemeClr val="accent2"/>
                  </a:solidFill>
                  <a:prstDash val="solid"/>
                </a:ln>
                <a:solidFill>
                  <a:srgbClr val="FF0000"/>
                </a:solidFill>
                <a:effectLst/>
              </a:rPr>
              <a:t>*</a:t>
            </a:r>
            <a:endParaRPr lang="en-US" sz="5400" b="1" cap="none" spc="0" dirty="0">
              <a:ln w="22225">
                <a:solidFill>
                  <a:schemeClr val="accent2"/>
                </a:solidFill>
                <a:prstDash val="solid"/>
              </a:ln>
              <a:solidFill>
                <a:srgbClr val="FF0000"/>
              </a:solidFill>
              <a:effectLst/>
            </a:endParaRPr>
          </a:p>
        </p:txBody>
      </p:sp>
    </p:spTree>
    <p:extLst>
      <p:ext uri="{BB962C8B-B14F-4D97-AF65-F5344CB8AC3E}">
        <p14:creationId xmlns:p14="http://schemas.microsoft.com/office/powerpoint/2010/main" val="475645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288925"/>
            <a:ext cx="10875148" cy="625475"/>
          </a:xfrm>
        </p:spPr>
        <p:txBody>
          <a:bodyPr>
            <a:normAutofit/>
          </a:bodyPr>
          <a:lstStyle/>
          <a:p>
            <a:r>
              <a:rPr lang="en-US" sz="3000" b="1" dirty="0">
                <a:latin typeface="Eras Medium ITC" panose="020B0602030504020804" pitchFamily="34" charset="0"/>
              </a:rPr>
              <a:t>KAD Productivity &amp; Effectiveness</a:t>
            </a:r>
          </a:p>
        </p:txBody>
      </p:sp>
      <p:sp>
        <p:nvSpPr>
          <p:cNvPr id="4" name="Rectangle 3"/>
          <p:cNvSpPr/>
          <p:nvPr/>
        </p:nvSpPr>
        <p:spPr>
          <a:xfrm>
            <a:off x="0" y="0"/>
            <a:ext cx="2952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95275" y="914400"/>
            <a:ext cx="118967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590550" y="1198561"/>
            <a:ext cx="11182350" cy="53752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latin typeface="Constantia" panose="02030602050306030303" pitchFamily="18" charset="0"/>
            </a:endParaRPr>
          </a:p>
        </p:txBody>
      </p:sp>
      <p:pic>
        <p:nvPicPr>
          <p:cNvPr id="8" name="Picture 7">
            <a:extLst>
              <a:ext uri="{FF2B5EF4-FFF2-40B4-BE49-F238E27FC236}">
                <a16:creationId xmlns:a16="http://schemas.microsoft.com/office/drawing/2014/main" id="{083EE4A4-3DB8-4060-90AF-892DD1C2DC32}"/>
              </a:ext>
            </a:extLst>
          </p:cNvPr>
          <p:cNvPicPr>
            <a:picLocks noChangeAspect="1"/>
          </p:cNvPicPr>
          <p:nvPr/>
        </p:nvPicPr>
        <p:blipFill>
          <a:blip r:embed="rId3"/>
          <a:stretch>
            <a:fillRect/>
          </a:stretch>
        </p:blipFill>
        <p:spPr>
          <a:xfrm>
            <a:off x="716968" y="1198559"/>
            <a:ext cx="10884482" cy="585203"/>
          </a:xfrm>
          <a:prstGeom prst="rect">
            <a:avLst/>
          </a:prstGeom>
        </p:spPr>
      </p:pic>
      <p:pic>
        <p:nvPicPr>
          <p:cNvPr id="10" name="Picture 9">
            <a:extLst>
              <a:ext uri="{FF2B5EF4-FFF2-40B4-BE49-F238E27FC236}">
                <a16:creationId xmlns:a16="http://schemas.microsoft.com/office/drawing/2014/main" id="{6DAAEA1B-DCD9-4AEE-A17F-937C9D4A3142}"/>
              </a:ext>
            </a:extLst>
          </p:cNvPr>
          <p:cNvPicPr>
            <a:picLocks noChangeAspect="1"/>
          </p:cNvPicPr>
          <p:nvPr/>
        </p:nvPicPr>
        <p:blipFill>
          <a:blip r:embed="rId4"/>
          <a:stretch>
            <a:fillRect/>
          </a:stretch>
        </p:blipFill>
        <p:spPr>
          <a:xfrm>
            <a:off x="716967" y="1783765"/>
            <a:ext cx="10884482" cy="3345795"/>
          </a:xfrm>
          <a:prstGeom prst="rect">
            <a:avLst/>
          </a:prstGeom>
        </p:spPr>
      </p:pic>
      <p:sp>
        <p:nvSpPr>
          <p:cNvPr id="13" name="Rectangle 12">
            <a:extLst>
              <a:ext uri="{FF2B5EF4-FFF2-40B4-BE49-F238E27FC236}">
                <a16:creationId xmlns:a16="http://schemas.microsoft.com/office/drawing/2014/main" id="{7E42159A-606D-4EF8-8C0B-A8A7617D69EF}"/>
              </a:ext>
            </a:extLst>
          </p:cNvPr>
          <p:cNvSpPr/>
          <p:nvPr/>
        </p:nvSpPr>
        <p:spPr>
          <a:xfrm>
            <a:off x="147637" y="5413720"/>
            <a:ext cx="5695602"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rgbClr val="FF0000"/>
                </a:solidFill>
                <a:effectLst/>
              </a:rPr>
              <a:t>*B1 Demolished!</a:t>
            </a:r>
          </a:p>
        </p:txBody>
      </p:sp>
      <p:sp>
        <p:nvSpPr>
          <p:cNvPr id="14" name="Rectangle 13">
            <a:extLst>
              <a:ext uri="{FF2B5EF4-FFF2-40B4-BE49-F238E27FC236}">
                <a16:creationId xmlns:a16="http://schemas.microsoft.com/office/drawing/2014/main" id="{88FF43A6-E59B-4F1B-94F1-2F266F92FD12}"/>
              </a:ext>
            </a:extLst>
          </p:cNvPr>
          <p:cNvSpPr/>
          <p:nvPr/>
        </p:nvSpPr>
        <p:spPr>
          <a:xfrm>
            <a:off x="3612254" y="2598255"/>
            <a:ext cx="413337" cy="707886"/>
          </a:xfrm>
          <a:prstGeom prst="rect">
            <a:avLst/>
          </a:prstGeom>
          <a:noFill/>
        </p:spPr>
        <p:txBody>
          <a:bodyPr wrap="square" lIns="91440" tIns="45720" rIns="91440" bIns="45720">
            <a:spAutoFit/>
          </a:bodyPr>
          <a:lstStyle/>
          <a:p>
            <a:pPr algn="ctr"/>
            <a:r>
              <a:rPr lang="en-US" sz="4000" b="1" cap="none" spc="0" dirty="0">
                <a:ln w="22225">
                  <a:solidFill>
                    <a:schemeClr val="accent2"/>
                  </a:solidFill>
                  <a:prstDash val="solid"/>
                </a:ln>
                <a:solidFill>
                  <a:srgbClr val="FF0000"/>
                </a:solidFill>
                <a:effectLst/>
              </a:rPr>
              <a:t>*</a:t>
            </a:r>
            <a:endParaRPr lang="en-US" sz="5400" b="1" cap="none" spc="0" dirty="0">
              <a:ln w="22225">
                <a:solidFill>
                  <a:schemeClr val="accent2"/>
                </a:solidFill>
                <a:prstDash val="solid"/>
              </a:ln>
              <a:solidFill>
                <a:srgbClr val="FF0000"/>
              </a:solidFill>
              <a:effectLst/>
            </a:endParaRPr>
          </a:p>
        </p:txBody>
      </p:sp>
      <p:sp>
        <p:nvSpPr>
          <p:cNvPr id="3" name="Rectangle 2">
            <a:extLst>
              <a:ext uri="{FF2B5EF4-FFF2-40B4-BE49-F238E27FC236}">
                <a16:creationId xmlns:a16="http://schemas.microsoft.com/office/drawing/2014/main" id="{7D291607-56CE-4009-B3D3-1CD8188A981C}"/>
              </a:ext>
            </a:extLst>
          </p:cNvPr>
          <p:cNvSpPr/>
          <p:nvPr/>
        </p:nvSpPr>
        <p:spPr>
          <a:xfrm>
            <a:off x="6317665" y="3818479"/>
            <a:ext cx="621487"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_</a:t>
            </a:r>
          </a:p>
        </p:txBody>
      </p:sp>
      <p:sp>
        <p:nvSpPr>
          <p:cNvPr id="12" name="Rectangle 11">
            <a:extLst>
              <a:ext uri="{FF2B5EF4-FFF2-40B4-BE49-F238E27FC236}">
                <a16:creationId xmlns:a16="http://schemas.microsoft.com/office/drawing/2014/main" id="{22D10C2F-264F-4EA8-A2B7-C1E257918A5C}"/>
              </a:ext>
            </a:extLst>
          </p:cNvPr>
          <p:cNvSpPr/>
          <p:nvPr/>
        </p:nvSpPr>
        <p:spPr>
          <a:xfrm>
            <a:off x="6317665" y="3317786"/>
            <a:ext cx="621487"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_</a:t>
            </a:r>
          </a:p>
        </p:txBody>
      </p:sp>
      <p:sp>
        <p:nvSpPr>
          <p:cNvPr id="15" name="Rectangle 14">
            <a:extLst>
              <a:ext uri="{FF2B5EF4-FFF2-40B4-BE49-F238E27FC236}">
                <a16:creationId xmlns:a16="http://schemas.microsoft.com/office/drawing/2014/main" id="{CB04AE12-309C-44D9-8EED-35A0ED2A133B}"/>
              </a:ext>
            </a:extLst>
          </p:cNvPr>
          <p:cNvSpPr/>
          <p:nvPr/>
        </p:nvSpPr>
        <p:spPr>
          <a:xfrm>
            <a:off x="6317665" y="2856121"/>
            <a:ext cx="621487"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_</a:t>
            </a:r>
          </a:p>
        </p:txBody>
      </p:sp>
      <p:sp>
        <p:nvSpPr>
          <p:cNvPr id="6" name="Rectangle 5">
            <a:extLst>
              <a:ext uri="{FF2B5EF4-FFF2-40B4-BE49-F238E27FC236}">
                <a16:creationId xmlns:a16="http://schemas.microsoft.com/office/drawing/2014/main" id="{5DAF4A37-1AE2-486F-8988-E47062F593C8}"/>
              </a:ext>
            </a:extLst>
          </p:cNvPr>
          <p:cNvSpPr/>
          <p:nvPr/>
        </p:nvSpPr>
        <p:spPr>
          <a:xfrm>
            <a:off x="9096977" y="2860332"/>
            <a:ext cx="52931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_</a:t>
            </a:r>
          </a:p>
        </p:txBody>
      </p:sp>
      <p:sp>
        <p:nvSpPr>
          <p:cNvPr id="18" name="Rectangle 17">
            <a:extLst>
              <a:ext uri="{FF2B5EF4-FFF2-40B4-BE49-F238E27FC236}">
                <a16:creationId xmlns:a16="http://schemas.microsoft.com/office/drawing/2014/main" id="{EAAF11DE-F155-4012-9526-D53566FCA1AB}"/>
              </a:ext>
            </a:extLst>
          </p:cNvPr>
          <p:cNvSpPr/>
          <p:nvPr/>
        </p:nvSpPr>
        <p:spPr>
          <a:xfrm>
            <a:off x="9096977" y="3356814"/>
            <a:ext cx="52931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_</a:t>
            </a:r>
          </a:p>
        </p:txBody>
      </p:sp>
      <p:sp>
        <p:nvSpPr>
          <p:cNvPr id="19" name="Rectangle 18">
            <a:extLst>
              <a:ext uri="{FF2B5EF4-FFF2-40B4-BE49-F238E27FC236}">
                <a16:creationId xmlns:a16="http://schemas.microsoft.com/office/drawing/2014/main" id="{F534E39C-2D2D-43C8-888A-CB6D137CA89B}"/>
              </a:ext>
            </a:extLst>
          </p:cNvPr>
          <p:cNvSpPr/>
          <p:nvPr/>
        </p:nvSpPr>
        <p:spPr>
          <a:xfrm>
            <a:off x="9096977" y="3853296"/>
            <a:ext cx="52931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_</a:t>
            </a:r>
          </a:p>
        </p:txBody>
      </p:sp>
    </p:spTree>
    <p:extLst>
      <p:ext uri="{BB962C8B-B14F-4D97-AF65-F5344CB8AC3E}">
        <p14:creationId xmlns:p14="http://schemas.microsoft.com/office/powerpoint/2010/main" val="2096539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288925"/>
            <a:ext cx="10875148" cy="625475"/>
          </a:xfrm>
        </p:spPr>
        <p:txBody>
          <a:bodyPr>
            <a:normAutofit/>
          </a:bodyPr>
          <a:lstStyle/>
          <a:p>
            <a:r>
              <a:rPr lang="en-US" sz="3000" b="1" dirty="0">
                <a:latin typeface="Eras Medium ITC" panose="020B0602030504020804" pitchFamily="34" charset="0"/>
              </a:rPr>
              <a:t>KAD Program Learning Outcomes</a:t>
            </a:r>
          </a:p>
        </p:txBody>
      </p:sp>
      <p:sp>
        <p:nvSpPr>
          <p:cNvPr id="4" name="Rectangle 3"/>
          <p:cNvSpPr/>
          <p:nvPr/>
        </p:nvSpPr>
        <p:spPr>
          <a:xfrm>
            <a:off x="0" y="0"/>
            <a:ext cx="2952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95275" y="914400"/>
            <a:ext cx="118967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590550" y="1198561"/>
            <a:ext cx="11182350" cy="53752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latin typeface="Constantia" panose="02030602050306030303" pitchFamily="18" charset="0"/>
            </a:endParaRPr>
          </a:p>
        </p:txBody>
      </p:sp>
      <p:sp>
        <p:nvSpPr>
          <p:cNvPr id="6" name="Rectangle 5">
            <a:extLst>
              <a:ext uri="{FF2B5EF4-FFF2-40B4-BE49-F238E27FC236}">
                <a16:creationId xmlns:a16="http://schemas.microsoft.com/office/drawing/2014/main" id="{B7C4D5D5-EDE3-440F-9C7B-EF34A6BABAA8}"/>
              </a:ext>
            </a:extLst>
          </p:cNvPr>
          <p:cNvSpPr/>
          <p:nvPr/>
        </p:nvSpPr>
        <p:spPr>
          <a:xfrm>
            <a:off x="590550" y="938678"/>
            <a:ext cx="11393797" cy="6281848"/>
          </a:xfrm>
          <a:prstGeom prst="rect">
            <a:avLst/>
          </a:prstGeom>
        </p:spPr>
        <p:txBody>
          <a:bodyPr wrap="square">
            <a:spAutoFit/>
          </a:bodyPr>
          <a:lstStyle/>
          <a:p>
            <a:pPr marL="342900" marR="0" lvl="0" indent="-342900">
              <a:lnSpc>
                <a:spcPct val="150000"/>
              </a:lnSpc>
              <a:spcBef>
                <a:spcPts val="0"/>
              </a:spcBef>
              <a:spcAft>
                <a:spcPts val="0"/>
              </a:spcAft>
              <a:buSzPts val="1000"/>
              <a:buFont typeface="Symbol" panose="05050102010706020507" pitchFamily="18" charset="2"/>
              <a:buChar char=""/>
              <a:tabLst>
                <a:tab pos="457200" algn="l"/>
              </a:tabLst>
            </a:pPr>
            <a:r>
              <a:rPr lang="en-US" b="1" dirty="0">
                <a:solidFill>
                  <a:srgbClr val="333333"/>
                </a:solidFill>
                <a:latin typeface="Source Sans Pro" panose="020B0503030403020204" pitchFamily="34" charset="0"/>
                <a:ea typeface="Times New Roman" panose="02020603050405020304" pitchFamily="18" charset="0"/>
              </a:rPr>
              <a:t>Recognize and evaluate the </a:t>
            </a:r>
            <a:r>
              <a:rPr lang="en-US" b="1" dirty="0">
                <a:solidFill>
                  <a:srgbClr val="333333"/>
                </a:solidFill>
                <a:highlight>
                  <a:srgbClr val="00FF00"/>
                </a:highlight>
                <a:latin typeface="Source Sans Pro" panose="020B0503030403020204" pitchFamily="34" charset="0"/>
                <a:ea typeface="Times New Roman" panose="02020603050405020304" pitchFamily="18" charset="0"/>
              </a:rPr>
              <a:t>importance of physical activity </a:t>
            </a:r>
            <a:r>
              <a:rPr lang="en-US" b="1" dirty="0">
                <a:solidFill>
                  <a:srgbClr val="333333"/>
                </a:solidFill>
                <a:latin typeface="Source Sans Pro" panose="020B0503030403020204" pitchFamily="34" charset="0"/>
                <a:ea typeface="Times New Roman" panose="02020603050405020304" pitchFamily="18" charset="0"/>
              </a:rPr>
              <a:t>in leading a healthy, functional lifestyle and in creating or increasing a sense of well-being </a:t>
            </a:r>
          </a:p>
          <a:p>
            <a:pPr marR="0" lvl="0">
              <a:lnSpc>
                <a:spcPct val="150000"/>
              </a:lnSpc>
              <a:spcBef>
                <a:spcPts val="0"/>
              </a:spcBef>
              <a:spcAft>
                <a:spcPts val="0"/>
              </a:spcAft>
              <a:buSzPts val="1000"/>
              <a:tabLst>
                <a:tab pos="457200" algn="l"/>
              </a:tabLst>
            </a:pPr>
            <a:endParaRPr lang="en-US" b="1" dirty="0">
              <a:solidFill>
                <a:srgbClr val="333333"/>
              </a:solidFill>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SzPts val="1000"/>
              <a:buFont typeface="Symbol" panose="05050102010706020507" pitchFamily="18" charset="2"/>
              <a:buChar char=""/>
              <a:tabLst>
                <a:tab pos="457200" algn="l"/>
              </a:tabLst>
            </a:pPr>
            <a:r>
              <a:rPr lang="en-US" b="1" dirty="0">
                <a:solidFill>
                  <a:srgbClr val="333333"/>
                </a:solidFill>
                <a:latin typeface="Source Sans Pro" panose="020B0503030403020204" pitchFamily="34" charset="0"/>
                <a:ea typeface="Times New Roman" panose="02020603050405020304" pitchFamily="18" charset="0"/>
              </a:rPr>
              <a:t>Exhibit interpersonal communication, cooperative relationships and </a:t>
            </a:r>
            <a:r>
              <a:rPr lang="en-US" b="1" dirty="0">
                <a:solidFill>
                  <a:srgbClr val="333333"/>
                </a:solidFill>
                <a:highlight>
                  <a:srgbClr val="00FF00"/>
                </a:highlight>
                <a:latin typeface="Source Sans Pro" panose="020B0503030403020204" pitchFamily="34" charset="0"/>
                <a:ea typeface="Times New Roman" panose="02020603050405020304" pitchFamily="18" charset="0"/>
              </a:rPr>
              <a:t>social interaction within diverse and dynamic environments</a:t>
            </a:r>
          </a:p>
          <a:p>
            <a:pPr marR="0" lvl="0">
              <a:lnSpc>
                <a:spcPct val="150000"/>
              </a:lnSpc>
              <a:spcBef>
                <a:spcPts val="0"/>
              </a:spcBef>
              <a:spcAft>
                <a:spcPts val="0"/>
              </a:spcAft>
              <a:buSzPts val="1000"/>
              <a:tabLst>
                <a:tab pos="457200" algn="l"/>
              </a:tabLst>
            </a:pPr>
            <a:endParaRPr lang="en-US" b="1" dirty="0">
              <a:solidFill>
                <a:srgbClr val="333333"/>
              </a:solidFill>
              <a:latin typeface="Source Sans Pro" panose="020B0503030403020204" pitchFamily="34" charset="0"/>
              <a:ea typeface="Times New Roman" panose="02020603050405020304" pitchFamily="18" charset="0"/>
            </a:endParaRPr>
          </a:p>
          <a:p>
            <a:pPr marL="342900" marR="0" lvl="0" indent="-342900">
              <a:lnSpc>
                <a:spcPct val="150000"/>
              </a:lnSpc>
              <a:spcBef>
                <a:spcPts val="0"/>
              </a:spcBef>
              <a:spcAft>
                <a:spcPts val="0"/>
              </a:spcAft>
              <a:buSzPts val="1000"/>
              <a:buFont typeface="Symbol" panose="05050102010706020507" pitchFamily="18" charset="2"/>
              <a:buChar char=""/>
              <a:tabLst>
                <a:tab pos="457200" algn="l"/>
              </a:tabLst>
            </a:pPr>
            <a:r>
              <a:rPr lang="en-US" b="1" dirty="0">
                <a:solidFill>
                  <a:srgbClr val="333333"/>
                </a:solidFill>
                <a:latin typeface="Source Sans Pro" panose="020B0503030403020204" pitchFamily="34" charset="0"/>
                <a:ea typeface="Times New Roman" panose="02020603050405020304" pitchFamily="18" charset="0"/>
              </a:rPr>
              <a:t>Analyze and understand the discipline of kinesiology to </a:t>
            </a:r>
            <a:r>
              <a:rPr lang="en-US" b="1" dirty="0">
                <a:solidFill>
                  <a:srgbClr val="333333"/>
                </a:solidFill>
                <a:highlight>
                  <a:srgbClr val="00FF00"/>
                </a:highlight>
                <a:latin typeface="Source Sans Pro" panose="020B0503030403020204" pitchFamily="34" charset="0"/>
                <a:ea typeface="Times New Roman" panose="02020603050405020304" pitchFamily="18" charset="0"/>
              </a:rPr>
              <a:t>apply appropriate scientific and quantitative conclusions to physical activity</a:t>
            </a:r>
          </a:p>
          <a:p>
            <a:pPr marL="342900" marR="0" lvl="0" indent="-342900">
              <a:lnSpc>
                <a:spcPct val="150000"/>
              </a:lnSpc>
              <a:spcBef>
                <a:spcPts val="0"/>
              </a:spcBef>
              <a:spcAft>
                <a:spcPts val="0"/>
              </a:spcAft>
              <a:buSzPts val="1000"/>
              <a:buFont typeface="Symbol" panose="05050102010706020507" pitchFamily="18" charset="2"/>
              <a:buChar char=""/>
              <a:tabLst>
                <a:tab pos="457200" algn="l"/>
              </a:tabLst>
            </a:pPr>
            <a:endParaRPr lang="en-US" b="1" dirty="0">
              <a:solidFill>
                <a:srgbClr val="333333"/>
              </a:solidFill>
              <a:latin typeface="Source Sans Pro" panose="020B0503030403020204" pitchFamily="34" charset="0"/>
              <a:ea typeface="Times New Roman" panose="02020603050405020304" pitchFamily="18" charset="0"/>
            </a:endParaRPr>
          </a:p>
          <a:p>
            <a:pPr marL="342900" marR="0" lvl="0" indent="-342900">
              <a:lnSpc>
                <a:spcPct val="150000"/>
              </a:lnSpc>
              <a:spcBef>
                <a:spcPts val="0"/>
              </a:spcBef>
              <a:spcAft>
                <a:spcPts val="0"/>
              </a:spcAft>
              <a:buSzPts val="1000"/>
              <a:buFont typeface="Symbol" panose="05050102010706020507" pitchFamily="18" charset="2"/>
              <a:buChar char=""/>
              <a:tabLst>
                <a:tab pos="457200" algn="l"/>
              </a:tabLst>
            </a:pPr>
            <a:r>
              <a:rPr lang="en-US" b="1" dirty="0">
                <a:solidFill>
                  <a:srgbClr val="333333"/>
                </a:solidFill>
                <a:latin typeface="Source Sans Pro" panose="020B0503030403020204" pitchFamily="34" charset="0"/>
                <a:ea typeface="Times New Roman" panose="02020603050405020304" pitchFamily="18" charset="0"/>
              </a:rPr>
              <a:t>Demonstrate and </a:t>
            </a:r>
            <a:r>
              <a:rPr lang="en-US" b="1" dirty="0">
                <a:solidFill>
                  <a:srgbClr val="333333"/>
                </a:solidFill>
                <a:highlight>
                  <a:srgbClr val="00FF00"/>
                </a:highlight>
                <a:latin typeface="Source Sans Pro" panose="020B0503030403020204" pitchFamily="34" charset="0"/>
                <a:ea typeface="Times New Roman" panose="02020603050405020304" pitchFamily="18" charset="0"/>
              </a:rPr>
              <a:t>improve fitness components</a:t>
            </a:r>
            <a:r>
              <a:rPr lang="en-US" b="1" dirty="0">
                <a:solidFill>
                  <a:srgbClr val="333333"/>
                </a:solidFill>
                <a:latin typeface="Source Sans Pro" panose="020B0503030403020204" pitchFamily="34" charset="0"/>
                <a:ea typeface="Times New Roman" panose="02020603050405020304" pitchFamily="18" charset="0"/>
              </a:rPr>
              <a:t> along with alignment, body positioning, special awareness, or rhythm while performing exercise movements</a:t>
            </a:r>
          </a:p>
          <a:p>
            <a:pPr marR="0" lvl="0">
              <a:lnSpc>
                <a:spcPct val="150000"/>
              </a:lnSpc>
              <a:spcBef>
                <a:spcPts val="0"/>
              </a:spcBef>
              <a:spcAft>
                <a:spcPts val="0"/>
              </a:spcAft>
              <a:buSzPts val="1000"/>
              <a:tabLst>
                <a:tab pos="457200" algn="l"/>
              </a:tabLst>
            </a:pPr>
            <a:endParaRPr lang="en-US" b="1" dirty="0">
              <a:solidFill>
                <a:srgbClr val="333333"/>
              </a:solidFill>
              <a:latin typeface="Source Sans Pro" panose="020B0503030403020204" pitchFamily="34" charset="0"/>
              <a:ea typeface="Times New Roman" panose="02020603050405020304" pitchFamily="18" charset="0"/>
            </a:endParaRPr>
          </a:p>
          <a:p>
            <a:pPr marL="342900" marR="0" lvl="0" indent="-342900">
              <a:lnSpc>
                <a:spcPct val="150000"/>
              </a:lnSpc>
              <a:spcBef>
                <a:spcPts val="0"/>
              </a:spcBef>
              <a:spcAft>
                <a:spcPts val="0"/>
              </a:spcAft>
              <a:buSzPts val="1000"/>
              <a:buFont typeface="Symbol" panose="05050102010706020507" pitchFamily="18" charset="2"/>
              <a:buChar char=""/>
              <a:tabLst>
                <a:tab pos="457200" algn="l"/>
              </a:tabLst>
            </a:pPr>
            <a:r>
              <a:rPr lang="en-US" b="1" dirty="0">
                <a:solidFill>
                  <a:srgbClr val="333333"/>
                </a:solidFill>
                <a:latin typeface="Source Sans Pro" panose="020B0503030403020204" pitchFamily="34" charset="0"/>
                <a:ea typeface="Times New Roman" panose="02020603050405020304" pitchFamily="18" charset="0"/>
              </a:rPr>
              <a:t>Demonstrate professional and ethical decision-making and </a:t>
            </a:r>
            <a:r>
              <a:rPr lang="en-US" b="1" dirty="0">
                <a:solidFill>
                  <a:srgbClr val="333333"/>
                </a:solidFill>
                <a:highlight>
                  <a:srgbClr val="00FF00"/>
                </a:highlight>
                <a:latin typeface="Source Sans Pro" panose="020B0503030403020204" pitchFamily="34" charset="0"/>
                <a:ea typeface="Times New Roman" panose="02020603050405020304" pitchFamily="18" charset="0"/>
              </a:rPr>
              <a:t>civic responsibility </a:t>
            </a:r>
            <a:r>
              <a:rPr lang="en-US" b="1" dirty="0">
                <a:solidFill>
                  <a:srgbClr val="333333"/>
                </a:solidFill>
                <a:latin typeface="Source Sans Pro" panose="020B0503030403020204" pitchFamily="34" charset="0"/>
                <a:ea typeface="Times New Roman" panose="02020603050405020304" pitchFamily="18" charset="0"/>
              </a:rPr>
              <a:t>when applying knowledge of kinesiology</a:t>
            </a:r>
            <a:br>
              <a:rPr lang="en-US" dirty="0">
                <a:solidFill>
                  <a:srgbClr val="333333"/>
                </a:solidFill>
                <a:latin typeface="Source Sans Pro" panose="020B0503030403020204" pitchFamily="34" charset="0"/>
                <a:ea typeface="Times New Roman" panose="02020603050405020304" pitchFamily="18" charset="0"/>
              </a:rPr>
            </a:br>
            <a:endParaRPr lang="en-US" dirty="0">
              <a:solidFill>
                <a:srgbClr val="333333"/>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721524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288925"/>
            <a:ext cx="10875148" cy="625475"/>
          </a:xfrm>
        </p:spPr>
        <p:txBody>
          <a:bodyPr>
            <a:normAutofit fontScale="90000"/>
          </a:bodyPr>
          <a:lstStyle/>
          <a:p>
            <a:r>
              <a:rPr lang="en-US" sz="3000" b="1" dirty="0">
                <a:latin typeface="Eras Medium ITC" panose="020B0602030504020804" pitchFamily="34" charset="0"/>
              </a:rPr>
              <a:t>How Can Our Campus Community Support KAD Student Success?</a:t>
            </a:r>
          </a:p>
        </p:txBody>
      </p:sp>
      <p:sp>
        <p:nvSpPr>
          <p:cNvPr id="4" name="Rectangle 3"/>
          <p:cNvSpPr/>
          <p:nvPr/>
        </p:nvSpPr>
        <p:spPr>
          <a:xfrm>
            <a:off x="0" y="0"/>
            <a:ext cx="2952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95275" y="914400"/>
            <a:ext cx="118967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590550" y="1198561"/>
            <a:ext cx="11182350" cy="53752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latin typeface="Constantia" panose="02030602050306030303" pitchFamily="18" charset="0"/>
            </a:endParaRPr>
          </a:p>
        </p:txBody>
      </p:sp>
      <p:pic>
        <p:nvPicPr>
          <p:cNvPr id="7" name="Picture 6">
            <a:extLst>
              <a:ext uri="{FF2B5EF4-FFF2-40B4-BE49-F238E27FC236}">
                <a16:creationId xmlns:a16="http://schemas.microsoft.com/office/drawing/2014/main" id="{A0FFAD6D-D857-460D-AF05-A61B34576418}"/>
              </a:ext>
            </a:extLst>
          </p:cNvPr>
          <p:cNvPicPr>
            <a:picLocks noChangeAspect="1"/>
          </p:cNvPicPr>
          <p:nvPr/>
        </p:nvPicPr>
        <p:blipFill>
          <a:blip r:embed="rId3"/>
          <a:stretch>
            <a:fillRect/>
          </a:stretch>
        </p:blipFill>
        <p:spPr>
          <a:xfrm>
            <a:off x="7698051" y="1194567"/>
            <a:ext cx="3344644" cy="2441347"/>
          </a:xfrm>
          <a:prstGeom prst="rect">
            <a:avLst/>
          </a:prstGeom>
        </p:spPr>
      </p:pic>
      <p:pic>
        <p:nvPicPr>
          <p:cNvPr id="8" name="Content Placeholder 3">
            <a:extLst>
              <a:ext uri="{FF2B5EF4-FFF2-40B4-BE49-F238E27FC236}">
                <a16:creationId xmlns:a16="http://schemas.microsoft.com/office/drawing/2014/main" id="{628C985B-3682-4E7B-AA25-AD2B41585FFE}"/>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7717366" y="4206338"/>
            <a:ext cx="3344644" cy="2308080"/>
          </a:xfrm>
        </p:spPr>
      </p:pic>
      <p:sp>
        <p:nvSpPr>
          <p:cNvPr id="3" name="Rectangle 2">
            <a:extLst>
              <a:ext uri="{FF2B5EF4-FFF2-40B4-BE49-F238E27FC236}">
                <a16:creationId xmlns:a16="http://schemas.microsoft.com/office/drawing/2014/main" id="{2D64D148-7059-46CE-835B-F2A8121B18B0}"/>
              </a:ext>
            </a:extLst>
          </p:cNvPr>
          <p:cNvSpPr/>
          <p:nvPr/>
        </p:nvSpPr>
        <p:spPr>
          <a:xfrm>
            <a:off x="590550" y="2266379"/>
            <a:ext cx="4865947" cy="76944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571500" indent="-571500">
              <a:buFont typeface="Wingdings" panose="05000000000000000000" pitchFamily="2" charset="2"/>
              <a:buChar char="ü"/>
            </a:pPr>
            <a:r>
              <a:rPr lang="en-US" sz="4400" b="1" cap="none" spc="0" dirty="0">
                <a:ln/>
                <a:solidFill>
                  <a:srgbClr val="92D050"/>
                </a:solidFill>
                <a:effectLst/>
              </a:rPr>
              <a:t>Division</a:t>
            </a:r>
            <a:r>
              <a:rPr lang="en-US" sz="4400" b="1" cap="none" spc="0" dirty="0">
                <a:ln/>
                <a:solidFill>
                  <a:schemeClr val="accent4"/>
                </a:solidFill>
                <a:effectLst/>
              </a:rPr>
              <a:t> </a:t>
            </a:r>
            <a:r>
              <a:rPr lang="en-US" sz="4400" b="1" cap="none" spc="0" dirty="0">
                <a:ln/>
                <a:solidFill>
                  <a:srgbClr val="92D050"/>
                </a:solidFill>
                <a:effectLst/>
              </a:rPr>
              <a:t>Assistant</a:t>
            </a:r>
          </a:p>
        </p:txBody>
      </p:sp>
      <p:sp>
        <p:nvSpPr>
          <p:cNvPr id="10" name="Rectangle 9">
            <a:extLst>
              <a:ext uri="{FF2B5EF4-FFF2-40B4-BE49-F238E27FC236}">
                <a16:creationId xmlns:a16="http://schemas.microsoft.com/office/drawing/2014/main" id="{1C1EA186-C111-41FD-9DB6-354CAD5D7CB0}"/>
              </a:ext>
            </a:extLst>
          </p:cNvPr>
          <p:cNvSpPr/>
          <p:nvPr/>
        </p:nvSpPr>
        <p:spPr>
          <a:xfrm>
            <a:off x="590550" y="1087122"/>
            <a:ext cx="6667733"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571500" indent="-571500">
              <a:buFont typeface="Wingdings" panose="05000000000000000000" pitchFamily="2" charset="2"/>
              <a:buChar char="ü"/>
            </a:pPr>
            <a:r>
              <a:rPr lang="en-US" sz="4400" b="1" cap="none" spc="0" dirty="0">
                <a:ln/>
                <a:solidFill>
                  <a:srgbClr val="92D050"/>
                </a:solidFill>
                <a:effectLst/>
              </a:rPr>
              <a:t>Dean/Athletic Director</a:t>
            </a:r>
          </a:p>
        </p:txBody>
      </p:sp>
      <p:sp>
        <p:nvSpPr>
          <p:cNvPr id="12" name="Rectangle 11">
            <a:extLst>
              <a:ext uri="{FF2B5EF4-FFF2-40B4-BE49-F238E27FC236}">
                <a16:creationId xmlns:a16="http://schemas.microsoft.com/office/drawing/2014/main" id="{2FD35F07-FEE3-4398-9D79-194F54DE5C71}"/>
              </a:ext>
            </a:extLst>
          </p:cNvPr>
          <p:cNvSpPr/>
          <p:nvPr/>
        </p:nvSpPr>
        <p:spPr>
          <a:xfrm>
            <a:off x="582915" y="4527470"/>
            <a:ext cx="5445209"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571500" indent="-571500">
              <a:buFont typeface="Wingdings" panose="05000000000000000000" pitchFamily="2" charset="2"/>
              <a:buChar char="ü"/>
            </a:pPr>
            <a:r>
              <a:rPr lang="en-US" sz="4400" b="1" cap="none" spc="0" dirty="0">
                <a:ln/>
                <a:solidFill>
                  <a:srgbClr val="92D050"/>
                </a:solidFill>
                <a:effectLst/>
              </a:rPr>
              <a:t>Office Assistant II</a:t>
            </a:r>
          </a:p>
        </p:txBody>
      </p:sp>
      <p:sp>
        <p:nvSpPr>
          <p:cNvPr id="13" name="Rectangle 12">
            <a:extLst>
              <a:ext uri="{FF2B5EF4-FFF2-40B4-BE49-F238E27FC236}">
                <a16:creationId xmlns:a16="http://schemas.microsoft.com/office/drawing/2014/main" id="{27E0242B-A449-423C-B7A4-5EEB52654BAD}"/>
              </a:ext>
            </a:extLst>
          </p:cNvPr>
          <p:cNvSpPr/>
          <p:nvPr/>
        </p:nvSpPr>
        <p:spPr>
          <a:xfrm>
            <a:off x="590550" y="3319980"/>
            <a:ext cx="777822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571500" indent="-571500">
              <a:buFont typeface="Wingdings" panose="05000000000000000000" pitchFamily="2" charset="2"/>
              <a:buChar char="ü"/>
            </a:pPr>
            <a:r>
              <a:rPr lang="en-US" sz="4400" b="1" cap="none" spc="0" dirty="0">
                <a:ln/>
                <a:solidFill>
                  <a:srgbClr val="92D050"/>
                </a:solidFill>
                <a:effectLst/>
              </a:rPr>
              <a:t>Program</a:t>
            </a:r>
            <a:r>
              <a:rPr lang="en-US" sz="5400" b="1" cap="none" spc="0" dirty="0">
                <a:ln/>
                <a:solidFill>
                  <a:srgbClr val="92D050"/>
                </a:solidFill>
                <a:effectLst/>
              </a:rPr>
              <a:t> </a:t>
            </a:r>
            <a:r>
              <a:rPr lang="en-US" sz="4400" b="1" cap="none" spc="0" dirty="0">
                <a:ln/>
                <a:solidFill>
                  <a:srgbClr val="92D050"/>
                </a:solidFill>
                <a:effectLst/>
              </a:rPr>
              <a:t>Services</a:t>
            </a:r>
            <a:r>
              <a:rPr lang="en-US" sz="5400" b="1" cap="none" spc="0" dirty="0">
                <a:ln/>
                <a:solidFill>
                  <a:srgbClr val="92D050"/>
                </a:solidFill>
                <a:effectLst/>
              </a:rPr>
              <a:t> </a:t>
            </a:r>
            <a:r>
              <a:rPr lang="en-US" sz="4400" b="1" cap="none" spc="0" dirty="0">
                <a:ln/>
                <a:solidFill>
                  <a:srgbClr val="92D050"/>
                </a:solidFill>
                <a:effectLst/>
              </a:rPr>
              <a:t>Coordinator</a:t>
            </a:r>
            <a:endParaRPr lang="en-US" sz="5400" b="1" cap="none" spc="0" dirty="0">
              <a:ln/>
              <a:solidFill>
                <a:srgbClr val="92D050"/>
              </a:solidFill>
              <a:effectLst/>
            </a:endParaRPr>
          </a:p>
        </p:txBody>
      </p:sp>
    </p:spTree>
    <p:extLst>
      <p:ext uri="{BB962C8B-B14F-4D97-AF65-F5344CB8AC3E}">
        <p14:creationId xmlns:p14="http://schemas.microsoft.com/office/powerpoint/2010/main" val="1680200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26244" y="159544"/>
            <a:ext cx="11044237" cy="6538912"/>
          </a:xfrm>
          <a:prstGeom prst="rect">
            <a:avLst/>
          </a:prstGeom>
          <a:blipFill dpi="0" rotWithShape="1">
            <a:blip r:embed="rId3">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619875" y="319088"/>
            <a:ext cx="5276850" cy="957262"/>
          </a:xfrm>
        </p:spPr>
        <p:txBody>
          <a:bodyPr>
            <a:noAutofit/>
          </a:bodyPr>
          <a:lstStyle/>
          <a:p>
            <a:r>
              <a:rPr lang="en-US" sz="2000" dirty="0">
                <a:latin typeface="Eras Medium ITC" panose="020B0602030504020804" pitchFamily="34" charset="0"/>
              </a:rPr>
              <a:t>Kinesiology, Athletics, &amp; Dance Division</a:t>
            </a:r>
          </a:p>
        </p:txBody>
      </p:sp>
      <p:sp>
        <p:nvSpPr>
          <p:cNvPr id="3" name="Subtitle 2"/>
          <p:cNvSpPr>
            <a:spLocks noGrp="1"/>
          </p:cNvSpPr>
          <p:nvPr>
            <p:ph type="subTitle" idx="1"/>
          </p:nvPr>
        </p:nvSpPr>
        <p:spPr>
          <a:xfrm>
            <a:off x="1644422" y="3288530"/>
            <a:ext cx="8737828" cy="1340619"/>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US" sz="4800" b="1" dirty="0">
                <a:latin typeface="Eras Medium ITC" panose="020B0602030504020804" pitchFamily="34" charset="0"/>
              </a:rPr>
              <a:t>Thank You</a:t>
            </a:r>
          </a:p>
        </p:txBody>
      </p:sp>
      <p:sp>
        <p:nvSpPr>
          <p:cNvPr id="4" name="Rectangle 3"/>
          <p:cNvSpPr/>
          <p:nvPr/>
        </p:nvSpPr>
        <p:spPr>
          <a:xfrm>
            <a:off x="11896725" y="0"/>
            <a:ext cx="2952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0" y="1276350"/>
            <a:ext cx="118967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Subtitle 2"/>
          <p:cNvSpPr txBox="1">
            <a:spLocks/>
          </p:cNvSpPr>
          <p:nvPr/>
        </p:nvSpPr>
        <p:spPr>
          <a:xfrm>
            <a:off x="7299298" y="1435894"/>
            <a:ext cx="4673503" cy="5732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Eras Medium ITC" panose="020B0602030504020804" pitchFamily="34" charset="0"/>
              </a:rPr>
              <a:t>	 Position Proposal 2019</a:t>
            </a:r>
          </a:p>
          <a:p>
            <a:endParaRPr lang="en-US" dirty="0">
              <a:latin typeface="Eras Light ITC" panose="020B0402030504020804" pitchFamily="34" charset="0"/>
            </a:endParaRPr>
          </a:p>
        </p:txBody>
      </p:sp>
    </p:spTree>
    <p:extLst>
      <p:ext uri="{BB962C8B-B14F-4D97-AF65-F5344CB8AC3E}">
        <p14:creationId xmlns:p14="http://schemas.microsoft.com/office/powerpoint/2010/main" val="971077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91070"/>
            <a:ext cx="3935413" cy="750306"/>
          </a:xfrm>
        </p:spPr>
        <p:txBody>
          <a:bodyPr>
            <a:normAutofit/>
          </a:bodyPr>
          <a:lstStyle/>
          <a:p>
            <a:r>
              <a:rPr lang="en-US" sz="3000" b="1" dirty="0">
                <a:latin typeface="Eras Medium ITC" panose="020B0602030504020804" pitchFamily="34" charset="0"/>
              </a:rPr>
              <a:t>KAD 2017</a:t>
            </a:r>
          </a:p>
        </p:txBody>
      </p:sp>
      <p:sp>
        <p:nvSpPr>
          <p:cNvPr id="8" name="Text Placeholder 7">
            <a:extLst>
              <a:ext uri="{FF2B5EF4-FFF2-40B4-BE49-F238E27FC236}">
                <a16:creationId xmlns:a16="http://schemas.microsoft.com/office/drawing/2014/main" id="{B05EFBD6-F46B-48BC-A560-DBFE69E44435}"/>
              </a:ext>
            </a:extLst>
          </p:cNvPr>
          <p:cNvSpPr>
            <a:spLocks noGrp="1"/>
          </p:cNvSpPr>
          <p:nvPr>
            <p:ph type="body" sz="half" idx="2"/>
          </p:nvPr>
        </p:nvSpPr>
        <p:spPr>
          <a:xfrm>
            <a:off x="681788" y="1198561"/>
            <a:ext cx="5959644" cy="5490996"/>
          </a:xfrm>
        </p:spPr>
        <p:txBody>
          <a:bodyPr>
            <a:noAutofit/>
          </a:bodyPr>
          <a:lstStyle/>
          <a:p>
            <a:pPr marL="285750" indent="-285750">
              <a:buFont typeface="Arial" panose="020B0604020202020204" pitchFamily="34" charset="0"/>
              <a:buChar char="•"/>
            </a:pPr>
            <a:r>
              <a:rPr lang="en-US" sz="2000" b="1" dirty="0"/>
              <a:t>KAD Students, Student Athletes, Faculty, Coaches, and Staff displaced</a:t>
            </a:r>
          </a:p>
          <a:p>
            <a:pPr marL="742950" lvl="1" indent="-285750">
              <a:lnSpc>
                <a:spcPct val="120000"/>
              </a:lnSpc>
              <a:buFont typeface="Arial" panose="020B0604020202020204" pitchFamily="34" charset="0"/>
              <a:buChar char="•"/>
            </a:pPr>
            <a:r>
              <a:rPr lang="en-US" sz="2000" dirty="0"/>
              <a:t>Main Theatre</a:t>
            </a:r>
          </a:p>
          <a:p>
            <a:pPr marL="742950" lvl="1" indent="-285750">
              <a:lnSpc>
                <a:spcPct val="120000"/>
              </a:lnSpc>
              <a:buFont typeface="Arial" panose="020B0604020202020204" pitchFamily="34" charset="0"/>
              <a:buChar char="•"/>
            </a:pPr>
            <a:r>
              <a:rPr lang="en-US" sz="2000" dirty="0"/>
              <a:t>College of San Mateo</a:t>
            </a:r>
          </a:p>
          <a:p>
            <a:pPr marL="742950" lvl="1" indent="-285750">
              <a:lnSpc>
                <a:spcPct val="120000"/>
              </a:lnSpc>
              <a:buFont typeface="Arial" panose="020B0604020202020204" pitchFamily="34" charset="0"/>
              <a:buChar char="•"/>
            </a:pPr>
            <a:r>
              <a:rPr lang="en-US" sz="2000" dirty="0"/>
              <a:t>Redwood High School</a:t>
            </a:r>
          </a:p>
          <a:p>
            <a:pPr marL="742950" lvl="1" indent="-285750">
              <a:lnSpc>
                <a:spcPct val="120000"/>
              </a:lnSpc>
              <a:buFont typeface="Arial" panose="020B0604020202020204" pitchFamily="34" charset="0"/>
              <a:buChar char="•"/>
            </a:pPr>
            <a:r>
              <a:rPr lang="en-US" sz="2000" dirty="0"/>
              <a:t>Notre Dame De Namur</a:t>
            </a:r>
          </a:p>
          <a:p>
            <a:pPr marL="285750" indent="-285750">
              <a:buFont typeface="Arial" panose="020B0604020202020204" pitchFamily="34" charset="0"/>
              <a:buChar char="•"/>
            </a:pPr>
            <a:r>
              <a:rPr lang="en-US" sz="2000" b="1" dirty="0"/>
              <a:t>Dean Anniqua Rana transfers to CSM</a:t>
            </a:r>
          </a:p>
          <a:p>
            <a:pPr marL="285750" indent="-285750">
              <a:buFont typeface="Arial" panose="020B0604020202020204" pitchFamily="34" charset="0"/>
              <a:buChar char="•"/>
            </a:pPr>
            <a:r>
              <a:rPr lang="en-US" sz="2000" b="1" dirty="0"/>
              <a:t>Division of ALL dismantled</a:t>
            </a:r>
          </a:p>
          <a:p>
            <a:pPr marL="742950" lvl="1" indent="-285750">
              <a:lnSpc>
                <a:spcPct val="120000"/>
              </a:lnSpc>
              <a:buFont typeface="Arial" panose="020B0604020202020204" pitchFamily="34" charset="0"/>
              <a:buChar char="•"/>
            </a:pPr>
            <a:r>
              <a:rPr lang="en-US" sz="2000" dirty="0"/>
              <a:t>KAD Department reports directly to Office of Instruction</a:t>
            </a:r>
          </a:p>
          <a:p>
            <a:pPr marL="742950" lvl="1" indent="-285750">
              <a:lnSpc>
                <a:spcPct val="170000"/>
              </a:lnSpc>
              <a:buFont typeface="Arial" panose="020B0604020202020204" pitchFamily="34" charset="0"/>
              <a:buChar char="•"/>
            </a:pPr>
            <a:r>
              <a:rPr lang="en-US" sz="2000" dirty="0">
                <a:highlight>
                  <a:srgbClr val="FFFF00"/>
                </a:highlight>
              </a:rPr>
              <a:t>Library and Learning Center Department becomes Academic Services and Learning Technologies Division</a:t>
            </a:r>
          </a:p>
          <a:p>
            <a:pPr lvl="2"/>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
        <p:nvSpPr>
          <p:cNvPr id="4" name="Rectangle 3"/>
          <p:cNvSpPr/>
          <p:nvPr/>
        </p:nvSpPr>
        <p:spPr>
          <a:xfrm>
            <a:off x="0" y="0"/>
            <a:ext cx="2952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95275" y="914400"/>
            <a:ext cx="118967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590550" y="1198561"/>
            <a:ext cx="11182350" cy="53752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latin typeface="Constantia" panose="02030602050306030303" pitchFamily="18" charset="0"/>
            </a:endParaRPr>
          </a:p>
        </p:txBody>
      </p:sp>
      <p:pic>
        <p:nvPicPr>
          <p:cNvPr id="12" name="Picture 11">
            <a:extLst>
              <a:ext uri="{FF2B5EF4-FFF2-40B4-BE49-F238E27FC236}">
                <a16:creationId xmlns:a16="http://schemas.microsoft.com/office/drawing/2014/main" id="{0B6D5C0D-D517-4915-96ED-679E7EC9185C}"/>
              </a:ext>
            </a:extLst>
          </p:cNvPr>
          <p:cNvPicPr>
            <a:picLocks noChangeAspect="1"/>
          </p:cNvPicPr>
          <p:nvPr/>
        </p:nvPicPr>
        <p:blipFill>
          <a:blip r:embed="rId3"/>
          <a:stretch>
            <a:fillRect/>
          </a:stretch>
        </p:blipFill>
        <p:spPr>
          <a:xfrm>
            <a:off x="7251031" y="1828801"/>
            <a:ext cx="4449171" cy="3830638"/>
          </a:xfrm>
          <a:prstGeom prst="rect">
            <a:avLst/>
          </a:prstGeom>
        </p:spPr>
      </p:pic>
    </p:spTree>
    <p:extLst>
      <p:ext uri="{BB962C8B-B14F-4D97-AF65-F5344CB8AC3E}">
        <p14:creationId xmlns:p14="http://schemas.microsoft.com/office/powerpoint/2010/main" val="3232879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91070"/>
            <a:ext cx="3935413" cy="750306"/>
          </a:xfrm>
        </p:spPr>
        <p:txBody>
          <a:bodyPr>
            <a:normAutofit/>
          </a:bodyPr>
          <a:lstStyle/>
          <a:p>
            <a:r>
              <a:rPr lang="en-US" sz="3000" b="1" dirty="0">
                <a:latin typeface="Eras Medium ITC" panose="020B0602030504020804" pitchFamily="34" charset="0"/>
              </a:rPr>
              <a:t>KAD 2017 - Present</a:t>
            </a:r>
          </a:p>
        </p:txBody>
      </p:sp>
      <p:sp>
        <p:nvSpPr>
          <p:cNvPr id="8" name="Text Placeholder 7">
            <a:extLst>
              <a:ext uri="{FF2B5EF4-FFF2-40B4-BE49-F238E27FC236}">
                <a16:creationId xmlns:a16="http://schemas.microsoft.com/office/drawing/2014/main" id="{B05EFBD6-F46B-48BC-A560-DBFE69E44435}"/>
              </a:ext>
            </a:extLst>
          </p:cNvPr>
          <p:cNvSpPr>
            <a:spLocks noGrp="1"/>
          </p:cNvSpPr>
          <p:nvPr>
            <p:ph type="body" sz="half" idx="2"/>
          </p:nvPr>
        </p:nvSpPr>
        <p:spPr>
          <a:xfrm>
            <a:off x="681789" y="987425"/>
            <a:ext cx="6134602" cy="5670042"/>
          </a:xfrm>
        </p:spPr>
        <p:txBody>
          <a:bodyPr>
            <a:noAutofit/>
          </a:bodyPr>
          <a:lstStyle/>
          <a:p>
            <a:pPr marL="285750" indent="-285750">
              <a:lnSpc>
                <a:spcPct val="150000"/>
              </a:lnSpc>
              <a:buFont typeface="Arial" panose="020B0604020202020204" pitchFamily="34" charset="0"/>
              <a:buChar char="•"/>
            </a:pPr>
            <a:r>
              <a:rPr lang="en-US" sz="2000" b="1" dirty="0"/>
              <a:t>KAD reports to multiple Vice Presidents</a:t>
            </a:r>
          </a:p>
          <a:p>
            <a:pPr marL="742950" lvl="1" indent="-285750">
              <a:lnSpc>
                <a:spcPct val="150000"/>
              </a:lnSpc>
              <a:buFont typeface="Arial" panose="020B0604020202020204" pitchFamily="34" charset="0"/>
              <a:buChar char="•"/>
            </a:pPr>
            <a:r>
              <a:rPr lang="en-US" sz="2000" dirty="0"/>
              <a:t>Gregory Anderson, VPI</a:t>
            </a:r>
          </a:p>
          <a:p>
            <a:pPr marL="742950" lvl="1" indent="-285750">
              <a:lnSpc>
                <a:spcPct val="150000"/>
              </a:lnSpc>
              <a:buFont typeface="Arial" panose="020B0604020202020204" pitchFamily="34" charset="0"/>
              <a:buChar char="•"/>
            </a:pPr>
            <a:r>
              <a:rPr lang="en-US" sz="2000" dirty="0"/>
              <a:t>David Johnson, VPI</a:t>
            </a:r>
          </a:p>
          <a:p>
            <a:pPr marL="742950" lvl="1" indent="-285750">
              <a:lnSpc>
                <a:spcPct val="150000"/>
              </a:lnSpc>
              <a:buFont typeface="Arial" panose="020B0604020202020204" pitchFamily="34" charset="0"/>
              <a:buChar char="•"/>
            </a:pPr>
            <a:r>
              <a:rPr lang="en-US" sz="2000" dirty="0"/>
              <a:t>Phillip King, VPSS</a:t>
            </a:r>
          </a:p>
          <a:p>
            <a:pPr marL="742950" lvl="1" indent="-285750">
              <a:lnSpc>
                <a:spcPct val="150000"/>
              </a:lnSpc>
              <a:buFont typeface="Arial" panose="020B0604020202020204" pitchFamily="34" charset="0"/>
              <a:buChar char="•"/>
            </a:pPr>
            <a:r>
              <a:rPr lang="en-US" sz="2000" dirty="0"/>
              <a:t>Tammy Robinson, VPI</a:t>
            </a:r>
          </a:p>
          <a:p>
            <a:pPr marL="285750" indent="-285750">
              <a:lnSpc>
                <a:spcPct val="150000"/>
              </a:lnSpc>
              <a:buFont typeface="Arial" panose="020B0604020202020204" pitchFamily="34" charset="0"/>
              <a:buChar char="•"/>
            </a:pPr>
            <a:r>
              <a:rPr lang="en-US" sz="2000" b="1" dirty="0"/>
              <a:t>Swing space remains a challenge to our students</a:t>
            </a:r>
          </a:p>
          <a:p>
            <a:pPr marL="742950" lvl="1" indent="-285750">
              <a:lnSpc>
                <a:spcPct val="150000"/>
              </a:lnSpc>
              <a:buFont typeface="Arial" panose="020B0604020202020204" pitchFamily="34" charset="0"/>
              <a:buChar char="•"/>
            </a:pPr>
            <a:r>
              <a:rPr lang="en-US" sz="2000" u="sng" dirty="0"/>
              <a:t>KINE Dept </a:t>
            </a:r>
            <a:r>
              <a:rPr lang="en-US" sz="2000" dirty="0"/>
              <a:t>– Displaced to the MT, FLDS, and 5-221</a:t>
            </a:r>
          </a:p>
          <a:p>
            <a:pPr marL="742950" lvl="1" indent="-285750">
              <a:lnSpc>
                <a:spcPct val="150000"/>
              </a:lnSpc>
              <a:buFont typeface="Arial" panose="020B0604020202020204" pitchFamily="34" charset="0"/>
              <a:buChar char="•"/>
            </a:pPr>
            <a:r>
              <a:rPr lang="en-US" sz="2000" u="sng" dirty="0"/>
              <a:t>ATH Dept </a:t>
            </a:r>
            <a:r>
              <a:rPr lang="en-US" sz="2000" dirty="0"/>
              <a:t>– Displaced to the FLDS, CSM, Redwood HS, NDNU, 5-221, and B9</a:t>
            </a:r>
          </a:p>
          <a:p>
            <a:pPr marL="742950" lvl="1" indent="-285750">
              <a:lnSpc>
                <a:spcPct val="150000"/>
              </a:lnSpc>
              <a:buFont typeface="Arial" panose="020B0604020202020204" pitchFamily="34" charset="0"/>
              <a:buChar char="•"/>
            </a:pPr>
            <a:r>
              <a:rPr lang="en-US" sz="2000" u="sng" dirty="0"/>
              <a:t>DANC Dept </a:t>
            </a:r>
            <a:r>
              <a:rPr lang="en-US" sz="2000" dirty="0"/>
              <a:t>– Displaced to the MT, 5-221, and B9</a:t>
            </a:r>
          </a:p>
          <a:p>
            <a:pPr marL="742950" lvl="1" indent="-285750">
              <a:lnSpc>
                <a:spcPct val="150000"/>
              </a:lnSpc>
              <a:buFont typeface="Arial" panose="020B0604020202020204" pitchFamily="34" charset="0"/>
              <a:buChar char="•"/>
            </a:pPr>
            <a:r>
              <a:rPr lang="en-US" sz="2000" u="sng" dirty="0"/>
              <a:t>DEPT Office </a:t>
            </a:r>
            <a:r>
              <a:rPr lang="en-US" sz="2000" dirty="0"/>
              <a:t>– Displaced to B9 Floor 2, B9 Floor 1</a:t>
            </a:r>
          </a:p>
          <a:p>
            <a:pPr marL="1200150" lvl="2"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
        <p:nvSpPr>
          <p:cNvPr id="4" name="Rectangle 3"/>
          <p:cNvSpPr/>
          <p:nvPr/>
        </p:nvSpPr>
        <p:spPr>
          <a:xfrm>
            <a:off x="0" y="0"/>
            <a:ext cx="2952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95275" y="914400"/>
            <a:ext cx="118967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590550" y="1198561"/>
            <a:ext cx="11182350" cy="53752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latin typeface="Constantia" panose="02030602050306030303" pitchFamily="18" charset="0"/>
            </a:endParaRPr>
          </a:p>
        </p:txBody>
      </p:sp>
      <p:pic>
        <p:nvPicPr>
          <p:cNvPr id="9" name="Picture 8">
            <a:extLst>
              <a:ext uri="{FF2B5EF4-FFF2-40B4-BE49-F238E27FC236}">
                <a16:creationId xmlns:a16="http://schemas.microsoft.com/office/drawing/2014/main" id="{9CFF956B-F016-42BB-8FF3-8D0664625354}"/>
              </a:ext>
            </a:extLst>
          </p:cNvPr>
          <p:cNvPicPr>
            <a:picLocks noChangeAspect="1"/>
          </p:cNvPicPr>
          <p:nvPr/>
        </p:nvPicPr>
        <p:blipFill>
          <a:blip r:embed="rId3"/>
          <a:stretch>
            <a:fillRect/>
          </a:stretch>
        </p:blipFill>
        <p:spPr>
          <a:xfrm>
            <a:off x="7129715" y="1529595"/>
            <a:ext cx="4548937" cy="4129844"/>
          </a:xfrm>
          <a:prstGeom prst="rect">
            <a:avLst/>
          </a:prstGeom>
        </p:spPr>
      </p:pic>
    </p:spTree>
    <p:extLst>
      <p:ext uri="{BB962C8B-B14F-4D97-AF65-F5344CB8AC3E}">
        <p14:creationId xmlns:p14="http://schemas.microsoft.com/office/powerpoint/2010/main" val="2967169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288925"/>
            <a:ext cx="10875148" cy="625475"/>
          </a:xfrm>
        </p:spPr>
        <p:txBody>
          <a:bodyPr>
            <a:normAutofit/>
          </a:bodyPr>
          <a:lstStyle/>
          <a:p>
            <a:r>
              <a:rPr lang="en-US" sz="3000" b="1" dirty="0">
                <a:latin typeface="Eras Medium ITC" panose="020B0602030504020804" pitchFamily="34" charset="0"/>
              </a:rPr>
              <a:t>Year 2021 and Beyond</a:t>
            </a:r>
          </a:p>
        </p:txBody>
      </p:sp>
      <p:sp>
        <p:nvSpPr>
          <p:cNvPr id="4" name="Rectangle 3"/>
          <p:cNvSpPr/>
          <p:nvPr/>
        </p:nvSpPr>
        <p:spPr>
          <a:xfrm>
            <a:off x="0" y="0"/>
            <a:ext cx="2952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95275" y="914400"/>
            <a:ext cx="118967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590550" y="1198561"/>
            <a:ext cx="11182350" cy="53752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latin typeface="Constantia" panose="02030602050306030303" pitchFamily="18" charset="0"/>
            </a:endParaRPr>
          </a:p>
        </p:txBody>
      </p:sp>
      <p:pic>
        <p:nvPicPr>
          <p:cNvPr id="7"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590550" y="1216022"/>
            <a:ext cx="8065664" cy="3097215"/>
          </a:xfrm>
        </p:spPr>
      </p:pic>
      <p:pic>
        <p:nvPicPr>
          <p:cNvPr id="8" name="Content Placeholder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643280" y="1216022"/>
            <a:ext cx="4129619" cy="3097215"/>
          </a:xfrm>
          <a:prstGeom prst="rect">
            <a:avLst/>
          </a:prstGeom>
        </p:spPr>
      </p:pic>
      <p:pic>
        <p:nvPicPr>
          <p:cNvPr id="10" name="Content Placeholder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8267700" y="4305300"/>
            <a:ext cx="3505199" cy="2407443"/>
          </a:xfrm>
          <a:prstGeom prst="rect">
            <a:avLst/>
          </a:prstGeom>
        </p:spPr>
      </p:pic>
      <p:pic>
        <p:nvPicPr>
          <p:cNvPr id="12" name="Content Placeholder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594780" y="4305300"/>
            <a:ext cx="7672919" cy="2407442"/>
          </a:xfrm>
          <a:prstGeom prst="rect">
            <a:avLst/>
          </a:prstGeom>
        </p:spPr>
      </p:pic>
    </p:spTree>
    <p:extLst>
      <p:ext uri="{BB962C8B-B14F-4D97-AF65-F5344CB8AC3E}">
        <p14:creationId xmlns:p14="http://schemas.microsoft.com/office/powerpoint/2010/main" val="1964647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288925"/>
            <a:ext cx="10875148" cy="625475"/>
          </a:xfrm>
        </p:spPr>
        <p:txBody>
          <a:bodyPr>
            <a:normAutofit/>
          </a:bodyPr>
          <a:lstStyle/>
          <a:p>
            <a:r>
              <a:rPr lang="en-US" sz="3000" b="1" dirty="0">
                <a:latin typeface="Eras Medium ITC" panose="020B0602030504020804" pitchFamily="34" charset="0"/>
              </a:rPr>
              <a:t>Full-Time and Part-Time Head Coaches Workload</a:t>
            </a:r>
          </a:p>
        </p:txBody>
      </p:sp>
      <p:sp>
        <p:nvSpPr>
          <p:cNvPr id="4" name="Rectangle 3"/>
          <p:cNvSpPr/>
          <p:nvPr/>
        </p:nvSpPr>
        <p:spPr>
          <a:xfrm>
            <a:off x="0" y="0"/>
            <a:ext cx="2952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95275" y="914400"/>
            <a:ext cx="118967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590550" y="1198561"/>
            <a:ext cx="11182350" cy="53752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latin typeface="Constantia" panose="02030602050306030303" pitchFamily="18" charset="0"/>
            </a:endParaRPr>
          </a:p>
        </p:txBody>
      </p:sp>
      <p:pic>
        <p:nvPicPr>
          <p:cNvPr id="7" name="Picture 6">
            <a:extLst>
              <a:ext uri="{FF2B5EF4-FFF2-40B4-BE49-F238E27FC236}">
                <a16:creationId xmlns:a16="http://schemas.microsoft.com/office/drawing/2014/main" id="{A2997EA0-0E03-4F52-BE7C-3C325D8DF850}"/>
              </a:ext>
            </a:extLst>
          </p:cNvPr>
          <p:cNvPicPr>
            <a:picLocks noChangeAspect="1"/>
          </p:cNvPicPr>
          <p:nvPr/>
        </p:nvPicPr>
        <p:blipFill>
          <a:blip r:embed="rId3"/>
          <a:stretch>
            <a:fillRect/>
          </a:stretch>
        </p:blipFill>
        <p:spPr>
          <a:xfrm>
            <a:off x="2791967" y="1057592"/>
            <a:ext cx="6608065" cy="5657215"/>
          </a:xfrm>
          <a:prstGeom prst="rect">
            <a:avLst/>
          </a:prstGeom>
        </p:spPr>
      </p:pic>
    </p:spTree>
    <p:extLst>
      <p:ext uri="{BB962C8B-B14F-4D97-AF65-F5344CB8AC3E}">
        <p14:creationId xmlns:p14="http://schemas.microsoft.com/office/powerpoint/2010/main" val="3922569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288925"/>
            <a:ext cx="10875148" cy="625475"/>
          </a:xfrm>
        </p:spPr>
        <p:txBody>
          <a:bodyPr>
            <a:normAutofit/>
          </a:bodyPr>
          <a:lstStyle/>
          <a:p>
            <a:r>
              <a:rPr lang="en-US" sz="3000" b="1" dirty="0">
                <a:latin typeface="Eras Medium ITC" panose="020B0602030504020804" pitchFamily="34" charset="0"/>
              </a:rPr>
              <a:t>Workload for Cañada Athletic Coaches</a:t>
            </a:r>
          </a:p>
        </p:txBody>
      </p:sp>
      <p:sp>
        <p:nvSpPr>
          <p:cNvPr id="4" name="Rectangle 3"/>
          <p:cNvSpPr/>
          <p:nvPr/>
        </p:nvSpPr>
        <p:spPr>
          <a:xfrm>
            <a:off x="0" y="0"/>
            <a:ext cx="2952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95275" y="914400"/>
            <a:ext cx="118967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590550" y="1198561"/>
            <a:ext cx="11182350" cy="53752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latin typeface="Constantia" panose="02030602050306030303" pitchFamily="18" charset="0"/>
            </a:endParaRPr>
          </a:p>
        </p:txBody>
      </p:sp>
      <p:pic>
        <p:nvPicPr>
          <p:cNvPr id="6" name="Picture 5">
            <a:extLst>
              <a:ext uri="{FF2B5EF4-FFF2-40B4-BE49-F238E27FC236}">
                <a16:creationId xmlns:a16="http://schemas.microsoft.com/office/drawing/2014/main" id="{EBCDCF5E-0627-4256-9FA5-071B71327C88}"/>
              </a:ext>
            </a:extLst>
          </p:cNvPr>
          <p:cNvPicPr>
            <a:picLocks noChangeAspect="1"/>
          </p:cNvPicPr>
          <p:nvPr/>
        </p:nvPicPr>
        <p:blipFill>
          <a:blip r:embed="rId3"/>
          <a:stretch>
            <a:fillRect/>
          </a:stretch>
        </p:blipFill>
        <p:spPr>
          <a:xfrm>
            <a:off x="860779" y="1828800"/>
            <a:ext cx="10765716" cy="3088225"/>
          </a:xfrm>
          <a:prstGeom prst="rect">
            <a:avLst/>
          </a:prstGeom>
        </p:spPr>
      </p:pic>
      <p:sp>
        <p:nvSpPr>
          <p:cNvPr id="8" name="TextBox 7">
            <a:extLst>
              <a:ext uri="{FF2B5EF4-FFF2-40B4-BE49-F238E27FC236}">
                <a16:creationId xmlns:a16="http://schemas.microsoft.com/office/drawing/2014/main" id="{49B3D2CE-62AC-43FD-B49B-26D642E30C73}"/>
              </a:ext>
            </a:extLst>
          </p:cNvPr>
          <p:cNvSpPr txBox="1"/>
          <p:nvPr/>
        </p:nvSpPr>
        <p:spPr>
          <a:xfrm>
            <a:off x="860779" y="5269832"/>
            <a:ext cx="10765716" cy="1200329"/>
          </a:xfrm>
          <a:prstGeom prst="rect">
            <a:avLst/>
          </a:prstGeom>
          <a:noFill/>
        </p:spPr>
        <p:txBody>
          <a:bodyPr wrap="square" rtlCol="0">
            <a:spAutoFit/>
          </a:bodyPr>
          <a:lstStyle/>
          <a:p>
            <a:pPr marL="285750" indent="-285750">
              <a:buFont typeface="Arial" panose="020B0604020202020204" pitchFamily="34" charset="0"/>
              <a:buChar char="•"/>
            </a:pPr>
            <a:r>
              <a:rPr lang="en-US" dirty="0"/>
              <a:t>Coaches paid at “Lab Rate”</a:t>
            </a:r>
          </a:p>
          <a:p>
            <a:pPr marL="285750" indent="-285750">
              <a:buFont typeface="Arial" panose="020B0604020202020204" pitchFamily="34" charset="0"/>
              <a:buChar char="•"/>
            </a:pPr>
            <a:r>
              <a:rPr lang="en-US" dirty="0"/>
              <a:t>Seasonal Representation on Participatory Governance Committees</a:t>
            </a:r>
          </a:p>
          <a:p>
            <a:pPr marL="285750" indent="-285750">
              <a:buFont typeface="Arial" panose="020B0604020202020204" pitchFamily="34" charset="0"/>
              <a:buChar char="•"/>
            </a:pPr>
            <a:r>
              <a:rPr lang="en-US" dirty="0"/>
              <a:t>PT Coaches responsible for FT duties such as Title IX Compliance, Division, and College representation</a:t>
            </a:r>
          </a:p>
          <a:p>
            <a:endParaRPr lang="en-US" dirty="0"/>
          </a:p>
        </p:txBody>
      </p:sp>
    </p:spTree>
    <p:extLst>
      <p:ext uri="{BB962C8B-B14F-4D97-AF65-F5344CB8AC3E}">
        <p14:creationId xmlns:p14="http://schemas.microsoft.com/office/powerpoint/2010/main" val="1014677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288925"/>
            <a:ext cx="10875148" cy="625475"/>
          </a:xfrm>
        </p:spPr>
        <p:txBody>
          <a:bodyPr>
            <a:normAutofit/>
          </a:bodyPr>
          <a:lstStyle/>
          <a:p>
            <a:r>
              <a:rPr lang="en-US" sz="3000" b="1" dirty="0">
                <a:latin typeface="Eras Medium ITC" panose="020B0602030504020804" pitchFamily="34" charset="0"/>
              </a:rPr>
              <a:t>Workload for Cañada Dance Adjunct Faculty</a:t>
            </a:r>
          </a:p>
        </p:txBody>
      </p:sp>
      <p:sp>
        <p:nvSpPr>
          <p:cNvPr id="4" name="Rectangle 3"/>
          <p:cNvSpPr/>
          <p:nvPr/>
        </p:nvSpPr>
        <p:spPr>
          <a:xfrm>
            <a:off x="0" y="0"/>
            <a:ext cx="2952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95275" y="914400"/>
            <a:ext cx="118967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590550" y="1198561"/>
            <a:ext cx="11182350" cy="53752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latin typeface="Constantia" panose="02030602050306030303" pitchFamily="18" charset="0"/>
            </a:endParaRPr>
          </a:p>
        </p:txBody>
      </p:sp>
      <p:sp>
        <p:nvSpPr>
          <p:cNvPr id="10" name="TextBox 9">
            <a:extLst>
              <a:ext uri="{FF2B5EF4-FFF2-40B4-BE49-F238E27FC236}">
                <a16:creationId xmlns:a16="http://schemas.microsoft.com/office/drawing/2014/main" id="{E4BE6AF2-8648-4F5A-8F3B-F6B86B593315}"/>
              </a:ext>
            </a:extLst>
          </p:cNvPr>
          <p:cNvSpPr txBox="1"/>
          <p:nvPr/>
        </p:nvSpPr>
        <p:spPr>
          <a:xfrm>
            <a:off x="3562102" y="5381963"/>
            <a:ext cx="5721238" cy="923330"/>
          </a:xfrm>
          <a:prstGeom prst="rect">
            <a:avLst/>
          </a:prstGeom>
          <a:noFill/>
        </p:spPr>
        <p:txBody>
          <a:bodyPr wrap="square" rtlCol="0">
            <a:spAutoFit/>
          </a:bodyPr>
          <a:lstStyle/>
          <a:p>
            <a:pPr marL="285750" indent="-285750">
              <a:buFont typeface="Arial" panose="020B0604020202020204" pitchFamily="34" charset="0"/>
              <a:buChar char="•"/>
            </a:pPr>
            <a:r>
              <a:rPr lang="en-US" dirty="0">
                <a:hlinkClick r:id="rId3"/>
              </a:rPr>
              <a:t>Dance Dept cross collaboration and support of important programs such as the Promise Scholars Program</a:t>
            </a:r>
            <a:r>
              <a:rPr lang="en-US" dirty="0"/>
              <a:t> (link)</a:t>
            </a:r>
          </a:p>
        </p:txBody>
      </p:sp>
      <p:pic>
        <p:nvPicPr>
          <p:cNvPr id="1026" name="165DE00A-59E9-46AA-9CC2-9CC7EE1099E6" descr="1602B0D6-F8EF-474B-B6B5-17A1F5381CAB@hsd1">
            <a:extLst>
              <a:ext uri="{FF2B5EF4-FFF2-40B4-BE49-F238E27FC236}">
                <a16:creationId xmlns:a16="http://schemas.microsoft.com/office/drawing/2014/main" id="{5979ECDE-D62A-4480-BC5B-C31CB70FC1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1924" y="1671637"/>
            <a:ext cx="777240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9946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288925"/>
            <a:ext cx="10875148" cy="625475"/>
          </a:xfrm>
        </p:spPr>
        <p:txBody>
          <a:bodyPr>
            <a:normAutofit/>
          </a:bodyPr>
          <a:lstStyle/>
          <a:p>
            <a:r>
              <a:rPr lang="en-US" sz="3000" b="1" dirty="0">
                <a:latin typeface="Eras Medium ITC" panose="020B0602030504020804" pitchFamily="34" charset="0"/>
              </a:rPr>
              <a:t>KAD Degree Programs</a:t>
            </a:r>
          </a:p>
        </p:txBody>
      </p:sp>
      <p:sp>
        <p:nvSpPr>
          <p:cNvPr id="4" name="Rectangle 3"/>
          <p:cNvSpPr/>
          <p:nvPr/>
        </p:nvSpPr>
        <p:spPr>
          <a:xfrm>
            <a:off x="0" y="0"/>
            <a:ext cx="2952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95275" y="914400"/>
            <a:ext cx="118967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8481295" y="1633385"/>
            <a:ext cx="3436800" cy="451164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7" name="Picture 6"/>
          <p:cNvPicPr>
            <a:picLocks noChangeAspect="1"/>
          </p:cNvPicPr>
          <p:nvPr/>
        </p:nvPicPr>
        <p:blipFill>
          <a:blip r:embed="rId4"/>
          <a:stretch>
            <a:fillRect/>
          </a:stretch>
        </p:blipFill>
        <p:spPr>
          <a:xfrm>
            <a:off x="4541898" y="1633385"/>
            <a:ext cx="3557622" cy="451164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8" name="Picture 7"/>
          <p:cNvPicPr>
            <a:picLocks noChangeAspect="1"/>
          </p:cNvPicPr>
          <p:nvPr/>
        </p:nvPicPr>
        <p:blipFill>
          <a:blip r:embed="rId5"/>
          <a:stretch>
            <a:fillRect/>
          </a:stretch>
        </p:blipFill>
        <p:spPr>
          <a:xfrm>
            <a:off x="590550" y="1627366"/>
            <a:ext cx="3569573" cy="451766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TextBox 2">
            <a:extLst>
              <a:ext uri="{FF2B5EF4-FFF2-40B4-BE49-F238E27FC236}">
                <a16:creationId xmlns:a16="http://schemas.microsoft.com/office/drawing/2014/main" id="{466F7812-732C-46D5-B1EA-9590F8D626F9}"/>
              </a:ext>
            </a:extLst>
          </p:cNvPr>
          <p:cNvSpPr txBox="1"/>
          <p:nvPr/>
        </p:nvSpPr>
        <p:spPr>
          <a:xfrm>
            <a:off x="1067125" y="1104145"/>
            <a:ext cx="2616422" cy="523220"/>
          </a:xfrm>
          <a:prstGeom prst="rect">
            <a:avLst/>
          </a:prstGeom>
          <a:noFill/>
        </p:spPr>
        <p:txBody>
          <a:bodyPr wrap="none" rtlCol="0">
            <a:spAutoFit/>
          </a:bodyPr>
          <a:lstStyle/>
          <a:p>
            <a:r>
              <a:rPr lang="en-US" sz="2800" dirty="0"/>
              <a:t>AA-T Kinesiology</a:t>
            </a:r>
          </a:p>
        </p:txBody>
      </p:sp>
      <p:sp>
        <p:nvSpPr>
          <p:cNvPr id="9" name="TextBox 8">
            <a:extLst>
              <a:ext uri="{FF2B5EF4-FFF2-40B4-BE49-F238E27FC236}">
                <a16:creationId xmlns:a16="http://schemas.microsoft.com/office/drawing/2014/main" id="{630B8025-BE57-406A-B01B-5D7344518E2B}"/>
              </a:ext>
            </a:extLst>
          </p:cNvPr>
          <p:cNvSpPr txBox="1"/>
          <p:nvPr/>
        </p:nvSpPr>
        <p:spPr>
          <a:xfrm>
            <a:off x="5078093" y="1104145"/>
            <a:ext cx="2331087" cy="523220"/>
          </a:xfrm>
          <a:prstGeom prst="rect">
            <a:avLst/>
          </a:prstGeom>
          <a:noFill/>
        </p:spPr>
        <p:txBody>
          <a:bodyPr wrap="none" rtlCol="0">
            <a:spAutoFit/>
          </a:bodyPr>
          <a:lstStyle/>
          <a:p>
            <a:r>
              <a:rPr lang="en-US" sz="2800" dirty="0"/>
              <a:t>AA Kinesiology</a:t>
            </a:r>
          </a:p>
        </p:txBody>
      </p:sp>
      <p:sp>
        <p:nvSpPr>
          <p:cNvPr id="10" name="TextBox 9">
            <a:extLst>
              <a:ext uri="{FF2B5EF4-FFF2-40B4-BE49-F238E27FC236}">
                <a16:creationId xmlns:a16="http://schemas.microsoft.com/office/drawing/2014/main" id="{70F0E5DA-9E0A-4EF1-AC49-181E33A5A6EB}"/>
              </a:ext>
            </a:extLst>
          </p:cNvPr>
          <p:cNvSpPr txBox="1"/>
          <p:nvPr/>
        </p:nvSpPr>
        <p:spPr>
          <a:xfrm>
            <a:off x="9402040" y="1104145"/>
            <a:ext cx="1595309" cy="523220"/>
          </a:xfrm>
          <a:prstGeom prst="rect">
            <a:avLst/>
          </a:prstGeom>
          <a:noFill/>
        </p:spPr>
        <p:txBody>
          <a:bodyPr wrap="none" rtlCol="0">
            <a:spAutoFit/>
          </a:bodyPr>
          <a:lstStyle/>
          <a:p>
            <a:r>
              <a:rPr lang="en-US" sz="2800" dirty="0"/>
              <a:t>AA Dance</a:t>
            </a:r>
          </a:p>
        </p:txBody>
      </p:sp>
    </p:spTree>
    <p:extLst>
      <p:ext uri="{BB962C8B-B14F-4D97-AF65-F5344CB8AC3E}">
        <p14:creationId xmlns:p14="http://schemas.microsoft.com/office/powerpoint/2010/main" val="1172030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288925"/>
            <a:ext cx="10875148" cy="625475"/>
          </a:xfrm>
        </p:spPr>
        <p:txBody>
          <a:bodyPr>
            <a:normAutofit/>
          </a:bodyPr>
          <a:lstStyle/>
          <a:p>
            <a:r>
              <a:rPr lang="en-US" sz="3000" b="1" dirty="0">
                <a:latin typeface="Eras Medium ITC" panose="020B0602030504020804" pitchFamily="34" charset="0"/>
              </a:rPr>
              <a:t>How Do We Get There</a:t>
            </a:r>
          </a:p>
        </p:txBody>
      </p:sp>
      <p:sp>
        <p:nvSpPr>
          <p:cNvPr id="4" name="Rectangle 3"/>
          <p:cNvSpPr/>
          <p:nvPr/>
        </p:nvSpPr>
        <p:spPr>
          <a:xfrm>
            <a:off x="0" y="0"/>
            <a:ext cx="2952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95275" y="914400"/>
            <a:ext cx="118967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590550" y="1198561"/>
            <a:ext cx="11182350" cy="53752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latin typeface="Constantia" panose="02030602050306030303" pitchFamily="18" charset="0"/>
            </a:endParaRPr>
          </a:p>
        </p:txBody>
      </p:sp>
      <p:graphicFrame>
        <p:nvGraphicFramePr>
          <p:cNvPr id="3" name="Diagram 2"/>
          <p:cNvGraphicFramePr/>
          <p:nvPr>
            <p:extLst>
              <p:ext uri="{D42A27DB-BD31-4B8C-83A1-F6EECF244321}">
                <p14:modId xmlns:p14="http://schemas.microsoft.com/office/powerpoint/2010/main" val="2026772532"/>
              </p:ext>
            </p:extLst>
          </p:nvPr>
        </p:nvGraphicFramePr>
        <p:xfrm>
          <a:off x="1964124" y="107209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3546785" y="4904389"/>
            <a:ext cx="4962678" cy="523220"/>
          </a:xfrm>
          <a:prstGeom prst="rect">
            <a:avLst/>
          </a:prstGeom>
          <a:noFill/>
        </p:spPr>
        <p:txBody>
          <a:bodyPr wrap="square" lIns="91440" tIns="45720" rIns="91440" bIns="45720">
            <a:spAutoFit/>
          </a:bodyPr>
          <a:lstStyle/>
          <a:p>
            <a:pPr algn="ctr"/>
            <a:r>
              <a:rPr lang="en-US" sz="2800" b="1" cap="none" spc="0" dirty="0">
                <a:ln w="0"/>
                <a:solidFill>
                  <a:schemeClr val="tx1"/>
                </a:solidFill>
                <a:effectLst>
                  <a:outerShdw blurRad="38100" dist="19050" dir="2700000" algn="tl" rotWithShape="0">
                    <a:schemeClr val="dk1">
                      <a:alpha val="40000"/>
                    </a:schemeClr>
                  </a:outerShdw>
                </a:effectLst>
              </a:rPr>
              <a:t>Dean / Athletic Director</a:t>
            </a:r>
          </a:p>
        </p:txBody>
      </p:sp>
    </p:spTree>
    <p:extLst>
      <p:ext uri="{BB962C8B-B14F-4D97-AF65-F5344CB8AC3E}">
        <p14:creationId xmlns:p14="http://schemas.microsoft.com/office/powerpoint/2010/main" val="2440440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5150</TotalTime>
  <Words>1207</Words>
  <Application>Microsoft Office PowerPoint</Application>
  <PresentationFormat>Widescreen</PresentationFormat>
  <Paragraphs>187</Paragraphs>
  <Slides>17</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Arial</vt:lpstr>
      <vt:lpstr>Calibri</vt:lpstr>
      <vt:lpstr>Calibri Light</vt:lpstr>
      <vt:lpstr>Constantia</vt:lpstr>
      <vt:lpstr>Eras Light ITC</vt:lpstr>
      <vt:lpstr>Eras Medium ITC</vt:lpstr>
      <vt:lpstr>Source Sans Pro</vt:lpstr>
      <vt:lpstr>Symbol</vt:lpstr>
      <vt:lpstr>Times New Roman</vt:lpstr>
      <vt:lpstr>Wingdings</vt:lpstr>
      <vt:lpstr>Office Theme</vt:lpstr>
      <vt:lpstr>PowerPoint Presentation</vt:lpstr>
      <vt:lpstr>KAD 2017</vt:lpstr>
      <vt:lpstr>KAD 2017 - Present</vt:lpstr>
      <vt:lpstr>Year 2021 and Beyond</vt:lpstr>
      <vt:lpstr>Full-Time and Part-Time Head Coaches Workload</vt:lpstr>
      <vt:lpstr>Workload for Cañada Athletic Coaches</vt:lpstr>
      <vt:lpstr>Workload for Cañada Dance Adjunct Faculty</vt:lpstr>
      <vt:lpstr>KAD Degree Programs</vt:lpstr>
      <vt:lpstr>How Do We Get There</vt:lpstr>
      <vt:lpstr>How Do We Get There</vt:lpstr>
      <vt:lpstr>How Do We Get There</vt:lpstr>
      <vt:lpstr>How Do We Get There</vt:lpstr>
      <vt:lpstr>KAD Productivity &amp; Effectiveness</vt:lpstr>
      <vt:lpstr>KAD Productivity &amp; Effectiveness</vt:lpstr>
      <vt:lpstr>KAD Program Learning Outcomes</vt:lpstr>
      <vt:lpstr>How Can Our Campus Community Support KAD Student Success?</vt:lpstr>
      <vt:lpstr>Kinesiology, Athletics, &amp; Dance Division</vt:lpstr>
    </vt:vector>
  </TitlesOfParts>
  <Company>SMCCD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Matthew</dc:creator>
  <cp:lastModifiedBy>Lee, Matthew</cp:lastModifiedBy>
  <cp:revision>99</cp:revision>
  <dcterms:created xsi:type="dcterms:W3CDTF">2015-09-01T18:04:53Z</dcterms:created>
  <dcterms:modified xsi:type="dcterms:W3CDTF">2019-10-30T22:40:00Z</dcterms:modified>
</cp:coreProperties>
</file>