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vo" panose="020B0604020202020204" charset="0"/>
      <p:regular r:id="rId7"/>
      <p:bold r:id="rId8"/>
      <p:italic r:id="rId9"/>
      <p:boldItalic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Roboto Condensed Light" panose="020B0604020202020204" charset="0"/>
      <p:regular r:id="rId19"/>
      <p:bold r:id="rId20"/>
      <p:italic r:id="rId21"/>
      <p:boldItalic r:id="rId22"/>
    </p:embeddedFont>
    <p:embeddedFont>
      <p:font typeface="Roboto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0B6F29-6C06-41D5-8955-E2A52CBCEBC9}">
  <a:tblStyle styleId="{2E0B6F29-6C06-41D5-8955-E2A52CBCEB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b47269a9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b47269a9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b47269a9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b47269a9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fb47269a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fb47269a9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Support Specialist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685800" y="3335375"/>
            <a:ext cx="4070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11 months to 12 months</a:t>
            </a:r>
            <a:endParaRPr sz="18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Justification</a:t>
            </a:r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Position requires extensive contact with students, staff, faculty, and the general public.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On average spends 4.5 to 5 hours of 8 hour work day interacting with the public.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Maintains reserve collection (textbooks, graphing calculators, laptops, WiFi hotspots)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Position requires regular training in new resource management technology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/>
          </a:p>
        </p:txBody>
      </p:sp>
      <p:graphicFrame>
        <p:nvGraphicFramePr>
          <p:cNvPr id="196" name="Google Shape;196;p13"/>
          <p:cNvGraphicFramePr/>
          <p:nvPr/>
        </p:nvGraphicFramePr>
        <p:xfrm>
          <a:off x="892575" y="426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{2E0B6F29-6C06-41D5-8955-E2A52CBCEBC9}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Books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Chargers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Calcu-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lators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Chrome-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books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Dells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WiFi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Hot Spots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3420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Google Shape;197;p13"/>
          <p:cNvSpPr txBox="1"/>
          <p:nvPr/>
        </p:nvSpPr>
        <p:spPr>
          <a:xfrm>
            <a:off x="827975" y="3970125"/>
            <a:ext cx="25467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Circulation Stats 2018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Justification Con.</a:t>
            </a:r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531625" y="1440425"/>
            <a:ext cx="73404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Extension allows LSS to better assist with and complete: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▰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Migration to a state-wide college library services platform (Alma/Primo) that will launch in January 2020.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▻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Logistics such as data migration, new circulation procedures, inter-library loan (ILL), and student assistant and staff training need to be developed, reviewed, and implemented.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▻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Many of these (such as inter-library loan and training) require continual work and will be ongoing issues after implementation.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▰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Thorough inventory and maintenance of library material (college reserve items and technology items)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▰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Planning and conducting training sessions for new student assistants and refresher training sessions of current student assistants.</a:t>
            </a:r>
            <a:endParaRPr sz="14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Justification Con.</a:t>
            </a: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Due to day to day work requirements this position currently does not have enough time to devote to non-public facing duties and projects. </a:t>
            </a:r>
            <a:endParaRPr sz="1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Being able to work when classes are not in session will increase efficiency to this position to: </a:t>
            </a:r>
            <a:endParaRPr sz="1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Prepare reserve collection, </a:t>
            </a:r>
            <a:endParaRPr sz="1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work on library policies, </a:t>
            </a:r>
            <a:endParaRPr sz="1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train student assistants, </a:t>
            </a:r>
            <a:endParaRPr sz="1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plan outreach activities, </a:t>
            </a:r>
            <a:endParaRPr sz="1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updating the website, </a:t>
            </a:r>
            <a:endParaRPr sz="1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</a:pPr>
            <a:r>
              <a:rPr lang="en" sz="1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creating and updating information materials</a:t>
            </a:r>
            <a:endParaRPr sz="1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(16:9)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Roboto Light</vt:lpstr>
      <vt:lpstr>Roboto</vt:lpstr>
      <vt:lpstr>Arvo</vt:lpstr>
      <vt:lpstr>Roboto Condensed Light</vt:lpstr>
      <vt:lpstr>Times New Roman</vt:lpstr>
      <vt:lpstr>Roboto Condensed</vt:lpstr>
      <vt:lpstr>Salerio template</vt:lpstr>
      <vt:lpstr>Library Support Specialist</vt:lpstr>
      <vt:lpstr>Justification</vt:lpstr>
      <vt:lpstr>Justification Con.</vt:lpstr>
      <vt:lpstr>Justification Con.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Support Specialist</dc:title>
  <dc:creator>Tedone, Diana</dc:creator>
  <cp:lastModifiedBy>Tedone, Diana</cp:lastModifiedBy>
  <cp:revision>1</cp:revision>
  <dcterms:modified xsi:type="dcterms:W3CDTF">2019-11-01T20:40:16Z</dcterms:modified>
</cp:coreProperties>
</file>