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3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2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8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7040-808B-4B92-B338-DD2CDFF3D9B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31BD-2367-40CA-BCAB-EB27E4B0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753299"/>
            <a:ext cx="9144000" cy="2387600"/>
          </a:xfrm>
        </p:spPr>
        <p:txBody>
          <a:bodyPr/>
          <a:lstStyle/>
          <a:p>
            <a:r>
              <a:rPr lang="en-US" dirty="0" smtClean="0"/>
              <a:t>PBC Position Request Prioritization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498150"/>
            <a:ext cx="9144000" cy="1655762"/>
          </a:xfrm>
        </p:spPr>
        <p:txBody>
          <a:bodyPr/>
          <a:lstStyle/>
          <a:p>
            <a:r>
              <a:rPr lang="en-US" dirty="0" smtClean="0"/>
              <a:t>Poll Results</a:t>
            </a:r>
          </a:p>
          <a:p>
            <a:r>
              <a:rPr lang="en-US" dirty="0" smtClean="0"/>
              <a:t>November 6,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71" y="545846"/>
            <a:ext cx="3467879" cy="15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7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92" y="886407"/>
            <a:ext cx="11209046" cy="51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8" y="1051559"/>
            <a:ext cx="11358760" cy="50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94" y="795528"/>
            <a:ext cx="11552516" cy="52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833"/>
            <a:ext cx="12243817" cy="54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9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1" y="868680"/>
            <a:ext cx="12029931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2" y="802895"/>
            <a:ext cx="11647434" cy="50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3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121913"/>
            <a:ext cx="11160871" cy="49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6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" y="1147666"/>
            <a:ext cx="11747038" cy="51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1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7" y="1280160"/>
            <a:ext cx="11237344" cy="49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1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3" y="1042416"/>
            <a:ext cx="11940526" cy="53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9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PBC Members voting (21)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Jeanne Stalker, PBC Co-Chair</a:t>
            </a:r>
          </a:p>
          <a:p>
            <a:r>
              <a:rPr lang="en-US" dirty="0" smtClean="0"/>
              <a:t>Diana Tedone-Goldstone, PBC Co-Chair </a:t>
            </a:r>
          </a:p>
          <a:p>
            <a:r>
              <a:rPr lang="en-US" dirty="0" smtClean="0"/>
              <a:t>Nick Carr, KAD</a:t>
            </a:r>
          </a:p>
          <a:p>
            <a:r>
              <a:rPr lang="en-US" dirty="0" smtClean="0"/>
              <a:t>Paul Naas, BDW</a:t>
            </a:r>
          </a:p>
          <a:p>
            <a:r>
              <a:rPr lang="en-US" dirty="0" smtClean="0"/>
              <a:t>Doniella Maher on behalf of Salumeh Eslamieh, HSS</a:t>
            </a:r>
          </a:p>
          <a:p>
            <a:r>
              <a:rPr lang="en-US" dirty="0" smtClean="0"/>
              <a:t>Michael Hoffman, STEM</a:t>
            </a:r>
          </a:p>
          <a:p>
            <a:r>
              <a:rPr lang="en-US" dirty="0" smtClean="0"/>
              <a:t>Nick Martin, Student Services Faculty</a:t>
            </a:r>
          </a:p>
          <a:p>
            <a:r>
              <a:rPr lang="en-US" dirty="0" smtClean="0"/>
              <a:t>Aleen Ghanem, ASCC</a:t>
            </a:r>
          </a:p>
          <a:p>
            <a:r>
              <a:rPr lang="en-US" dirty="0" smtClean="0"/>
              <a:t>Ada Ocampo, Classified Rep</a:t>
            </a:r>
          </a:p>
          <a:p>
            <a:r>
              <a:rPr lang="en-US" dirty="0" smtClean="0"/>
              <a:t>Rachel Corrales, Classified Rep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1996" cy="47414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Chantal Sosa, Classified Rep</a:t>
            </a:r>
          </a:p>
          <a:p>
            <a:r>
              <a:rPr lang="en-US" dirty="0" smtClean="0"/>
              <a:t>Rosalind </a:t>
            </a:r>
            <a:r>
              <a:rPr lang="en-US" dirty="0"/>
              <a:t>Young, Classified Rep</a:t>
            </a:r>
          </a:p>
          <a:p>
            <a:r>
              <a:rPr lang="en-US" dirty="0"/>
              <a:t>VPI Robinson</a:t>
            </a:r>
          </a:p>
          <a:p>
            <a:r>
              <a:rPr lang="en-US" dirty="0"/>
              <a:t>VPSS Pérez</a:t>
            </a:r>
          </a:p>
          <a:p>
            <a:r>
              <a:rPr lang="en-US" dirty="0"/>
              <a:t>VPAS Mendoza</a:t>
            </a:r>
          </a:p>
          <a:p>
            <a:r>
              <a:rPr lang="en-US" dirty="0"/>
              <a:t>Dean Hartman</a:t>
            </a:r>
          </a:p>
          <a:p>
            <a:r>
              <a:rPr lang="en-US" dirty="0"/>
              <a:t>Dean Carranza</a:t>
            </a:r>
          </a:p>
          <a:p>
            <a:r>
              <a:rPr lang="en-US" dirty="0"/>
              <a:t>Dean </a:t>
            </a:r>
            <a:r>
              <a:rPr lang="en-US" dirty="0" smtClean="0"/>
              <a:t>Engel</a:t>
            </a:r>
          </a:p>
          <a:p>
            <a:r>
              <a:rPr lang="en-US" dirty="0" smtClean="0"/>
              <a:t>Dean Cabrera</a:t>
            </a:r>
            <a:endParaRPr lang="en-US" dirty="0"/>
          </a:p>
          <a:p>
            <a:r>
              <a:rPr lang="en-US" dirty="0" smtClean="0"/>
              <a:t>Megan Rodriguez, PIO</a:t>
            </a:r>
          </a:p>
          <a:p>
            <a:r>
              <a:rPr lang="en-US" dirty="0" smtClean="0"/>
              <a:t>Jeri Eznekier, Classified Rep (not present at the meeting, voted online prior to the end of the meeting)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4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57" y="1078992"/>
            <a:ext cx="11092801" cy="48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5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20" y="1027148"/>
            <a:ext cx="11353995" cy="51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8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4" y="1089850"/>
            <a:ext cx="124491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44"/>
            <a:ext cx="125539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0" y="1005840"/>
            <a:ext cx="11943100" cy="52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3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376"/>
            <a:ext cx="12169212" cy="55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3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6" y="832104"/>
            <a:ext cx="11728370" cy="53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3" ma:contentTypeDescription="Create a new document." ma:contentTypeScope="" ma:versionID="618bc19bae1ae606cfd6804c8e2176d6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e0599e1f8396ab867dd6a01ab5d3ef8a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6E5A81-00B4-4975-B068-C62D0FD80C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D3A60D-8D71-4472-AEB3-637FAA496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A99A2-CCDC-4A5F-9FCA-A96376A88B26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b5bbb0b-6c89-44d7-be61-0adfe653f983"/>
    <ds:schemaRef ds:uri="2bc55ecc-363e-43e9-bfac-4ba2e86f45e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117</Words>
  <Application>Microsoft Office PowerPoint</Application>
  <PresentationFormat>Widescreen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PBC Position Request Prioritization</vt:lpstr>
      <vt:lpstr>PBC Members voting (21)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Karen</dc:creator>
  <cp:lastModifiedBy>Engel, Karen</cp:lastModifiedBy>
  <cp:revision>7</cp:revision>
  <dcterms:created xsi:type="dcterms:W3CDTF">2019-11-07T04:22:17Z</dcterms:created>
  <dcterms:modified xsi:type="dcterms:W3CDTF">2019-11-07T20:47:04Z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0x01010029551A415522C74CB2195B1A777E9A7C</vt:lpwstr>
  </property>
</Properties>
</file>