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96" r:id="rId2"/>
    <p:sldMasterId id="2147483684" r:id="rId3"/>
    <p:sldMasterId id="2147483660" r:id="rId4"/>
    <p:sldMasterId id="2147483672" r:id="rId5"/>
  </p:sldMasterIdLst>
  <p:notesMasterIdLst>
    <p:notesMasterId r:id="rId14"/>
  </p:notesMasterIdLst>
  <p:sldIdLst>
    <p:sldId id="261" r:id="rId6"/>
    <p:sldId id="264" r:id="rId7"/>
    <p:sldId id="262" r:id="rId8"/>
    <p:sldId id="259" r:id="rId9"/>
    <p:sldId id="260" r:id="rId10"/>
    <p:sldId id="257" r:id="rId11"/>
    <p:sldId id="263" r:id="rId12"/>
    <p:sldId id="26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993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15" autoAdjust="0"/>
    <p:restoredTop sz="94660"/>
  </p:normalViewPr>
  <p:slideViewPr>
    <p:cSldViewPr snapToGrid="0">
      <p:cViewPr>
        <p:scale>
          <a:sx n="69" d="100"/>
          <a:sy n="69" d="100"/>
        </p:scale>
        <p:origin x="36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10EA7B-B590-468C-BCF7-BDCC879DC2A0}" type="datetimeFigureOut">
              <a:rPr lang="en-US" smtClean="0"/>
              <a:t>11/17/2021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F0592A-0126-4E02-871C-0D54D93BD1F4}" type="slidenum">
              <a:rPr lang="en-US" smtClean="0"/>
              <a:t>‹#›</a:t>
            </a:fld>
            <a:endParaRPr lang="en-US"/>
          </a:p>
        </p:txBody>
      </p:sp>
    </p:spTree>
    <p:extLst>
      <p:ext uri="{BB962C8B-B14F-4D97-AF65-F5344CB8AC3E}">
        <p14:creationId xmlns:p14="http://schemas.microsoft.com/office/powerpoint/2010/main" val="38391838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dirty="0" smtClean="0"/>
              <a:t>11/11/2021 – Jeanette Medina</a:t>
            </a:r>
            <a:endParaRPr lang="en-US" dirty="0"/>
          </a:p>
        </p:txBody>
      </p:sp>
      <p:sp>
        <p:nvSpPr>
          <p:cNvPr id="5" name="Footer Placeholder 4"/>
          <p:cNvSpPr>
            <a:spLocks noGrp="1"/>
          </p:cNvSpPr>
          <p:nvPr>
            <p:ph type="ftr" sz="quarter" idx="11"/>
          </p:nvPr>
        </p:nvSpPr>
        <p:spPr>
          <a:xfrm>
            <a:off x="10831622" y="11183302"/>
            <a:ext cx="324756" cy="57820"/>
          </a:xfrm>
        </p:spPr>
        <p:txBody>
          <a:bodyPr/>
          <a:lstStyle/>
          <a:p>
            <a:r>
              <a:rPr lang="en-US" dirty="0" smtClean="0"/>
              <a:t>Canada College</a:t>
            </a:r>
            <a:endParaRPr lang="en-US" dirty="0"/>
          </a:p>
        </p:txBody>
      </p:sp>
      <p:sp>
        <p:nvSpPr>
          <p:cNvPr id="6" name="Slide Number Placeholder 5"/>
          <p:cNvSpPr>
            <a:spLocks noGrp="1"/>
          </p:cNvSpPr>
          <p:nvPr>
            <p:ph type="sldNum" sz="quarter" idx="12"/>
          </p:nvPr>
        </p:nvSpPr>
        <p:spPr/>
        <p:txBody>
          <a:bodyPr/>
          <a:lstStyle/>
          <a:p>
            <a:endParaRPr lang="en-US" dirty="0"/>
          </a:p>
        </p:txBody>
      </p:sp>
      <p:pic>
        <p:nvPicPr>
          <p:cNvPr id="1026" name="Picture 2" descr="cc_green-logo-clear.png (3037×136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832211" y="5921375"/>
            <a:ext cx="1781454" cy="800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7490575"/>
      </p:ext>
    </p:extLst>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Canada College</a:t>
            </a:r>
            <a:endParaRPr lang="en-US"/>
          </a:p>
        </p:txBody>
      </p:sp>
      <p:sp>
        <p:nvSpPr>
          <p:cNvPr id="6" name="Slide Number Placeholder 5"/>
          <p:cNvSpPr>
            <a:spLocks noGrp="1"/>
          </p:cNvSpPr>
          <p:nvPr>
            <p:ph type="sldNum" sz="quarter" idx="12"/>
          </p:nvPr>
        </p:nvSpPr>
        <p:spPr/>
        <p:txBody>
          <a:bodyPr/>
          <a:lstStyle/>
          <a:p>
            <a:fld id="{9667D1B6-94DF-47F1-9ED6-AC2B3D488E69}" type="slidenum">
              <a:rPr lang="en-US" smtClean="0"/>
              <a:t>‹#›</a:t>
            </a:fld>
            <a:endParaRPr lang="en-US"/>
          </a:p>
        </p:txBody>
      </p:sp>
    </p:spTree>
    <p:extLst>
      <p:ext uri="{BB962C8B-B14F-4D97-AF65-F5344CB8AC3E}">
        <p14:creationId xmlns:p14="http://schemas.microsoft.com/office/powerpoint/2010/main" val="1245038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Canada College</a:t>
            </a:r>
            <a:endParaRPr lang="en-US"/>
          </a:p>
        </p:txBody>
      </p:sp>
      <p:sp>
        <p:nvSpPr>
          <p:cNvPr id="6" name="Slide Number Placeholder 5"/>
          <p:cNvSpPr>
            <a:spLocks noGrp="1"/>
          </p:cNvSpPr>
          <p:nvPr>
            <p:ph type="sldNum" sz="quarter" idx="12"/>
          </p:nvPr>
        </p:nvSpPr>
        <p:spPr/>
        <p:txBody>
          <a:bodyPr/>
          <a:lstStyle/>
          <a:p>
            <a:fld id="{9667D1B6-94DF-47F1-9ED6-AC2B3D488E69}" type="slidenum">
              <a:rPr lang="en-US" smtClean="0"/>
              <a:t>‹#›</a:t>
            </a:fld>
            <a:endParaRPr lang="en-US"/>
          </a:p>
        </p:txBody>
      </p:sp>
    </p:spTree>
    <p:extLst>
      <p:ext uri="{BB962C8B-B14F-4D97-AF65-F5344CB8AC3E}">
        <p14:creationId xmlns:p14="http://schemas.microsoft.com/office/powerpoint/2010/main" val="250213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015F8B7-0FB1-4AF6-8105-682678828AB9}" type="datetimeFigureOut">
              <a:rPr lang="en-US" smtClean="0"/>
              <a:t>11/17/2021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A91DEA-D70E-4878-9A90-844C655F77A1}" type="slidenum">
              <a:rPr lang="en-US" smtClean="0"/>
              <a:t>‹#›</a:t>
            </a:fld>
            <a:endParaRPr lang="en-US"/>
          </a:p>
        </p:txBody>
      </p:sp>
    </p:spTree>
    <p:extLst>
      <p:ext uri="{BB962C8B-B14F-4D97-AF65-F5344CB8AC3E}">
        <p14:creationId xmlns:p14="http://schemas.microsoft.com/office/powerpoint/2010/main" val="13889704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15F8B7-0FB1-4AF6-8105-682678828AB9}" type="datetimeFigureOut">
              <a:rPr lang="en-US" smtClean="0"/>
              <a:t>11/17/2021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A91DEA-D70E-4878-9A90-844C655F77A1}" type="slidenum">
              <a:rPr lang="en-US" smtClean="0"/>
              <a:t>‹#›</a:t>
            </a:fld>
            <a:endParaRPr lang="en-US"/>
          </a:p>
        </p:txBody>
      </p:sp>
    </p:spTree>
    <p:extLst>
      <p:ext uri="{BB962C8B-B14F-4D97-AF65-F5344CB8AC3E}">
        <p14:creationId xmlns:p14="http://schemas.microsoft.com/office/powerpoint/2010/main" val="21106727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015F8B7-0FB1-4AF6-8105-682678828AB9}" type="datetimeFigureOut">
              <a:rPr lang="en-US" smtClean="0"/>
              <a:t>11/17/2021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A91DEA-D70E-4878-9A90-844C655F77A1}" type="slidenum">
              <a:rPr lang="en-US" smtClean="0"/>
              <a:t>‹#›</a:t>
            </a:fld>
            <a:endParaRPr lang="en-US"/>
          </a:p>
        </p:txBody>
      </p:sp>
    </p:spTree>
    <p:extLst>
      <p:ext uri="{BB962C8B-B14F-4D97-AF65-F5344CB8AC3E}">
        <p14:creationId xmlns:p14="http://schemas.microsoft.com/office/powerpoint/2010/main" val="16203238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015F8B7-0FB1-4AF6-8105-682678828AB9}" type="datetimeFigureOut">
              <a:rPr lang="en-US" smtClean="0"/>
              <a:t>11/17/2021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A91DEA-D70E-4878-9A90-844C655F77A1}" type="slidenum">
              <a:rPr lang="en-US" smtClean="0"/>
              <a:t>‹#›</a:t>
            </a:fld>
            <a:endParaRPr lang="en-US"/>
          </a:p>
        </p:txBody>
      </p:sp>
    </p:spTree>
    <p:extLst>
      <p:ext uri="{BB962C8B-B14F-4D97-AF65-F5344CB8AC3E}">
        <p14:creationId xmlns:p14="http://schemas.microsoft.com/office/powerpoint/2010/main" val="12243704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015F8B7-0FB1-4AF6-8105-682678828AB9}" type="datetimeFigureOut">
              <a:rPr lang="en-US" smtClean="0"/>
              <a:t>11/17/2021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A91DEA-D70E-4878-9A90-844C655F77A1}" type="slidenum">
              <a:rPr lang="en-US" smtClean="0"/>
              <a:t>‹#›</a:t>
            </a:fld>
            <a:endParaRPr lang="en-US"/>
          </a:p>
        </p:txBody>
      </p:sp>
    </p:spTree>
    <p:extLst>
      <p:ext uri="{BB962C8B-B14F-4D97-AF65-F5344CB8AC3E}">
        <p14:creationId xmlns:p14="http://schemas.microsoft.com/office/powerpoint/2010/main" val="16686790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15F8B7-0FB1-4AF6-8105-682678828AB9}" type="datetimeFigureOut">
              <a:rPr lang="en-US" smtClean="0"/>
              <a:t>11/17/2021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A91DEA-D70E-4878-9A90-844C655F77A1}" type="slidenum">
              <a:rPr lang="en-US" smtClean="0"/>
              <a:t>‹#›</a:t>
            </a:fld>
            <a:endParaRPr lang="en-US"/>
          </a:p>
        </p:txBody>
      </p:sp>
    </p:spTree>
    <p:extLst>
      <p:ext uri="{BB962C8B-B14F-4D97-AF65-F5344CB8AC3E}">
        <p14:creationId xmlns:p14="http://schemas.microsoft.com/office/powerpoint/2010/main" val="21169160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15F8B7-0FB1-4AF6-8105-682678828AB9}" type="datetimeFigureOut">
              <a:rPr lang="en-US" smtClean="0"/>
              <a:t>11/17/2021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A91DEA-D70E-4878-9A90-844C655F77A1}" type="slidenum">
              <a:rPr lang="en-US" smtClean="0"/>
              <a:t>‹#›</a:t>
            </a:fld>
            <a:endParaRPr lang="en-US"/>
          </a:p>
        </p:txBody>
      </p:sp>
    </p:spTree>
    <p:extLst>
      <p:ext uri="{BB962C8B-B14F-4D97-AF65-F5344CB8AC3E}">
        <p14:creationId xmlns:p14="http://schemas.microsoft.com/office/powerpoint/2010/main" val="14151905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015F8B7-0FB1-4AF6-8105-682678828AB9}" type="datetimeFigureOut">
              <a:rPr lang="en-US" smtClean="0"/>
              <a:t>11/17/2021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A91DEA-D70E-4878-9A90-844C655F77A1}" type="slidenum">
              <a:rPr lang="en-US" smtClean="0"/>
              <a:t>‹#›</a:t>
            </a:fld>
            <a:endParaRPr lang="en-US"/>
          </a:p>
        </p:txBody>
      </p:sp>
    </p:spTree>
    <p:extLst>
      <p:ext uri="{BB962C8B-B14F-4D97-AF65-F5344CB8AC3E}">
        <p14:creationId xmlns:p14="http://schemas.microsoft.com/office/powerpoint/2010/main" val="3041178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Canada College</a:t>
            </a:r>
            <a:endParaRPr lang="en-US"/>
          </a:p>
        </p:txBody>
      </p:sp>
      <p:sp>
        <p:nvSpPr>
          <p:cNvPr id="6" name="Slide Number Placeholder 5"/>
          <p:cNvSpPr>
            <a:spLocks noGrp="1"/>
          </p:cNvSpPr>
          <p:nvPr>
            <p:ph type="sldNum" sz="quarter" idx="12"/>
          </p:nvPr>
        </p:nvSpPr>
        <p:spPr/>
        <p:txBody>
          <a:bodyPr/>
          <a:lstStyle/>
          <a:p>
            <a:fld id="{9667D1B6-94DF-47F1-9ED6-AC2B3D488E69}" type="slidenum">
              <a:rPr lang="en-US" smtClean="0"/>
              <a:t>‹#›</a:t>
            </a:fld>
            <a:endParaRPr lang="en-US"/>
          </a:p>
        </p:txBody>
      </p:sp>
    </p:spTree>
    <p:extLst>
      <p:ext uri="{BB962C8B-B14F-4D97-AF65-F5344CB8AC3E}">
        <p14:creationId xmlns:p14="http://schemas.microsoft.com/office/powerpoint/2010/main" val="29987496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015F8B7-0FB1-4AF6-8105-682678828AB9}" type="datetimeFigureOut">
              <a:rPr lang="en-US" smtClean="0"/>
              <a:t>11/17/2021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A91DEA-D70E-4878-9A90-844C655F77A1}" type="slidenum">
              <a:rPr lang="en-US" smtClean="0"/>
              <a:t>‹#›</a:t>
            </a:fld>
            <a:endParaRPr lang="en-US"/>
          </a:p>
        </p:txBody>
      </p:sp>
    </p:spTree>
    <p:extLst>
      <p:ext uri="{BB962C8B-B14F-4D97-AF65-F5344CB8AC3E}">
        <p14:creationId xmlns:p14="http://schemas.microsoft.com/office/powerpoint/2010/main" val="13174234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15F8B7-0FB1-4AF6-8105-682678828AB9}" type="datetimeFigureOut">
              <a:rPr lang="en-US" smtClean="0"/>
              <a:t>11/17/2021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A91DEA-D70E-4878-9A90-844C655F77A1}" type="slidenum">
              <a:rPr lang="en-US" smtClean="0"/>
              <a:t>‹#›</a:t>
            </a:fld>
            <a:endParaRPr lang="en-US"/>
          </a:p>
        </p:txBody>
      </p:sp>
    </p:spTree>
    <p:extLst>
      <p:ext uri="{BB962C8B-B14F-4D97-AF65-F5344CB8AC3E}">
        <p14:creationId xmlns:p14="http://schemas.microsoft.com/office/powerpoint/2010/main" val="21883742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15F8B7-0FB1-4AF6-8105-682678828AB9}" type="datetimeFigureOut">
              <a:rPr lang="en-US" smtClean="0"/>
              <a:t>11/17/2021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A91DEA-D70E-4878-9A90-844C655F77A1}" type="slidenum">
              <a:rPr lang="en-US" smtClean="0"/>
              <a:t>‹#›</a:t>
            </a:fld>
            <a:endParaRPr lang="en-US"/>
          </a:p>
        </p:txBody>
      </p:sp>
    </p:spTree>
    <p:extLst>
      <p:ext uri="{BB962C8B-B14F-4D97-AF65-F5344CB8AC3E}">
        <p14:creationId xmlns:p14="http://schemas.microsoft.com/office/powerpoint/2010/main" val="31158421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Canada College</a:t>
            </a:r>
            <a:endParaRPr lang="en-US"/>
          </a:p>
        </p:txBody>
      </p:sp>
      <p:sp>
        <p:nvSpPr>
          <p:cNvPr id="6" name="Slide Number Placeholder 5"/>
          <p:cNvSpPr>
            <a:spLocks noGrp="1"/>
          </p:cNvSpPr>
          <p:nvPr>
            <p:ph type="sldNum" sz="quarter" idx="12"/>
          </p:nvPr>
        </p:nvSpPr>
        <p:spPr/>
        <p:txBody>
          <a:bodyPr/>
          <a:lstStyle/>
          <a:p>
            <a:fld id="{698818C5-0860-40BD-BC03-896C29229080}" type="slidenum">
              <a:rPr lang="en-US" smtClean="0"/>
              <a:t>‹#›</a:t>
            </a:fld>
            <a:endParaRPr lang="en-US"/>
          </a:p>
        </p:txBody>
      </p:sp>
    </p:spTree>
    <p:extLst>
      <p:ext uri="{BB962C8B-B14F-4D97-AF65-F5344CB8AC3E}">
        <p14:creationId xmlns:p14="http://schemas.microsoft.com/office/powerpoint/2010/main" val="232778361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Canada College</a:t>
            </a:r>
            <a:endParaRPr lang="en-US"/>
          </a:p>
        </p:txBody>
      </p:sp>
      <p:sp>
        <p:nvSpPr>
          <p:cNvPr id="6" name="Slide Number Placeholder 5"/>
          <p:cNvSpPr>
            <a:spLocks noGrp="1"/>
          </p:cNvSpPr>
          <p:nvPr>
            <p:ph type="sldNum" sz="quarter" idx="12"/>
          </p:nvPr>
        </p:nvSpPr>
        <p:spPr/>
        <p:txBody>
          <a:bodyPr/>
          <a:lstStyle/>
          <a:p>
            <a:fld id="{698818C5-0860-40BD-BC03-896C29229080}" type="slidenum">
              <a:rPr lang="en-US" smtClean="0"/>
              <a:t>‹#›</a:t>
            </a:fld>
            <a:endParaRPr lang="en-US"/>
          </a:p>
        </p:txBody>
      </p:sp>
    </p:spTree>
    <p:extLst>
      <p:ext uri="{BB962C8B-B14F-4D97-AF65-F5344CB8AC3E}">
        <p14:creationId xmlns:p14="http://schemas.microsoft.com/office/powerpoint/2010/main" val="38724367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Canada College</a:t>
            </a:r>
            <a:endParaRPr lang="en-US"/>
          </a:p>
        </p:txBody>
      </p:sp>
      <p:sp>
        <p:nvSpPr>
          <p:cNvPr id="6" name="Slide Number Placeholder 5"/>
          <p:cNvSpPr>
            <a:spLocks noGrp="1"/>
          </p:cNvSpPr>
          <p:nvPr>
            <p:ph type="sldNum" sz="quarter" idx="12"/>
          </p:nvPr>
        </p:nvSpPr>
        <p:spPr/>
        <p:txBody>
          <a:bodyPr/>
          <a:lstStyle/>
          <a:p>
            <a:fld id="{698818C5-0860-40BD-BC03-896C29229080}" type="slidenum">
              <a:rPr lang="en-US" smtClean="0"/>
              <a:t>‹#›</a:t>
            </a:fld>
            <a:endParaRPr lang="en-US"/>
          </a:p>
        </p:txBody>
      </p:sp>
    </p:spTree>
    <p:extLst>
      <p:ext uri="{BB962C8B-B14F-4D97-AF65-F5344CB8AC3E}">
        <p14:creationId xmlns:p14="http://schemas.microsoft.com/office/powerpoint/2010/main" val="3291789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Canada College</a:t>
            </a:r>
            <a:endParaRPr lang="en-US"/>
          </a:p>
        </p:txBody>
      </p:sp>
      <p:sp>
        <p:nvSpPr>
          <p:cNvPr id="7" name="Slide Number Placeholder 6"/>
          <p:cNvSpPr>
            <a:spLocks noGrp="1"/>
          </p:cNvSpPr>
          <p:nvPr>
            <p:ph type="sldNum" sz="quarter" idx="12"/>
          </p:nvPr>
        </p:nvSpPr>
        <p:spPr/>
        <p:txBody>
          <a:bodyPr/>
          <a:lstStyle/>
          <a:p>
            <a:fld id="{698818C5-0860-40BD-BC03-896C29229080}" type="slidenum">
              <a:rPr lang="en-US" smtClean="0"/>
              <a:t>‹#›</a:t>
            </a:fld>
            <a:endParaRPr lang="en-US"/>
          </a:p>
        </p:txBody>
      </p:sp>
    </p:spTree>
    <p:extLst>
      <p:ext uri="{BB962C8B-B14F-4D97-AF65-F5344CB8AC3E}">
        <p14:creationId xmlns:p14="http://schemas.microsoft.com/office/powerpoint/2010/main" val="39801271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Canada College</a:t>
            </a:r>
            <a:endParaRPr lang="en-US"/>
          </a:p>
        </p:txBody>
      </p:sp>
      <p:sp>
        <p:nvSpPr>
          <p:cNvPr id="9" name="Slide Number Placeholder 8"/>
          <p:cNvSpPr>
            <a:spLocks noGrp="1"/>
          </p:cNvSpPr>
          <p:nvPr>
            <p:ph type="sldNum" sz="quarter" idx="12"/>
          </p:nvPr>
        </p:nvSpPr>
        <p:spPr/>
        <p:txBody>
          <a:bodyPr/>
          <a:lstStyle/>
          <a:p>
            <a:fld id="{698818C5-0860-40BD-BC03-896C29229080}" type="slidenum">
              <a:rPr lang="en-US" smtClean="0"/>
              <a:t>‹#›</a:t>
            </a:fld>
            <a:endParaRPr lang="en-US"/>
          </a:p>
        </p:txBody>
      </p:sp>
    </p:spTree>
    <p:extLst>
      <p:ext uri="{BB962C8B-B14F-4D97-AF65-F5344CB8AC3E}">
        <p14:creationId xmlns:p14="http://schemas.microsoft.com/office/powerpoint/2010/main" val="386747992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Canada College</a:t>
            </a:r>
            <a:endParaRPr lang="en-US"/>
          </a:p>
        </p:txBody>
      </p:sp>
      <p:sp>
        <p:nvSpPr>
          <p:cNvPr id="5" name="Slide Number Placeholder 4"/>
          <p:cNvSpPr>
            <a:spLocks noGrp="1"/>
          </p:cNvSpPr>
          <p:nvPr>
            <p:ph type="sldNum" sz="quarter" idx="12"/>
          </p:nvPr>
        </p:nvSpPr>
        <p:spPr/>
        <p:txBody>
          <a:bodyPr/>
          <a:lstStyle/>
          <a:p>
            <a:fld id="{698818C5-0860-40BD-BC03-896C29229080}" type="slidenum">
              <a:rPr lang="en-US" smtClean="0"/>
              <a:t>‹#›</a:t>
            </a:fld>
            <a:endParaRPr lang="en-US"/>
          </a:p>
        </p:txBody>
      </p:sp>
    </p:spTree>
    <p:extLst>
      <p:ext uri="{BB962C8B-B14F-4D97-AF65-F5344CB8AC3E}">
        <p14:creationId xmlns:p14="http://schemas.microsoft.com/office/powerpoint/2010/main" val="9901928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Canada College</a:t>
            </a:r>
            <a:endParaRPr lang="en-US"/>
          </a:p>
        </p:txBody>
      </p:sp>
      <p:sp>
        <p:nvSpPr>
          <p:cNvPr id="4" name="Slide Number Placeholder 3"/>
          <p:cNvSpPr>
            <a:spLocks noGrp="1"/>
          </p:cNvSpPr>
          <p:nvPr>
            <p:ph type="sldNum" sz="quarter" idx="12"/>
          </p:nvPr>
        </p:nvSpPr>
        <p:spPr/>
        <p:txBody>
          <a:bodyPr/>
          <a:lstStyle/>
          <a:p>
            <a:fld id="{698818C5-0860-40BD-BC03-896C29229080}" type="slidenum">
              <a:rPr lang="en-US" smtClean="0"/>
              <a:t>‹#›</a:t>
            </a:fld>
            <a:endParaRPr lang="en-US"/>
          </a:p>
        </p:txBody>
      </p:sp>
    </p:spTree>
    <p:extLst>
      <p:ext uri="{BB962C8B-B14F-4D97-AF65-F5344CB8AC3E}">
        <p14:creationId xmlns:p14="http://schemas.microsoft.com/office/powerpoint/2010/main" val="4003977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Canada College</a:t>
            </a:r>
            <a:endParaRPr lang="en-US"/>
          </a:p>
        </p:txBody>
      </p:sp>
      <p:sp>
        <p:nvSpPr>
          <p:cNvPr id="6" name="Slide Number Placeholder 5"/>
          <p:cNvSpPr>
            <a:spLocks noGrp="1"/>
          </p:cNvSpPr>
          <p:nvPr>
            <p:ph type="sldNum" sz="quarter" idx="12"/>
          </p:nvPr>
        </p:nvSpPr>
        <p:spPr/>
        <p:txBody>
          <a:bodyPr/>
          <a:lstStyle/>
          <a:p>
            <a:fld id="{9667D1B6-94DF-47F1-9ED6-AC2B3D488E69}" type="slidenum">
              <a:rPr lang="en-US" smtClean="0"/>
              <a:t>‹#›</a:t>
            </a:fld>
            <a:endParaRPr lang="en-US"/>
          </a:p>
        </p:txBody>
      </p:sp>
    </p:spTree>
    <p:extLst>
      <p:ext uri="{BB962C8B-B14F-4D97-AF65-F5344CB8AC3E}">
        <p14:creationId xmlns:p14="http://schemas.microsoft.com/office/powerpoint/2010/main" val="1970034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Canada College</a:t>
            </a:r>
            <a:endParaRPr lang="en-US"/>
          </a:p>
        </p:txBody>
      </p:sp>
      <p:sp>
        <p:nvSpPr>
          <p:cNvPr id="7" name="Slide Number Placeholder 6"/>
          <p:cNvSpPr>
            <a:spLocks noGrp="1"/>
          </p:cNvSpPr>
          <p:nvPr>
            <p:ph type="sldNum" sz="quarter" idx="12"/>
          </p:nvPr>
        </p:nvSpPr>
        <p:spPr/>
        <p:txBody>
          <a:bodyPr/>
          <a:lstStyle/>
          <a:p>
            <a:fld id="{698818C5-0860-40BD-BC03-896C29229080}" type="slidenum">
              <a:rPr lang="en-US" smtClean="0"/>
              <a:t>‹#›</a:t>
            </a:fld>
            <a:endParaRPr lang="en-US"/>
          </a:p>
        </p:txBody>
      </p:sp>
    </p:spTree>
    <p:extLst>
      <p:ext uri="{BB962C8B-B14F-4D97-AF65-F5344CB8AC3E}">
        <p14:creationId xmlns:p14="http://schemas.microsoft.com/office/powerpoint/2010/main" val="180350485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Canada College</a:t>
            </a:r>
            <a:endParaRPr lang="en-US"/>
          </a:p>
        </p:txBody>
      </p:sp>
      <p:sp>
        <p:nvSpPr>
          <p:cNvPr id="7" name="Slide Number Placeholder 6"/>
          <p:cNvSpPr>
            <a:spLocks noGrp="1"/>
          </p:cNvSpPr>
          <p:nvPr>
            <p:ph type="sldNum" sz="quarter" idx="12"/>
          </p:nvPr>
        </p:nvSpPr>
        <p:spPr/>
        <p:txBody>
          <a:bodyPr/>
          <a:lstStyle/>
          <a:p>
            <a:fld id="{698818C5-0860-40BD-BC03-896C29229080}" type="slidenum">
              <a:rPr lang="en-US" smtClean="0"/>
              <a:t>‹#›</a:t>
            </a:fld>
            <a:endParaRPr lang="en-US"/>
          </a:p>
        </p:txBody>
      </p:sp>
    </p:spTree>
    <p:extLst>
      <p:ext uri="{BB962C8B-B14F-4D97-AF65-F5344CB8AC3E}">
        <p14:creationId xmlns:p14="http://schemas.microsoft.com/office/powerpoint/2010/main" val="22796546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Canada College</a:t>
            </a:r>
            <a:endParaRPr lang="en-US"/>
          </a:p>
        </p:txBody>
      </p:sp>
      <p:sp>
        <p:nvSpPr>
          <p:cNvPr id="6" name="Slide Number Placeholder 5"/>
          <p:cNvSpPr>
            <a:spLocks noGrp="1"/>
          </p:cNvSpPr>
          <p:nvPr>
            <p:ph type="sldNum" sz="quarter" idx="12"/>
          </p:nvPr>
        </p:nvSpPr>
        <p:spPr/>
        <p:txBody>
          <a:bodyPr/>
          <a:lstStyle/>
          <a:p>
            <a:fld id="{698818C5-0860-40BD-BC03-896C29229080}" type="slidenum">
              <a:rPr lang="en-US" smtClean="0"/>
              <a:t>‹#›</a:t>
            </a:fld>
            <a:endParaRPr lang="en-US"/>
          </a:p>
        </p:txBody>
      </p:sp>
    </p:spTree>
    <p:extLst>
      <p:ext uri="{BB962C8B-B14F-4D97-AF65-F5344CB8AC3E}">
        <p14:creationId xmlns:p14="http://schemas.microsoft.com/office/powerpoint/2010/main" val="398793006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Canada College</a:t>
            </a:r>
            <a:endParaRPr lang="en-US"/>
          </a:p>
        </p:txBody>
      </p:sp>
      <p:sp>
        <p:nvSpPr>
          <p:cNvPr id="6" name="Slide Number Placeholder 5"/>
          <p:cNvSpPr>
            <a:spLocks noGrp="1"/>
          </p:cNvSpPr>
          <p:nvPr>
            <p:ph type="sldNum" sz="quarter" idx="12"/>
          </p:nvPr>
        </p:nvSpPr>
        <p:spPr/>
        <p:txBody>
          <a:bodyPr/>
          <a:lstStyle/>
          <a:p>
            <a:fld id="{698818C5-0860-40BD-BC03-896C29229080}" type="slidenum">
              <a:rPr lang="en-US" smtClean="0"/>
              <a:t>‹#›</a:t>
            </a:fld>
            <a:endParaRPr lang="en-US"/>
          </a:p>
        </p:txBody>
      </p:sp>
    </p:spTree>
    <p:extLst>
      <p:ext uri="{BB962C8B-B14F-4D97-AF65-F5344CB8AC3E}">
        <p14:creationId xmlns:p14="http://schemas.microsoft.com/office/powerpoint/2010/main" val="185559613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p>
            <a:r>
              <a:rPr lang="en-US" dirty="0" smtClean="0"/>
              <a:t>Canada College</a:t>
            </a:r>
            <a:endParaRPr lang="en-US" dirty="0"/>
          </a:p>
        </p:txBody>
      </p:sp>
      <p:sp>
        <p:nvSpPr>
          <p:cNvPr id="6" name="Slide Number Placeholder 5"/>
          <p:cNvSpPr>
            <a:spLocks noGrp="1"/>
          </p:cNvSpPr>
          <p:nvPr>
            <p:ph type="sldNum" sz="quarter" idx="12"/>
          </p:nvPr>
        </p:nvSpPr>
        <p:spPr/>
        <p:txBody>
          <a:bodyPr/>
          <a:lstStyle/>
          <a:p>
            <a:r>
              <a:rPr lang="en-US" dirty="0" smtClean="0"/>
              <a:t>Page </a:t>
            </a:r>
            <a:fld id="{80E7F0C1-E0A7-4988-9456-69922E8F19EE}" type="slidenum">
              <a:rPr lang="en-US" smtClean="0"/>
              <a:pPr/>
              <a:t>‹#›</a:t>
            </a:fld>
            <a:endParaRPr lang="en-US" dirty="0"/>
          </a:p>
        </p:txBody>
      </p:sp>
    </p:spTree>
    <p:extLst>
      <p:ext uri="{BB962C8B-B14F-4D97-AF65-F5344CB8AC3E}">
        <p14:creationId xmlns:p14="http://schemas.microsoft.com/office/powerpoint/2010/main" val="119160865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Canada College</a:t>
            </a:r>
            <a:endParaRPr lang="en-US"/>
          </a:p>
        </p:txBody>
      </p:sp>
      <p:sp>
        <p:nvSpPr>
          <p:cNvPr id="6" name="Slide Number Placeholder 5"/>
          <p:cNvSpPr>
            <a:spLocks noGrp="1"/>
          </p:cNvSpPr>
          <p:nvPr>
            <p:ph type="sldNum" sz="quarter" idx="12"/>
          </p:nvPr>
        </p:nvSpPr>
        <p:spPr/>
        <p:txBody>
          <a:bodyPr/>
          <a:lstStyle/>
          <a:p>
            <a:fld id="{80E7F0C1-E0A7-4988-9456-69922E8F19EE}" type="slidenum">
              <a:rPr lang="en-US" smtClean="0"/>
              <a:t>‹#›</a:t>
            </a:fld>
            <a:endParaRPr lang="en-US"/>
          </a:p>
        </p:txBody>
      </p:sp>
    </p:spTree>
    <p:extLst>
      <p:ext uri="{BB962C8B-B14F-4D97-AF65-F5344CB8AC3E}">
        <p14:creationId xmlns:p14="http://schemas.microsoft.com/office/powerpoint/2010/main" val="24367006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Canada College</a:t>
            </a:r>
            <a:endParaRPr lang="en-US"/>
          </a:p>
        </p:txBody>
      </p:sp>
      <p:sp>
        <p:nvSpPr>
          <p:cNvPr id="6" name="Slide Number Placeholder 5"/>
          <p:cNvSpPr>
            <a:spLocks noGrp="1"/>
          </p:cNvSpPr>
          <p:nvPr>
            <p:ph type="sldNum" sz="quarter" idx="12"/>
          </p:nvPr>
        </p:nvSpPr>
        <p:spPr/>
        <p:txBody>
          <a:bodyPr/>
          <a:lstStyle/>
          <a:p>
            <a:fld id="{80E7F0C1-E0A7-4988-9456-69922E8F19EE}" type="slidenum">
              <a:rPr lang="en-US" smtClean="0"/>
              <a:t>‹#›</a:t>
            </a:fld>
            <a:endParaRPr lang="en-US"/>
          </a:p>
        </p:txBody>
      </p:sp>
    </p:spTree>
    <p:extLst>
      <p:ext uri="{BB962C8B-B14F-4D97-AF65-F5344CB8AC3E}">
        <p14:creationId xmlns:p14="http://schemas.microsoft.com/office/powerpoint/2010/main" val="125486198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Canada College</a:t>
            </a:r>
            <a:endParaRPr lang="en-US"/>
          </a:p>
        </p:txBody>
      </p:sp>
      <p:sp>
        <p:nvSpPr>
          <p:cNvPr id="7" name="Slide Number Placeholder 6"/>
          <p:cNvSpPr>
            <a:spLocks noGrp="1"/>
          </p:cNvSpPr>
          <p:nvPr>
            <p:ph type="sldNum" sz="quarter" idx="12"/>
          </p:nvPr>
        </p:nvSpPr>
        <p:spPr/>
        <p:txBody>
          <a:bodyPr/>
          <a:lstStyle/>
          <a:p>
            <a:fld id="{80E7F0C1-E0A7-4988-9456-69922E8F19EE}" type="slidenum">
              <a:rPr lang="en-US" smtClean="0"/>
              <a:t>‹#›</a:t>
            </a:fld>
            <a:endParaRPr lang="en-US"/>
          </a:p>
        </p:txBody>
      </p:sp>
    </p:spTree>
    <p:extLst>
      <p:ext uri="{BB962C8B-B14F-4D97-AF65-F5344CB8AC3E}">
        <p14:creationId xmlns:p14="http://schemas.microsoft.com/office/powerpoint/2010/main" val="271944502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Canada College</a:t>
            </a:r>
            <a:endParaRPr lang="en-US"/>
          </a:p>
        </p:txBody>
      </p:sp>
      <p:sp>
        <p:nvSpPr>
          <p:cNvPr id="9" name="Slide Number Placeholder 8"/>
          <p:cNvSpPr>
            <a:spLocks noGrp="1"/>
          </p:cNvSpPr>
          <p:nvPr>
            <p:ph type="sldNum" sz="quarter" idx="12"/>
          </p:nvPr>
        </p:nvSpPr>
        <p:spPr/>
        <p:txBody>
          <a:bodyPr/>
          <a:lstStyle/>
          <a:p>
            <a:fld id="{80E7F0C1-E0A7-4988-9456-69922E8F19EE}" type="slidenum">
              <a:rPr lang="en-US" smtClean="0"/>
              <a:t>‹#›</a:t>
            </a:fld>
            <a:endParaRPr lang="en-US"/>
          </a:p>
        </p:txBody>
      </p:sp>
    </p:spTree>
    <p:extLst>
      <p:ext uri="{BB962C8B-B14F-4D97-AF65-F5344CB8AC3E}">
        <p14:creationId xmlns:p14="http://schemas.microsoft.com/office/powerpoint/2010/main" val="196956251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dirty="0" smtClean="0"/>
              <a:t>Canada College</a:t>
            </a:r>
            <a:endParaRPr lang="en-US" dirty="0"/>
          </a:p>
        </p:txBody>
      </p:sp>
      <p:sp>
        <p:nvSpPr>
          <p:cNvPr id="5" name="Slide Number Placeholder 4"/>
          <p:cNvSpPr>
            <a:spLocks noGrp="1"/>
          </p:cNvSpPr>
          <p:nvPr>
            <p:ph type="sldNum" sz="quarter" idx="12"/>
          </p:nvPr>
        </p:nvSpPr>
        <p:spPr/>
        <p:txBody>
          <a:bodyPr/>
          <a:lstStyle/>
          <a:p>
            <a:fld id="{80E7F0C1-E0A7-4988-9456-69922E8F19EE}" type="slidenum">
              <a:rPr lang="en-US" smtClean="0"/>
              <a:t>‹#›</a:t>
            </a:fld>
            <a:endParaRPr lang="en-US"/>
          </a:p>
        </p:txBody>
      </p:sp>
    </p:spTree>
    <p:extLst>
      <p:ext uri="{BB962C8B-B14F-4D97-AF65-F5344CB8AC3E}">
        <p14:creationId xmlns:p14="http://schemas.microsoft.com/office/powerpoint/2010/main" val="687609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Canada College</a:t>
            </a:r>
            <a:endParaRPr lang="en-US"/>
          </a:p>
        </p:txBody>
      </p:sp>
      <p:sp>
        <p:nvSpPr>
          <p:cNvPr id="7" name="Slide Number Placeholder 6"/>
          <p:cNvSpPr>
            <a:spLocks noGrp="1"/>
          </p:cNvSpPr>
          <p:nvPr>
            <p:ph type="sldNum" sz="quarter" idx="12"/>
          </p:nvPr>
        </p:nvSpPr>
        <p:spPr/>
        <p:txBody>
          <a:bodyPr/>
          <a:lstStyle/>
          <a:p>
            <a:fld id="{9667D1B6-94DF-47F1-9ED6-AC2B3D488E69}" type="slidenum">
              <a:rPr lang="en-US" smtClean="0"/>
              <a:t>‹#›</a:t>
            </a:fld>
            <a:endParaRPr lang="en-US"/>
          </a:p>
        </p:txBody>
      </p:sp>
    </p:spTree>
    <p:extLst>
      <p:ext uri="{BB962C8B-B14F-4D97-AF65-F5344CB8AC3E}">
        <p14:creationId xmlns:p14="http://schemas.microsoft.com/office/powerpoint/2010/main" val="382570376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Canada College</a:t>
            </a:r>
            <a:endParaRPr lang="en-US"/>
          </a:p>
        </p:txBody>
      </p:sp>
      <p:sp>
        <p:nvSpPr>
          <p:cNvPr id="4" name="Slide Number Placeholder 3"/>
          <p:cNvSpPr>
            <a:spLocks noGrp="1"/>
          </p:cNvSpPr>
          <p:nvPr>
            <p:ph type="sldNum" sz="quarter" idx="12"/>
          </p:nvPr>
        </p:nvSpPr>
        <p:spPr/>
        <p:txBody>
          <a:bodyPr/>
          <a:lstStyle/>
          <a:p>
            <a:fld id="{80E7F0C1-E0A7-4988-9456-69922E8F19EE}" type="slidenum">
              <a:rPr lang="en-US" smtClean="0"/>
              <a:t>‹#›</a:t>
            </a:fld>
            <a:endParaRPr lang="en-US"/>
          </a:p>
        </p:txBody>
      </p:sp>
    </p:spTree>
    <p:extLst>
      <p:ext uri="{BB962C8B-B14F-4D97-AF65-F5344CB8AC3E}">
        <p14:creationId xmlns:p14="http://schemas.microsoft.com/office/powerpoint/2010/main" val="62703869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Canada College</a:t>
            </a:r>
            <a:endParaRPr lang="en-US"/>
          </a:p>
        </p:txBody>
      </p:sp>
      <p:sp>
        <p:nvSpPr>
          <p:cNvPr id="7" name="Slide Number Placeholder 6"/>
          <p:cNvSpPr>
            <a:spLocks noGrp="1"/>
          </p:cNvSpPr>
          <p:nvPr>
            <p:ph type="sldNum" sz="quarter" idx="12"/>
          </p:nvPr>
        </p:nvSpPr>
        <p:spPr/>
        <p:txBody>
          <a:bodyPr/>
          <a:lstStyle/>
          <a:p>
            <a:fld id="{80E7F0C1-E0A7-4988-9456-69922E8F19EE}" type="slidenum">
              <a:rPr lang="en-US" smtClean="0"/>
              <a:t>‹#›</a:t>
            </a:fld>
            <a:endParaRPr lang="en-US"/>
          </a:p>
        </p:txBody>
      </p:sp>
    </p:spTree>
    <p:extLst>
      <p:ext uri="{BB962C8B-B14F-4D97-AF65-F5344CB8AC3E}">
        <p14:creationId xmlns:p14="http://schemas.microsoft.com/office/powerpoint/2010/main" val="379750763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Canada College</a:t>
            </a:r>
            <a:endParaRPr lang="en-US"/>
          </a:p>
        </p:txBody>
      </p:sp>
      <p:sp>
        <p:nvSpPr>
          <p:cNvPr id="7" name="Slide Number Placeholder 6"/>
          <p:cNvSpPr>
            <a:spLocks noGrp="1"/>
          </p:cNvSpPr>
          <p:nvPr>
            <p:ph type="sldNum" sz="quarter" idx="12"/>
          </p:nvPr>
        </p:nvSpPr>
        <p:spPr/>
        <p:txBody>
          <a:bodyPr/>
          <a:lstStyle/>
          <a:p>
            <a:fld id="{80E7F0C1-E0A7-4988-9456-69922E8F19EE}" type="slidenum">
              <a:rPr lang="en-US" smtClean="0"/>
              <a:t>‹#›</a:t>
            </a:fld>
            <a:endParaRPr lang="en-US"/>
          </a:p>
        </p:txBody>
      </p:sp>
    </p:spTree>
    <p:extLst>
      <p:ext uri="{BB962C8B-B14F-4D97-AF65-F5344CB8AC3E}">
        <p14:creationId xmlns:p14="http://schemas.microsoft.com/office/powerpoint/2010/main" val="104376116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Canada College</a:t>
            </a:r>
            <a:endParaRPr lang="en-US"/>
          </a:p>
        </p:txBody>
      </p:sp>
      <p:sp>
        <p:nvSpPr>
          <p:cNvPr id="6" name="Slide Number Placeholder 5"/>
          <p:cNvSpPr>
            <a:spLocks noGrp="1"/>
          </p:cNvSpPr>
          <p:nvPr>
            <p:ph type="sldNum" sz="quarter" idx="12"/>
          </p:nvPr>
        </p:nvSpPr>
        <p:spPr/>
        <p:txBody>
          <a:bodyPr/>
          <a:lstStyle/>
          <a:p>
            <a:fld id="{80E7F0C1-E0A7-4988-9456-69922E8F19EE}" type="slidenum">
              <a:rPr lang="en-US" smtClean="0"/>
              <a:t>‹#›</a:t>
            </a:fld>
            <a:endParaRPr lang="en-US"/>
          </a:p>
        </p:txBody>
      </p:sp>
    </p:spTree>
    <p:extLst>
      <p:ext uri="{BB962C8B-B14F-4D97-AF65-F5344CB8AC3E}">
        <p14:creationId xmlns:p14="http://schemas.microsoft.com/office/powerpoint/2010/main" val="165618820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Canada College</a:t>
            </a:r>
            <a:endParaRPr lang="en-US"/>
          </a:p>
        </p:txBody>
      </p:sp>
      <p:sp>
        <p:nvSpPr>
          <p:cNvPr id="6" name="Slide Number Placeholder 5"/>
          <p:cNvSpPr>
            <a:spLocks noGrp="1"/>
          </p:cNvSpPr>
          <p:nvPr>
            <p:ph type="sldNum" sz="quarter" idx="12"/>
          </p:nvPr>
        </p:nvSpPr>
        <p:spPr/>
        <p:txBody>
          <a:bodyPr/>
          <a:lstStyle/>
          <a:p>
            <a:fld id="{80E7F0C1-E0A7-4988-9456-69922E8F19EE}" type="slidenum">
              <a:rPr lang="en-US" smtClean="0"/>
              <a:t>‹#›</a:t>
            </a:fld>
            <a:endParaRPr lang="en-US"/>
          </a:p>
        </p:txBody>
      </p:sp>
    </p:spTree>
    <p:extLst>
      <p:ext uri="{BB962C8B-B14F-4D97-AF65-F5344CB8AC3E}">
        <p14:creationId xmlns:p14="http://schemas.microsoft.com/office/powerpoint/2010/main" val="361875810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Canada College</a:t>
            </a:r>
            <a:endParaRPr lang="en-US"/>
          </a:p>
        </p:txBody>
      </p:sp>
      <p:sp>
        <p:nvSpPr>
          <p:cNvPr id="6" name="Slide Number Placeholder 5"/>
          <p:cNvSpPr>
            <a:spLocks noGrp="1"/>
          </p:cNvSpPr>
          <p:nvPr>
            <p:ph type="sldNum" sz="quarter" idx="12"/>
          </p:nvPr>
        </p:nvSpPr>
        <p:spPr/>
        <p:txBody>
          <a:bodyPr/>
          <a:lstStyle/>
          <a:p>
            <a:fld id="{78A6DCD7-65E6-4A2D-AE33-C443245535FC}" type="slidenum">
              <a:rPr lang="en-US" smtClean="0"/>
              <a:t>‹#›</a:t>
            </a:fld>
            <a:endParaRPr lang="en-US"/>
          </a:p>
        </p:txBody>
      </p:sp>
    </p:spTree>
    <p:extLst>
      <p:ext uri="{BB962C8B-B14F-4D97-AF65-F5344CB8AC3E}">
        <p14:creationId xmlns:p14="http://schemas.microsoft.com/office/powerpoint/2010/main" val="234268802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Canada College</a:t>
            </a:r>
            <a:endParaRPr lang="en-US"/>
          </a:p>
        </p:txBody>
      </p:sp>
      <p:sp>
        <p:nvSpPr>
          <p:cNvPr id="6" name="Slide Number Placeholder 5"/>
          <p:cNvSpPr>
            <a:spLocks noGrp="1"/>
          </p:cNvSpPr>
          <p:nvPr>
            <p:ph type="sldNum" sz="quarter" idx="12"/>
          </p:nvPr>
        </p:nvSpPr>
        <p:spPr/>
        <p:txBody>
          <a:bodyPr/>
          <a:lstStyle/>
          <a:p>
            <a:fld id="{78A6DCD7-65E6-4A2D-AE33-C443245535FC}" type="slidenum">
              <a:rPr lang="en-US" smtClean="0"/>
              <a:t>‹#›</a:t>
            </a:fld>
            <a:endParaRPr lang="en-US"/>
          </a:p>
        </p:txBody>
      </p:sp>
    </p:spTree>
    <p:extLst>
      <p:ext uri="{BB962C8B-B14F-4D97-AF65-F5344CB8AC3E}">
        <p14:creationId xmlns:p14="http://schemas.microsoft.com/office/powerpoint/2010/main" val="337522634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Canada College</a:t>
            </a:r>
            <a:endParaRPr lang="en-US"/>
          </a:p>
        </p:txBody>
      </p:sp>
      <p:sp>
        <p:nvSpPr>
          <p:cNvPr id="6" name="Slide Number Placeholder 5"/>
          <p:cNvSpPr>
            <a:spLocks noGrp="1"/>
          </p:cNvSpPr>
          <p:nvPr>
            <p:ph type="sldNum" sz="quarter" idx="12"/>
          </p:nvPr>
        </p:nvSpPr>
        <p:spPr/>
        <p:txBody>
          <a:bodyPr/>
          <a:lstStyle/>
          <a:p>
            <a:fld id="{78A6DCD7-65E6-4A2D-AE33-C443245535FC}" type="slidenum">
              <a:rPr lang="en-US" smtClean="0"/>
              <a:t>‹#›</a:t>
            </a:fld>
            <a:endParaRPr lang="en-US"/>
          </a:p>
        </p:txBody>
      </p:sp>
    </p:spTree>
    <p:extLst>
      <p:ext uri="{BB962C8B-B14F-4D97-AF65-F5344CB8AC3E}">
        <p14:creationId xmlns:p14="http://schemas.microsoft.com/office/powerpoint/2010/main" val="184578501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Canada College</a:t>
            </a:r>
            <a:endParaRPr lang="en-US"/>
          </a:p>
        </p:txBody>
      </p:sp>
      <p:sp>
        <p:nvSpPr>
          <p:cNvPr id="7" name="Slide Number Placeholder 6"/>
          <p:cNvSpPr>
            <a:spLocks noGrp="1"/>
          </p:cNvSpPr>
          <p:nvPr>
            <p:ph type="sldNum" sz="quarter" idx="12"/>
          </p:nvPr>
        </p:nvSpPr>
        <p:spPr/>
        <p:txBody>
          <a:bodyPr/>
          <a:lstStyle/>
          <a:p>
            <a:fld id="{78A6DCD7-65E6-4A2D-AE33-C443245535FC}" type="slidenum">
              <a:rPr lang="en-US" smtClean="0"/>
              <a:t>‹#›</a:t>
            </a:fld>
            <a:endParaRPr lang="en-US"/>
          </a:p>
        </p:txBody>
      </p:sp>
    </p:spTree>
    <p:extLst>
      <p:ext uri="{BB962C8B-B14F-4D97-AF65-F5344CB8AC3E}">
        <p14:creationId xmlns:p14="http://schemas.microsoft.com/office/powerpoint/2010/main" val="239942328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Canada College</a:t>
            </a:r>
            <a:endParaRPr lang="en-US"/>
          </a:p>
        </p:txBody>
      </p:sp>
      <p:sp>
        <p:nvSpPr>
          <p:cNvPr id="9" name="Slide Number Placeholder 8"/>
          <p:cNvSpPr>
            <a:spLocks noGrp="1"/>
          </p:cNvSpPr>
          <p:nvPr>
            <p:ph type="sldNum" sz="quarter" idx="12"/>
          </p:nvPr>
        </p:nvSpPr>
        <p:spPr/>
        <p:txBody>
          <a:bodyPr/>
          <a:lstStyle/>
          <a:p>
            <a:fld id="{78A6DCD7-65E6-4A2D-AE33-C443245535FC}" type="slidenum">
              <a:rPr lang="en-US" smtClean="0"/>
              <a:t>‹#›</a:t>
            </a:fld>
            <a:endParaRPr lang="en-US"/>
          </a:p>
        </p:txBody>
      </p:sp>
    </p:spTree>
    <p:extLst>
      <p:ext uri="{BB962C8B-B14F-4D97-AF65-F5344CB8AC3E}">
        <p14:creationId xmlns:p14="http://schemas.microsoft.com/office/powerpoint/2010/main" val="3821191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Canada College</a:t>
            </a:r>
            <a:endParaRPr lang="en-US"/>
          </a:p>
        </p:txBody>
      </p:sp>
      <p:sp>
        <p:nvSpPr>
          <p:cNvPr id="9" name="Slide Number Placeholder 8"/>
          <p:cNvSpPr>
            <a:spLocks noGrp="1"/>
          </p:cNvSpPr>
          <p:nvPr>
            <p:ph type="sldNum" sz="quarter" idx="12"/>
          </p:nvPr>
        </p:nvSpPr>
        <p:spPr/>
        <p:txBody>
          <a:bodyPr/>
          <a:lstStyle/>
          <a:p>
            <a:fld id="{9667D1B6-94DF-47F1-9ED6-AC2B3D488E69}" type="slidenum">
              <a:rPr lang="en-US" smtClean="0"/>
              <a:t>‹#›</a:t>
            </a:fld>
            <a:endParaRPr lang="en-US"/>
          </a:p>
        </p:txBody>
      </p:sp>
    </p:spTree>
    <p:extLst>
      <p:ext uri="{BB962C8B-B14F-4D97-AF65-F5344CB8AC3E}">
        <p14:creationId xmlns:p14="http://schemas.microsoft.com/office/powerpoint/2010/main" val="145306229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Canada College</a:t>
            </a:r>
            <a:endParaRPr lang="en-US"/>
          </a:p>
        </p:txBody>
      </p:sp>
      <p:sp>
        <p:nvSpPr>
          <p:cNvPr id="5" name="Slide Number Placeholder 4"/>
          <p:cNvSpPr>
            <a:spLocks noGrp="1"/>
          </p:cNvSpPr>
          <p:nvPr>
            <p:ph type="sldNum" sz="quarter" idx="12"/>
          </p:nvPr>
        </p:nvSpPr>
        <p:spPr/>
        <p:txBody>
          <a:bodyPr/>
          <a:lstStyle/>
          <a:p>
            <a:fld id="{78A6DCD7-65E6-4A2D-AE33-C443245535FC}" type="slidenum">
              <a:rPr lang="en-US" smtClean="0"/>
              <a:t>‹#›</a:t>
            </a:fld>
            <a:endParaRPr lang="en-US"/>
          </a:p>
        </p:txBody>
      </p:sp>
    </p:spTree>
    <p:extLst>
      <p:ext uri="{BB962C8B-B14F-4D97-AF65-F5344CB8AC3E}">
        <p14:creationId xmlns:p14="http://schemas.microsoft.com/office/powerpoint/2010/main" val="117022487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Canada College</a:t>
            </a:r>
            <a:endParaRPr lang="en-US"/>
          </a:p>
        </p:txBody>
      </p:sp>
      <p:sp>
        <p:nvSpPr>
          <p:cNvPr id="4" name="Slide Number Placeholder 3"/>
          <p:cNvSpPr>
            <a:spLocks noGrp="1"/>
          </p:cNvSpPr>
          <p:nvPr>
            <p:ph type="sldNum" sz="quarter" idx="12"/>
          </p:nvPr>
        </p:nvSpPr>
        <p:spPr/>
        <p:txBody>
          <a:bodyPr/>
          <a:lstStyle/>
          <a:p>
            <a:fld id="{78A6DCD7-65E6-4A2D-AE33-C443245535FC}" type="slidenum">
              <a:rPr lang="en-US" smtClean="0"/>
              <a:t>‹#›</a:t>
            </a:fld>
            <a:endParaRPr lang="en-US"/>
          </a:p>
        </p:txBody>
      </p:sp>
    </p:spTree>
    <p:extLst>
      <p:ext uri="{BB962C8B-B14F-4D97-AF65-F5344CB8AC3E}">
        <p14:creationId xmlns:p14="http://schemas.microsoft.com/office/powerpoint/2010/main" val="915514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Canada College</a:t>
            </a:r>
            <a:endParaRPr lang="en-US"/>
          </a:p>
        </p:txBody>
      </p:sp>
      <p:sp>
        <p:nvSpPr>
          <p:cNvPr id="7" name="Slide Number Placeholder 6"/>
          <p:cNvSpPr>
            <a:spLocks noGrp="1"/>
          </p:cNvSpPr>
          <p:nvPr>
            <p:ph type="sldNum" sz="quarter" idx="12"/>
          </p:nvPr>
        </p:nvSpPr>
        <p:spPr/>
        <p:txBody>
          <a:bodyPr/>
          <a:lstStyle/>
          <a:p>
            <a:fld id="{78A6DCD7-65E6-4A2D-AE33-C443245535FC}" type="slidenum">
              <a:rPr lang="en-US" smtClean="0"/>
              <a:t>‹#›</a:t>
            </a:fld>
            <a:endParaRPr lang="en-US"/>
          </a:p>
        </p:txBody>
      </p:sp>
    </p:spTree>
    <p:extLst>
      <p:ext uri="{BB962C8B-B14F-4D97-AF65-F5344CB8AC3E}">
        <p14:creationId xmlns:p14="http://schemas.microsoft.com/office/powerpoint/2010/main" val="284791984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Canada College</a:t>
            </a:r>
            <a:endParaRPr lang="en-US"/>
          </a:p>
        </p:txBody>
      </p:sp>
      <p:sp>
        <p:nvSpPr>
          <p:cNvPr id="7" name="Slide Number Placeholder 6"/>
          <p:cNvSpPr>
            <a:spLocks noGrp="1"/>
          </p:cNvSpPr>
          <p:nvPr>
            <p:ph type="sldNum" sz="quarter" idx="12"/>
          </p:nvPr>
        </p:nvSpPr>
        <p:spPr/>
        <p:txBody>
          <a:bodyPr/>
          <a:lstStyle/>
          <a:p>
            <a:fld id="{78A6DCD7-65E6-4A2D-AE33-C443245535FC}" type="slidenum">
              <a:rPr lang="en-US" smtClean="0"/>
              <a:t>‹#›</a:t>
            </a:fld>
            <a:endParaRPr lang="en-US"/>
          </a:p>
        </p:txBody>
      </p:sp>
    </p:spTree>
    <p:extLst>
      <p:ext uri="{BB962C8B-B14F-4D97-AF65-F5344CB8AC3E}">
        <p14:creationId xmlns:p14="http://schemas.microsoft.com/office/powerpoint/2010/main" val="65541759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Canada College</a:t>
            </a:r>
            <a:endParaRPr lang="en-US"/>
          </a:p>
        </p:txBody>
      </p:sp>
      <p:sp>
        <p:nvSpPr>
          <p:cNvPr id="6" name="Slide Number Placeholder 5"/>
          <p:cNvSpPr>
            <a:spLocks noGrp="1"/>
          </p:cNvSpPr>
          <p:nvPr>
            <p:ph type="sldNum" sz="quarter" idx="12"/>
          </p:nvPr>
        </p:nvSpPr>
        <p:spPr/>
        <p:txBody>
          <a:bodyPr/>
          <a:lstStyle/>
          <a:p>
            <a:fld id="{78A6DCD7-65E6-4A2D-AE33-C443245535FC}" type="slidenum">
              <a:rPr lang="en-US" smtClean="0"/>
              <a:t>‹#›</a:t>
            </a:fld>
            <a:endParaRPr lang="en-US"/>
          </a:p>
        </p:txBody>
      </p:sp>
    </p:spTree>
    <p:extLst>
      <p:ext uri="{BB962C8B-B14F-4D97-AF65-F5344CB8AC3E}">
        <p14:creationId xmlns:p14="http://schemas.microsoft.com/office/powerpoint/2010/main" val="312866951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Canada College</a:t>
            </a:r>
            <a:endParaRPr lang="en-US"/>
          </a:p>
        </p:txBody>
      </p:sp>
      <p:sp>
        <p:nvSpPr>
          <p:cNvPr id="6" name="Slide Number Placeholder 5"/>
          <p:cNvSpPr>
            <a:spLocks noGrp="1"/>
          </p:cNvSpPr>
          <p:nvPr>
            <p:ph type="sldNum" sz="quarter" idx="12"/>
          </p:nvPr>
        </p:nvSpPr>
        <p:spPr/>
        <p:txBody>
          <a:bodyPr/>
          <a:lstStyle/>
          <a:p>
            <a:fld id="{78A6DCD7-65E6-4A2D-AE33-C443245535FC}" type="slidenum">
              <a:rPr lang="en-US" smtClean="0"/>
              <a:t>‹#›</a:t>
            </a:fld>
            <a:endParaRPr lang="en-US"/>
          </a:p>
        </p:txBody>
      </p:sp>
    </p:spTree>
    <p:extLst>
      <p:ext uri="{BB962C8B-B14F-4D97-AF65-F5344CB8AC3E}">
        <p14:creationId xmlns:p14="http://schemas.microsoft.com/office/powerpoint/2010/main" val="193981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Canada College</a:t>
            </a:r>
            <a:endParaRPr lang="en-US"/>
          </a:p>
        </p:txBody>
      </p:sp>
      <p:sp>
        <p:nvSpPr>
          <p:cNvPr id="5" name="Slide Number Placeholder 4"/>
          <p:cNvSpPr>
            <a:spLocks noGrp="1"/>
          </p:cNvSpPr>
          <p:nvPr>
            <p:ph type="sldNum" sz="quarter" idx="12"/>
          </p:nvPr>
        </p:nvSpPr>
        <p:spPr/>
        <p:txBody>
          <a:bodyPr/>
          <a:lstStyle/>
          <a:p>
            <a:fld id="{9667D1B6-94DF-47F1-9ED6-AC2B3D488E69}" type="slidenum">
              <a:rPr lang="en-US" smtClean="0"/>
              <a:t>‹#›</a:t>
            </a:fld>
            <a:endParaRPr lang="en-US"/>
          </a:p>
        </p:txBody>
      </p:sp>
    </p:spTree>
    <p:extLst>
      <p:ext uri="{BB962C8B-B14F-4D97-AF65-F5344CB8AC3E}">
        <p14:creationId xmlns:p14="http://schemas.microsoft.com/office/powerpoint/2010/main" val="919088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Canada College</a:t>
            </a:r>
            <a:endParaRPr lang="en-US"/>
          </a:p>
        </p:txBody>
      </p:sp>
      <p:sp>
        <p:nvSpPr>
          <p:cNvPr id="4" name="Slide Number Placeholder 3"/>
          <p:cNvSpPr>
            <a:spLocks noGrp="1"/>
          </p:cNvSpPr>
          <p:nvPr>
            <p:ph type="sldNum" sz="quarter" idx="12"/>
          </p:nvPr>
        </p:nvSpPr>
        <p:spPr/>
        <p:txBody>
          <a:bodyPr/>
          <a:lstStyle/>
          <a:p>
            <a:fld id="{9667D1B6-94DF-47F1-9ED6-AC2B3D488E69}" type="slidenum">
              <a:rPr lang="en-US" smtClean="0"/>
              <a:t>‹#›</a:t>
            </a:fld>
            <a:endParaRPr lang="en-US"/>
          </a:p>
        </p:txBody>
      </p:sp>
    </p:spTree>
    <p:extLst>
      <p:ext uri="{BB962C8B-B14F-4D97-AF65-F5344CB8AC3E}">
        <p14:creationId xmlns:p14="http://schemas.microsoft.com/office/powerpoint/2010/main" val="3422124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Canada College</a:t>
            </a:r>
            <a:endParaRPr lang="en-US"/>
          </a:p>
        </p:txBody>
      </p:sp>
      <p:sp>
        <p:nvSpPr>
          <p:cNvPr id="7" name="Slide Number Placeholder 6"/>
          <p:cNvSpPr>
            <a:spLocks noGrp="1"/>
          </p:cNvSpPr>
          <p:nvPr>
            <p:ph type="sldNum" sz="quarter" idx="12"/>
          </p:nvPr>
        </p:nvSpPr>
        <p:spPr/>
        <p:txBody>
          <a:bodyPr/>
          <a:lstStyle/>
          <a:p>
            <a:fld id="{9667D1B6-94DF-47F1-9ED6-AC2B3D488E69}" type="slidenum">
              <a:rPr lang="en-US" smtClean="0"/>
              <a:t>‹#›</a:t>
            </a:fld>
            <a:endParaRPr lang="en-US"/>
          </a:p>
        </p:txBody>
      </p:sp>
    </p:spTree>
    <p:extLst>
      <p:ext uri="{BB962C8B-B14F-4D97-AF65-F5344CB8AC3E}">
        <p14:creationId xmlns:p14="http://schemas.microsoft.com/office/powerpoint/2010/main" val="737072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Canada College</a:t>
            </a:r>
            <a:endParaRPr lang="en-US"/>
          </a:p>
        </p:txBody>
      </p:sp>
      <p:sp>
        <p:nvSpPr>
          <p:cNvPr id="7" name="Slide Number Placeholder 6"/>
          <p:cNvSpPr>
            <a:spLocks noGrp="1"/>
          </p:cNvSpPr>
          <p:nvPr>
            <p:ph type="sldNum" sz="quarter" idx="12"/>
          </p:nvPr>
        </p:nvSpPr>
        <p:spPr/>
        <p:txBody>
          <a:bodyPr/>
          <a:lstStyle/>
          <a:p>
            <a:fld id="{9667D1B6-94DF-47F1-9ED6-AC2B3D488E69}" type="slidenum">
              <a:rPr lang="en-US" smtClean="0"/>
              <a:t>‹#›</a:t>
            </a:fld>
            <a:endParaRPr lang="en-US"/>
          </a:p>
        </p:txBody>
      </p:sp>
    </p:spTree>
    <p:extLst>
      <p:ext uri="{BB962C8B-B14F-4D97-AF65-F5344CB8AC3E}">
        <p14:creationId xmlns:p14="http://schemas.microsoft.com/office/powerpoint/2010/main" val="2284675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Canada College</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67D1B6-94DF-47F1-9ED6-AC2B3D488E69}" type="slidenum">
              <a:rPr lang="en-US" smtClean="0"/>
              <a:t>‹#›</a:t>
            </a:fld>
            <a:endParaRPr lang="en-US"/>
          </a:p>
        </p:txBody>
      </p:sp>
    </p:spTree>
    <p:extLst>
      <p:ext uri="{BB962C8B-B14F-4D97-AF65-F5344CB8AC3E}">
        <p14:creationId xmlns:p14="http://schemas.microsoft.com/office/powerpoint/2010/main" val="41517355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15F8B7-0FB1-4AF6-8105-682678828AB9}" type="datetimeFigureOut">
              <a:rPr lang="en-US" smtClean="0"/>
              <a:t>11/17/2021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A91DEA-D70E-4878-9A90-844C655F77A1}" type="slidenum">
              <a:rPr lang="en-US" smtClean="0"/>
              <a:t>‹#›</a:t>
            </a:fld>
            <a:endParaRPr lang="en-US"/>
          </a:p>
        </p:txBody>
      </p:sp>
    </p:spTree>
    <p:extLst>
      <p:ext uri="{BB962C8B-B14F-4D97-AF65-F5344CB8AC3E}">
        <p14:creationId xmlns:p14="http://schemas.microsoft.com/office/powerpoint/2010/main" val="70696466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Canada College</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8818C5-0860-40BD-BC03-896C29229080}" type="slidenum">
              <a:rPr lang="en-US" smtClean="0"/>
              <a:t>‹#›</a:t>
            </a:fld>
            <a:endParaRPr lang="en-US"/>
          </a:p>
        </p:txBody>
      </p:sp>
    </p:spTree>
    <p:extLst>
      <p:ext uri="{BB962C8B-B14F-4D97-AF65-F5344CB8AC3E}">
        <p14:creationId xmlns:p14="http://schemas.microsoft.com/office/powerpoint/2010/main" val="114858567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Canada College</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E7F0C1-E0A7-4988-9456-69922E8F19EE}" type="slidenum">
              <a:rPr lang="en-US" smtClean="0"/>
              <a:t>‹#›</a:t>
            </a:fld>
            <a:endParaRPr lang="en-US"/>
          </a:p>
        </p:txBody>
      </p:sp>
    </p:spTree>
    <p:extLst>
      <p:ext uri="{BB962C8B-B14F-4D97-AF65-F5344CB8AC3E}">
        <p14:creationId xmlns:p14="http://schemas.microsoft.com/office/powerpoint/2010/main" val="4353135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Canada College</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A6DCD7-65E6-4A2D-AE33-C443245535FC}" type="slidenum">
              <a:rPr lang="en-US" smtClean="0"/>
              <a:t>‹#›</a:t>
            </a:fld>
            <a:endParaRPr lang="en-US"/>
          </a:p>
        </p:txBody>
      </p:sp>
    </p:spTree>
    <p:extLst>
      <p:ext uri="{BB962C8B-B14F-4D97-AF65-F5344CB8AC3E}">
        <p14:creationId xmlns:p14="http://schemas.microsoft.com/office/powerpoint/2010/main" val="28970676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39.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youtu.be/lzCOOzAM5H8" TargetMode="External"/><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hyperlink" Target="https://www.youtube.com/watch?v=lzCOOzAM5H8"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80826"/>
            <a:ext cx="10515600" cy="3274002"/>
          </a:xfrm>
        </p:spPr>
        <p:txBody>
          <a:bodyPr>
            <a:normAutofit/>
          </a:bodyPr>
          <a:lstStyle/>
          <a:p>
            <a:pPr algn="ctr"/>
            <a:r>
              <a:rPr lang="en-US" sz="2800" b="1" dirty="0" smtClean="0">
                <a:solidFill>
                  <a:srgbClr val="19932D"/>
                </a:solidFill>
              </a:rPr>
              <a:t>Chemistry Faculty Vacancies Replacement Request Presentation</a:t>
            </a:r>
            <a:br>
              <a:rPr lang="en-US" sz="2800" b="1" dirty="0" smtClean="0">
                <a:solidFill>
                  <a:srgbClr val="19932D"/>
                </a:solidFill>
              </a:rPr>
            </a:br>
            <a:r>
              <a:rPr lang="en-US" sz="2800" b="1" dirty="0" smtClean="0">
                <a:solidFill>
                  <a:srgbClr val="19932D"/>
                </a:solidFill>
              </a:rPr>
              <a:t>Planning and Budgeting Council Meeting</a:t>
            </a:r>
            <a:r>
              <a:rPr lang="en-US" sz="2800" b="1" dirty="0" smtClean="0">
                <a:solidFill>
                  <a:srgbClr val="19932D"/>
                </a:solidFill>
              </a:rPr>
              <a:t/>
            </a:r>
            <a:br>
              <a:rPr lang="en-US" sz="2800" b="1" dirty="0" smtClean="0">
                <a:solidFill>
                  <a:srgbClr val="19932D"/>
                </a:solidFill>
              </a:rPr>
            </a:br>
            <a:r>
              <a:rPr lang="en-US" sz="2800" b="1" dirty="0" smtClean="0">
                <a:solidFill>
                  <a:srgbClr val="19932D"/>
                </a:solidFill>
              </a:rPr>
              <a:t>November </a:t>
            </a:r>
            <a:r>
              <a:rPr lang="en-US" sz="2800" b="1" dirty="0" smtClean="0">
                <a:solidFill>
                  <a:srgbClr val="19932D"/>
                </a:solidFill>
              </a:rPr>
              <a:t>17</a:t>
            </a:r>
            <a:r>
              <a:rPr lang="en-US" sz="2800" b="1" baseline="30000" dirty="0" smtClean="0">
                <a:solidFill>
                  <a:srgbClr val="19932D"/>
                </a:solidFill>
              </a:rPr>
              <a:t>th</a:t>
            </a:r>
            <a:r>
              <a:rPr lang="en-US" sz="2800" b="1" dirty="0" smtClean="0">
                <a:solidFill>
                  <a:srgbClr val="19932D"/>
                </a:solidFill>
              </a:rPr>
              <a:t>, 2021</a:t>
            </a:r>
            <a:br>
              <a:rPr lang="en-US" sz="2800" b="1" dirty="0" smtClean="0">
                <a:solidFill>
                  <a:srgbClr val="19932D"/>
                </a:solidFill>
              </a:rPr>
            </a:br>
            <a:r>
              <a:rPr lang="en-US" sz="2800" b="1" dirty="0" smtClean="0">
                <a:solidFill>
                  <a:srgbClr val="19932D"/>
                </a:solidFill>
              </a:rPr>
              <a:t>by</a:t>
            </a:r>
            <a:br>
              <a:rPr lang="en-US" sz="2800" b="1" dirty="0" smtClean="0">
                <a:solidFill>
                  <a:srgbClr val="19932D"/>
                </a:solidFill>
              </a:rPr>
            </a:br>
            <a:r>
              <a:rPr lang="en-US" sz="2800" b="1" dirty="0" smtClean="0">
                <a:solidFill>
                  <a:srgbClr val="19932D"/>
                </a:solidFill>
              </a:rPr>
              <a:t>Jeanette Medina</a:t>
            </a:r>
            <a:br>
              <a:rPr lang="en-US" sz="2800" b="1" dirty="0" smtClean="0">
                <a:solidFill>
                  <a:srgbClr val="19932D"/>
                </a:solidFill>
              </a:rPr>
            </a:br>
            <a:r>
              <a:rPr lang="en-US" sz="2800" b="1" dirty="0" smtClean="0">
                <a:solidFill>
                  <a:srgbClr val="19932D"/>
                </a:solidFill>
              </a:rPr>
              <a:t/>
            </a:r>
            <a:br>
              <a:rPr lang="en-US" sz="2800" b="1" dirty="0" smtClean="0">
                <a:solidFill>
                  <a:srgbClr val="19932D"/>
                </a:solidFill>
              </a:rPr>
            </a:br>
            <a:endParaRPr lang="en-US" sz="2800" b="1" dirty="0">
              <a:solidFill>
                <a:srgbClr val="19932D"/>
              </a:solidFill>
            </a:endParaRPr>
          </a:p>
        </p:txBody>
      </p:sp>
      <p:sp>
        <p:nvSpPr>
          <p:cNvPr id="5" name="Slide Number Placeholder 4"/>
          <p:cNvSpPr>
            <a:spLocks noGrp="1"/>
          </p:cNvSpPr>
          <p:nvPr>
            <p:ph type="sldNum" sz="quarter" idx="12"/>
          </p:nvPr>
        </p:nvSpPr>
        <p:spPr/>
        <p:txBody>
          <a:bodyPr/>
          <a:lstStyle/>
          <a:p>
            <a:fld id="{9667D1B6-94DF-47F1-9ED6-AC2B3D488E69}" type="slidenum">
              <a:rPr lang="en-US" smtClean="0"/>
              <a:t>1</a:t>
            </a:fld>
            <a:endParaRPr lang="en-US"/>
          </a:p>
        </p:txBody>
      </p:sp>
      <p:pic>
        <p:nvPicPr>
          <p:cNvPr id="6" name="Picture 2" descr="cc_green-logo-clear.png (3037×136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05273" y="5833249"/>
            <a:ext cx="1781454" cy="800100"/>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923636" y="6356350"/>
            <a:ext cx="3389103" cy="276999"/>
          </a:xfrm>
          <a:prstGeom prst="rect">
            <a:avLst/>
          </a:prstGeom>
          <a:noFill/>
        </p:spPr>
        <p:txBody>
          <a:bodyPr wrap="square" rtlCol="0">
            <a:spAutoFit/>
          </a:bodyPr>
          <a:lstStyle/>
          <a:p>
            <a:r>
              <a:rPr lang="en-US" sz="1200" dirty="0" smtClean="0"/>
              <a:t>11/17/2021 </a:t>
            </a:r>
            <a:r>
              <a:rPr lang="en-US" sz="1200" dirty="0" smtClean="0"/>
              <a:t>– Jeanette Medina</a:t>
            </a:r>
            <a:endParaRPr lang="en-US" sz="1200" dirty="0"/>
          </a:p>
        </p:txBody>
      </p:sp>
      <p:sp>
        <p:nvSpPr>
          <p:cNvPr id="10" name="TextBox 9"/>
          <p:cNvSpPr txBox="1"/>
          <p:nvPr/>
        </p:nvSpPr>
        <p:spPr>
          <a:xfrm>
            <a:off x="1995055" y="3233161"/>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8557223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19932D"/>
                </a:solidFill>
              </a:rPr>
              <a:t>Request Justification</a:t>
            </a:r>
            <a:endParaRPr lang="en-US" b="1" dirty="0">
              <a:solidFill>
                <a:srgbClr val="19932D"/>
              </a:solidFill>
            </a:endParaRPr>
          </a:p>
        </p:txBody>
      </p:sp>
      <p:sp>
        <p:nvSpPr>
          <p:cNvPr id="4" name="Slide Number Placeholder 3"/>
          <p:cNvSpPr>
            <a:spLocks noGrp="1"/>
          </p:cNvSpPr>
          <p:nvPr>
            <p:ph type="sldNum" sz="quarter" idx="12"/>
          </p:nvPr>
        </p:nvSpPr>
        <p:spPr/>
        <p:txBody>
          <a:bodyPr/>
          <a:lstStyle/>
          <a:p>
            <a:fld id="{9667D1B6-94DF-47F1-9ED6-AC2B3D488E69}" type="slidenum">
              <a:rPr lang="en-US" smtClean="0"/>
              <a:t>2</a:t>
            </a:fld>
            <a:endParaRPr lang="en-US"/>
          </a:p>
        </p:txBody>
      </p:sp>
      <p:sp>
        <p:nvSpPr>
          <p:cNvPr id="5" name="TextBox 4"/>
          <p:cNvSpPr txBox="1"/>
          <p:nvPr/>
        </p:nvSpPr>
        <p:spPr>
          <a:xfrm>
            <a:off x="2011218" y="1820872"/>
            <a:ext cx="8887691" cy="3970318"/>
          </a:xfrm>
          <a:prstGeom prst="rect">
            <a:avLst/>
          </a:prstGeom>
          <a:noFill/>
        </p:spPr>
        <p:txBody>
          <a:bodyPr wrap="square" rtlCol="0">
            <a:spAutoFit/>
          </a:bodyPr>
          <a:lstStyle/>
          <a:p>
            <a:r>
              <a:rPr lang="en-US" dirty="0" smtClean="0"/>
              <a:t>The current 2 fulltime faculty are scheduled to retire in the academic year 2021-2022. Professor Tricca in Fall 2021 and Professor Medina in Spring 2022.</a:t>
            </a:r>
          </a:p>
          <a:p>
            <a:endParaRPr lang="en-US" dirty="0"/>
          </a:p>
          <a:p>
            <a:r>
              <a:rPr lang="en-US" dirty="0" smtClean="0"/>
              <a:t>The Chemistry Department serves a large number of science majors and students who transfer to career technological education programs. </a:t>
            </a:r>
            <a:r>
              <a:rPr lang="en-US" dirty="0"/>
              <a:t>T</a:t>
            </a:r>
            <a:r>
              <a:rPr lang="en-US" dirty="0" smtClean="0"/>
              <a:t>he Chemistry Department is highly productive as shown by the 2020-2021 Program Review data (see slides 3-6).</a:t>
            </a:r>
          </a:p>
          <a:p>
            <a:endParaRPr lang="en-US" dirty="0"/>
          </a:p>
          <a:p>
            <a:r>
              <a:rPr lang="en-US" dirty="0" smtClean="0"/>
              <a:t>In the of Fall 2021, the Chemistry Department is operating at a fulltime obligation percent of 44.2%.</a:t>
            </a:r>
          </a:p>
          <a:p>
            <a:endParaRPr lang="en-US" dirty="0"/>
          </a:p>
          <a:p>
            <a:r>
              <a:rPr lang="en-US" dirty="0" smtClean="0"/>
              <a:t>We believe it is crucial to replace these 2 fulltime vacancies as soon as possible to help the Department maintain its productivity, and ensure the continuity of ongoing projects and planned projects.</a:t>
            </a:r>
            <a:endParaRPr lang="en-US" dirty="0"/>
          </a:p>
          <a:p>
            <a:endParaRPr lang="en-US" dirty="0"/>
          </a:p>
        </p:txBody>
      </p:sp>
      <p:pic>
        <p:nvPicPr>
          <p:cNvPr id="6" name="Picture 2" descr="cc_green-logo-clear.png (3037×136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05273" y="5921375"/>
            <a:ext cx="1781454" cy="8001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1283855" y="6167477"/>
            <a:ext cx="2124428" cy="553998"/>
          </a:xfrm>
          <a:prstGeom prst="rect">
            <a:avLst/>
          </a:prstGeom>
          <a:noFill/>
        </p:spPr>
        <p:txBody>
          <a:bodyPr wrap="none" rtlCol="0">
            <a:spAutoFit/>
          </a:bodyPr>
          <a:lstStyle/>
          <a:p>
            <a:r>
              <a:rPr lang="en-US" sz="1200" dirty="0" smtClean="0"/>
              <a:t>11/17/2021 </a:t>
            </a:r>
            <a:r>
              <a:rPr lang="en-US" sz="1200" dirty="0"/>
              <a:t>– Jeanette Medina</a:t>
            </a:r>
          </a:p>
          <a:p>
            <a:endParaRPr lang="en-US" dirty="0"/>
          </a:p>
        </p:txBody>
      </p:sp>
    </p:spTree>
    <p:extLst>
      <p:ext uri="{BB962C8B-B14F-4D97-AF65-F5344CB8AC3E}">
        <p14:creationId xmlns:p14="http://schemas.microsoft.com/office/powerpoint/2010/main" val="36053720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19932D"/>
                </a:solidFill>
              </a:rPr>
              <a:t>Chemistry Department Courses at Glance</a:t>
            </a:r>
            <a:endParaRPr lang="en-US" b="1" dirty="0">
              <a:solidFill>
                <a:srgbClr val="19932D"/>
              </a:solidFill>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677181408"/>
              </p:ext>
            </p:extLst>
          </p:nvPr>
        </p:nvGraphicFramePr>
        <p:xfrm>
          <a:off x="912091" y="1797915"/>
          <a:ext cx="10515600" cy="3215640"/>
        </p:xfrm>
        <a:graphic>
          <a:graphicData uri="http://schemas.openxmlformats.org/drawingml/2006/table">
            <a:tbl>
              <a:tblPr firstRow="1" bandRow="1">
                <a:tableStyleId>{E8B1032C-EA38-4F05-BA0D-38AFFFC7BED3}</a:tableStyleId>
              </a:tblPr>
              <a:tblGrid>
                <a:gridCol w="5285509">
                  <a:extLst>
                    <a:ext uri="{9D8B030D-6E8A-4147-A177-3AD203B41FA5}">
                      <a16:colId xmlns:a16="http://schemas.microsoft.com/office/drawing/2014/main" val="2962681700"/>
                    </a:ext>
                  </a:extLst>
                </a:gridCol>
                <a:gridCol w="5230091">
                  <a:extLst>
                    <a:ext uri="{9D8B030D-6E8A-4147-A177-3AD203B41FA5}">
                      <a16:colId xmlns:a16="http://schemas.microsoft.com/office/drawing/2014/main" val="1346258996"/>
                    </a:ext>
                  </a:extLst>
                </a:gridCol>
              </a:tblGrid>
              <a:tr h="370840">
                <a:tc>
                  <a:txBody>
                    <a:bodyPr/>
                    <a:lstStyle/>
                    <a:p>
                      <a:pPr algn="ctr"/>
                      <a:r>
                        <a:rPr lang="en-US" b="1" dirty="0" smtClean="0">
                          <a:solidFill>
                            <a:schemeClr val="tx1"/>
                          </a:solidFill>
                        </a:rPr>
                        <a:t>Course name and number</a:t>
                      </a:r>
                      <a:endParaRPr lang="en-US" b="1" dirty="0">
                        <a:solidFill>
                          <a:schemeClr val="tx1"/>
                        </a:solidFill>
                      </a:endParaRPr>
                    </a:p>
                  </a:txBody>
                  <a:tcPr/>
                </a:tc>
                <a:tc>
                  <a:txBody>
                    <a:bodyPr/>
                    <a:lstStyle/>
                    <a:p>
                      <a:pPr algn="ctr"/>
                      <a:r>
                        <a:rPr lang="en-US" dirty="0" smtClean="0">
                          <a:solidFill>
                            <a:schemeClr val="tx1"/>
                          </a:solidFill>
                        </a:rPr>
                        <a:t>Associated Student Goal (not</a:t>
                      </a:r>
                      <a:r>
                        <a:rPr lang="en-US" baseline="0" dirty="0" smtClean="0">
                          <a:solidFill>
                            <a:schemeClr val="tx1"/>
                          </a:solidFill>
                        </a:rPr>
                        <a:t> comprehensive)</a:t>
                      </a:r>
                      <a:endParaRPr lang="en-US" dirty="0">
                        <a:solidFill>
                          <a:schemeClr val="tx1"/>
                        </a:solidFill>
                      </a:endParaRPr>
                    </a:p>
                  </a:txBody>
                  <a:tcPr/>
                </a:tc>
                <a:extLst>
                  <a:ext uri="{0D108BD9-81ED-4DB2-BD59-A6C34878D82A}">
                    <a16:rowId xmlns:a16="http://schemas.microsoft.com/office/drawing/2014/main" val="3664448926"/>
                  </a:ext>
                </a:extLst>
              </a:tr>
              <a:tr h="370840">
                <a:tc>
                  <a:txBody>
                    <a:bodyPr/>
                    <a:lstStyle/>
                    <a:p>
                      <a:r>
                        <a:rPr lang="en-US" dirty="0" smtClean="0"/>
                        <a:t>Elementary Chemistry, CHEM 192</a:t>
                      </a:r>
                      <a:endParaRPr lang="en-US" dirty="0"/>
                    </a:p>
                  </a:txBody>
                  <a:tcPr/>
                </a:tc>
                <a:tc>
                  <a:txBody>
                    <a:bodyPr/>
                    <a:lstStyle/>
                    <a:p>
                      <a:r>
                        <a:rPr lang="en-US" dirty="0" smtClean="0"/>
                        <a:t>Rad. Tech.;</a:t>
                      </a:r>
                      <a:r>
                        <a:rPr lang="en-US" baseline="0" dirty="0" smtClean="0"/>
                        <a:t> Respiratory Care </a:t>
                      </a:r>
                      <a:r>
                        <a:rPr lang="en-US" dirty="0" smtClean="0"/>
                        <a:t>pre-req.; transfer</a:t>
                      </a:r>
                      <a:r>
                        <a:rPr lang="en-US" baseline="0" dirty="0" smtClean="0"/>
                        <a:t> </a:t>
                      </a:r>
                      <a:r>
                        <a:rPr lang="en-US" dirty="0" smtClean="0"/>
                        <a:t>GE</a:t>
                      </a:r>
                      <a:endParaRPr lang="en-US" dirty="0"/>
                    </a:p>
                  </a:txBody>
                  <a:tcPr/>
                </a:tc>
                <a:extLst>
                  <a:ext uri="{0D108BD9-81ED-4DB2-BD59-A6C34878D82A}">
                    <a16:rowId xmlns:a16="http://schemas.microsoft.com/office/drawing/2014/main" val="7841077"/>
                  </a:ext>
                </a:extLst>
              </a:tr>
              <a:tr h="370840">
                <a:tc>
                  <a:txBody>
                    <a:bodyPr/>
                    <a:lstStyle/>
                    <a:p>
                      <a:r>
                        <a:rPr lang="en-US" dirty="0" smtClean="0"/>
                        <a:t>General</a:t>
                      </a:r>
                      <a:r>
                        <a:rPr lang="en-US" baseline="0" dirty="0" smtClean="0"/>
                        <a:t> Chemistry Sequence, CHEM 210/CHEM 220</a:t>
                      </a:r>
                      <a:endParaRPr lang="en-US" dirty="0"/>
                    </a:p>
                  </a:txBody>
                  <a:tcPr/>
                </a:tc>
                <a:tc>
                  <a:txBody>
                    <a:bodyPr/>
                    <a:lstStyle/>
                    <a:p>
                      <a:r>
                        <a:rPr lang="en-US" dirty="0" smtClean="0"/>
                        <a:t>Transfer</a:t>
                      </a:r>
                      <a:r>
                        <a:rPr lang="en-US" baseline="0" dirty="0" smtClean="0"/>
                        <a:t> requirement: ASTR, ENG, ENV, PHYS, etc.</a:t>
                      </a:r>
                      <a:endParaRPr lang="en-US" dirty="0"/>
                    </a:p>
                  </a:txBody>
                  <a:tcPr/>
                </a:tc>
                <a:extLst>
                  <a:ext uri="{0D108BD9-81ED-4DB2-BD59-A6C34878D82A}">
                    <a16:rowId xmlns:a16="http://schemas.microsoft.com/office/drawing/2014/main" val="2714481122"/>
                  </a:ext>
                </a:extLst>
              </a:tr>
              <a:tr h="370840">
                <a:tc>
                  <a:txBody>
                    <a:bodyPr/>
                    <a:lstStyle/>
                    <a:p>
                      <a:r>
                        <a:rPr lang="en-US" dirty="0" smtClean="0"/>
                        <a:t>Organic Chemistry Sequence, CHEM 231/CHEM 232</a:t>
                      </a:r>
                      <a:endParaRPr lang="en-US" dirty="0"/>
                    </a:p>
                  </a:txBody>
                  <a:tcPr/>
                </a:tc>
                <a:tc>
                  <a:txBody>
                    <a:bodyPr/>
                    <a:lstStyle/>
                    <a:p>
                      <a:r>
                        <a:rPr lang="en-US" dirty="0" smtClean="0"/>
                        <a:t>Transfer requirement,</a:t>
                      </a:r>
                      <a:r>
                        <a:rPr lang="en-US" baseline="0" dirty="0" smtClean="0"/>
                        <a:t> </a:t>
                      </a:r>
                      <a:r>
                        <a:rPr lang="en-US" dirty="0" smtClean="0"/>
                        <a:t>in addition to above sequence,</a:t>
                      </a:r>
                      <a:r>
                        <a:rPr lang="en-US" baseline="0" dirty="0" smtClean="0"/>
                        <a:t> for many critical infrastructure majors in the Bay Area: BIOL, CHEM, BIOTECH, BIOCHEM, BIOENG, etc.</a:t>
                      </a:r>
                    </a:p>
                    <a:p>
                      <a:r>
                        <a:rPr lang="en-US" baseline="0" dirty="0" smtClean="0"/>
                        <a:t>Transfer requirement to Professional Degrees: Dentistry, Medicine, Pharmacy, Veterinary, etc.</a:t>
                      </a:r>
                      <a:endParaRPr lang="en-US" dirty="0"/>
                    </a:p>
                  </a:txBody>
                  <a:tcPr/>
                </a:tc>
                <a:extLst>
                  <a:ext uri="{0D108BD9-81ED-4DB2-BD59-A6C34878D82A}">
                    <a16:rowId xmlns:a16="http://schemas.microsoft.com/office/drawing/2014/main" val="906723240"/>
                  </a:ext>
                </a:extLst>
              </a:tr>
              <a:tr h="370840">
                <a:tc>
                  <a:txBody>
                    <a:bodyPr/>
                    <a:lstStyle/>
                    <a:p>
                      <a:r>
                        <a:rPr lang="en-US" dirty="0" smtClean="0"/>
                        <a:t>Chemistry for Health Sciences,</a:t>
                      </a:r>
                      <a:r>
                        <a:rPr lang="en-US" baseline="0" dirty="0" smtClean="0"/>
                        <a:t> CHEM 410</a:t>
                      </a:r>
                      <a:endParaRPr lang="en-US" dirty="0"/>
                    </a:p>
                  </a:txBody>
                  <a:tcPr/>
                </a:tc>
                <a:tc>
                  <a:txBody>
                    <a:bodyPr/>
                    <a:lstStyle/>
                    <a:p>
                      <a:r>
                        <a:rPr lang="en-US" dirty="0" smtClean="0"/>
                        <a:t>Pre-req</a:t>
                      </a:r>
                      <a:r>
                        <a:rPr lang="en-US" baseline="0" dirty="0" smtClean="0"/>
                        <a:t>. for critical infrastructure majors: Nursing, Allied Health, Kinesiology, Nutrition, etc.</a:t>
                      </a:r>
                      <a:endParaRPr lang="en-US" dirty="0"/>
                    </a:p>
                  </a:txBody>
                  <a:tcPr/>
                </a:tc>
                <a:extLst>
                  <a:ext uri="{0D108BD9-81ED-4DB2-BD59-A6C34878D82A}">
                    <a16:rowId xmlns:a16="http://schemas.microsoft.com/office/drawing/2014/main" val="2156538667"/>
                  </a:ext>
                </a:extLst>
              </a:tr>
            </a:tbl>
          </a:graphicData>
        </a:graphic>
      </p:graphicFrame>
      <p:sp>
        <p:nvSpPr>
          <p:cNvPr id="5" name="Slide Number Placeholder 4"/>
          <p:cNvSpPr>
            <a:spLocks noGrp="1"/>
          </p:cNvSpPr>
          <p:nvPr>
            <p:ph type="sldNum" sz="quarter" idx="12"/>
          </p:nvPr>
        </p:nvSpPr>
        <p:spPr/>
        <p:txBody>
          <a:bodyPr/>
          <a:lstStyle/>
          <a:p>
            <a:fld id="{9667D1B6-94DF-47F1-9ED6-AC2B3D488E69}" type="slidenum">
              <a:rPr lang="en-US" smtClean="0"/>
              <a:t>3</a:t>
            </a:fld>
            <a:endParaRPr lang="en-US"/>
          </a:p>
        </p:txBody>
      </p:sp>
      <p:pic>
        <p:nvPicPr>
          <p:cNvPr id="6" name="Picture 2" descr="cc_green-logo-clear.png (3037×136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05273" y="5911850"/>
            <a:ext cx="1781454" cy="8001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720436" y="6311900"/>
            <a:ext cx="2124428" cy="553998"/>
          </a:xfrm>
          <a:prstGeom prst="rect">
            <a:avLst/>
          </a:prstGeom>
          <a:noFill/>
        </p:spPr>
        <p:txBody>
          <a:bodyPr wrap="none" rtlCol="0">
            <a:spAutoFit/>
          </a:bodyPr>
          <a:lstStyle/>
          <a:p>
            <a:r>
              <a:rPr lang="en-US" sz="1200" dirty="0" smtClean="0"/>
              <a:t>11/17/2021 </a:t>
            </a:r>
            <a:r>
              <a:rPr lang="en-US" sz="1200" dirty="0"/>
              <a:t>– Jeanette Medina</a:t>
            </a:r>
          </a:p>
          <a:p>
            <a:endParaRPr lang="en-US" dirty="0"/>
          </a:p>
        </p:txBody>
      </p:sp>
    </p:spTree>
    <p:extLst>
      <p:ext uri="{BB962C8B-B14F-4D97-AF65-F5344CB8AC3E}">
        <p14:creationId xmlns:p14="http://schemas.microsoft.com/office/powerpoint/2010/main" val="19633329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19932D"/>
                </a:solidFill>
              </a:rPr>
              <a:t>Fall 2021 </a:t>
            </a:r>
            <a:r>
              <a:rPr lang="en-US" b="1" dirty="0" smtClean="0">
                <a:solidFill>
                  <a:srgbClr val="19932D"/>
                </a:solidFill>
              </a:rPr>
              <a:t>Enrollments as of 8/30/21</a:t>
            </a:r>
            <a:endParaRPr lang="en-US" b="1" dirty="0">
              <a:solidFill>
                <a:srgbClr val="19932D"/>
              </a:solidFill>
            </a:endParaRPr>
          </a:p>
        </p:txBody>
      </p:sp>
      <p:sp>
        <p:nvSpPr>
          <p:cNvPr id="6" name="Slide Number Placeholder 5"/>
          <p:cNvSpPr>
            <a:spLocks noGrp="1"/>
          </p:cNvSpPr>
          <p:nvPr>
            <p:ph type="sldNum" sz="quarter" idx="12"/>
          </p:nvPr>
        </p:nvSpPr>
        <p:spPr/>
        <p:txBody>
          <a:bodyPr/>
          <a:lstStyle/>
          <a:p>
            <a:fld id="{9667D1B6-94DF-47F1-9ED6-AC2B3D488E69}" type="slidenum">
              <a:rPr lang="en-US" smtClean="0"/>
              <a:t>4</a:t>
            </a:fld>
            <a:endParaRPr lang="en-US" dirty="0"/>
          </a:p>
        </p:txBody>
      </p:sp>
      <p:pic>
        <p:nvPicPr>
          <p:cNvPr id="7" name="Picture 2" descr="cc_green-logo-clear.png (3037×136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06873" y="5956300"/>
            <a:ext cx="1781454" cy="800100"/>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720436" y="6311900"/>
            <a:ext cx="2124428" cy="553998"/>
          </a:xfrm>
          <a:prstGeom prst="rect">
            <a:avLst/>
          </a:prstGeom>
          <a:noFill/>
        </p:spPr>
        <p:txBody>
          <a:bodyPr wrap="none" rtlCol="0">
            <a:spAutoFit/>
          </a:bodyPr>
          <a:lstStyle/>
          <a:p>
            <a:r>
              <a:rPr lang="en-US" sz="1200" dirty="0" smtClean="0"/>
              <a:t>11/17/2021 </a:t>
            </a:r>
            <a:r>
              <a:rPr lang="en-US" sz="1200" dirty="0"/>
              <a:t>– Jeanette Medina</a:t>
            </a:r>
          </a:p>
          <a:p>
            <a:endParaRPr lang="en-US" dirty="0"/>
          </a:p>
        </p:txBody>
      </p:sp>
      <p:sp>
        <p:nvSpPr>
          <p:cNvPr id="3" name="TextBox 2"/>
          <p:cNvSpPr txBox="1"/>
          <p:nvPr/>
        </p:nvSpPr>
        <p:spPr>
          <a:xfrm>
            <a:off x="452582" y="4691640"/>
            <a:ext cx="8010719" cy="923330"/>
          </a:xfrm>
          <a:prstGeom prst="rect">
            <a:avLst/>
          </a:prstGeom>
          <a:noFill/>
        </p:spPr>
        <p:txBody>
          <a:bodyPr wrap="none" rtlCol="0">
            <a:spAutoFit/>
          </a:bodyPr>
          <a:lstStyle/>
          <a:p>
            <a:r>
              <a:rPr lang="en-US" dirty="0" smtClean="0">
                <a:solidFill>
                  <a:srgbClr val="002060"/>
                </a:solidFill>
              </a:rPr>
              <a:t>Significant data:</a:t>
            </a:r>
          </a:p>
          <a:p>
            <a:pPr marL="285750" indent="-285750">
              <a:buFont typeface="Arial" panose="020B0604020202020204" pitchFamily="34" charset="0"/>
              <a:buChar char="•"/>
            </a:pPr>
            <a:r>
              <a:rPr lang="en-US" dirty="0">
                <a:solidFill>
                  <a:srgbClr val="002060"/>
                </a:solidFill>
              </a:rPr>
              <a:t>T</a:t>
            </a:r>
            <a:r>
              <a:rPr lang="en-US" dirty="0" smtClean="0">
                <a:solidFill>
                  <a:srgbClr val="002060"/>
                </a:solidFill>
              </a:rPr>
              <a:t>he current FT </a:t>
            </a:r>
            <a:r>
              <a:rPr lang="en-US" dirty="0">
                <a:solidFill>
                  <a:srgbClr val="002060"/>
                </a:solidFill>
              </a:rPr>
              <a:t>O</a:t>
            </a:r>
            <a:r>
              <a:rPr lang="en-US" dirty="0" smtClean="0">
                <a:solidFill>
                  <a:srgbClr val="002060"/>
                </a:solidFill>
              </a:rPr>
              <a:t>bligation percent is 44.2%.</a:t>
            </a:r>
          </a:p>
          <a:p>
            <a:pPr marL="285750" indent="-285750">
              <a:buFont typeface="Arial" panose="020B0604020202020204" pitchFamily="34" charset="0"/>
              <a:buChar char="•"/>
            </a:pPr>
            <a:r>
              <a:rPr lang="en-US" dirty="0" smtClean="0">
                <a:solidFill>
                  <a:srgbClr val="002060"/>
                </a:solidFill>
              </a:rPr>
              <a:t>Over half of the Fall 2021 sections are taught by Adjunct Faculty and FT overload.</a:t>
            </a:r>
            <a:endParaRPr lang="en-US" dirty="0">
              <a:solidFill>
                <a:srgbClr val="002060"/>
              </a:solidFill>
            </a:endParaRPr>
          </a:p>
        </p:txBody>
      </p:sp>
      <p:pic>
        <p:nvPicPr>
          <p:cNvPr id="5" name="Picture 4"/>
          <p:cNvPicPr>
            <a:picLocks noChangeAspect="1"/>
          </p:cNvPicPr>
          <p:nvPr/>
        </p:nvPicPr>
        <p:blipFill>
          <a:blip r:embed="rId3"/>
          <a:stretch>
            <a:fillRect/>
          </a:stretch>
        </p:blipFill>
        <p:spPr>
          <a:xfrm>
            <a:off x="277528" y="1412731"/>
            <a:ext cx="11636943" cy="3278909"/>
          </a:xfrm>
          <a:prstGeom prst="rect">
            <a:avLst/>
          </a:prstGeom>
        </p:spPr>
      </p:pic>
    </p:spTree>
    <p:extLst>
      <p:ext uri="{BB962C8B-B14F-4D97-AF65-F5344CB8AC3E}">
        <p14:creationId xmlns:p14="http://schemas.microsoft.com/office/powerpoint/2010/main" val="2664552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19932D"/>
                </a:solidFill>
              </a:rPr>
              <a:t>Spring 2021 Enrollments as of 4/12/2021</a:t>
            </a:r>
            <a:endParaRPr lang="en-US" b="1" dirty="0">
              <a:solidFill>
                <a:srgbClr val="19932D"/>
              </a:solidFill>
            </a:endParaRPr>
          </a:p>
        </p:txBody>
      </p:sp>
      <p:sp>
        <p:nvSpPr>
          <p:cNvPr id="6" name="Slide Number Placeholder 5"/>
          <p:cNvSpPr>
            <a:spLocks noGrp="1"/>
          </p:cNvSpPr>
          <p:nvPr>
            <p:ph type="sldNum" sz="quarter" idx="12"/>
          </p:nvPr>
        </p:nvSpPr>
        <p:spPr/>
        <p:txBody>
          <a:bodyPr/>
          <a:lstStyle/>
          <a:p>
            <a:fld id="{80E7F0C1-E0A7-4988-9456-69922E8F19EE}" type="slidenum">
              <a:rPr lang="en-US" smtClean="0"/>
              <a:t>5</a:t>
            </a:fld>
            <a:endParaRPr lang="en-US"/>
          </a:p>
        </p:txBody>
      </p:sp>
      <p:pic>
        <p:nvPicPr>
          <p:cNvPr id="7" name="Picture 2" descr="cc_green-logo-clear.png (3037×136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05273" y="5911850"/>
            <a:ext cx="1781454" cy="800100"/>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720436" y="6311900"/>
            <a:ext cx="2124428" cy="553998"/>
          </a:xfrm>
          <a:prstGeom prst="rect">
            <a:avLst/>
          </a:prstGeom>
          <a:noFill/>
        </p:spPr>
        <p:txBody>
          <a:bodyPr wrap="none" rtlCol="0">
            <a:spAutoFit/>
          </a:bodyPr>
          <a:lstStyle/>
          <a:p>
            <a:r>
              <a:rPr lang="en-US" sz="1200" dirty="0" smtClean="0"/>
              <a:t>11/17/2021 </a:t>
            </a:r>
            <a:r>
              <a:rPr lang="en-US" sz="1200" dirty="0"/>
              <a:t>– Jeanette Medina</a:t>
            </a:r>
          </a:p>
          <a:p>
            <a:endParaRPr lang="en-US" dirty="0"/>
          </a:p>
        </p:txBody>
      </p:sp>
      <p:pic>
        <p:nvPicPr>
          <p:cNvPr id="4" name="Picture 3"/>
          <p:cNvPicPr>
            <a:picLocks noChangeAspect="1"/>
          </p:cNvPicPr>
          <p:nvPr/>
        </p:nvPicPr>
        <p:blipFill>
          <a:blip r:embed="rId3"/>
          <a:stretch>
            <a:fillRect/>
          </a:stretch>
        </p:blipFill>
        <p:spPr>
          <a:xfrm>
            <a:off x="354676" y="2088682"/>
            <a:ext cx="11551775" cy="2849077"/>
          </a:xfrm>
          <a:prstGeom prst="rect">
            <a:avLst/>
          </a:prstGeom>
        </p:spPr>
      </p:pic>
    </p:spTree>
    <p:extLst>
      <p:ext uri="{BB962C8B-B14F-4D97-AF65-F5344CB8AC3E}">
        <p14:creationId xmlns:p14="http://schemas.microsoft.com/office/powerpoint/2010/main" val="25208481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smtClean="0">
                <a:solidFill>
                  <a:srgbClr val="19932D"/>
                </a:solidFill>
              </a:rPr>
              <a:t>Spring 2021 Chemistry Department Performance*</a:t>
            </a:r>
            <a:endParaRPr lang="en-US" sz="4000" b="1" dirty="0">
              <a:solidFill>
                <a:srgbClr val="19932D"/>
              </a:solidFill>
            </a:endParaRPr>
          </a:p>
        </p:txBody>
      </p:sp>
      <p:pic>
        <p:nvPicPr>
          <p:cNvPr id="4" name="Content Placeholder 3"/>
          <p:cNvPicPr>
            <a:picLocks noGrp="1" noChangeAspect="1"/>
          </p:cNvPicPr>
          <p:nvPr>
            <p:ph idx="1"/>
          </p:nvPr>
        </p:nvPicPr>
        <p:blipFill>
          <a:blip r:embed="rId2"/>
          <a:stretch>
            <a:fillRect/>
          </a:stretch>
        </p:blipFill>
        <p:spPr>
          <a:xfrm>
            <a:off x="734290" y="1570153"/>
            <a:ext cx="10927464" cy="1153360"/>
          </a:xfrm>
          <a:prstGeom prst="rect">
            <a:avLst/>
          </a:prstGeom>
        </p:spPr>
      </p:pic>
      <p:sp>
        <p:nvSpPr>
          <p:cNvPr id="5" name="TextBox 4"/>
          <p:cNvSpPr txBox="1"/>
          <p:nvPr/>
        </p:nvSpPr>
        <p:spPr>
          <a:xfrm>
            <a:off x="798945" y="3496495"/>
            <a:ext cx="4693272" cy="369332"/>
          </a:xfrm>
          <a:prstGeom prst="rect">
            <a:avLst/>
          </a:prstGeom>
          <a:noFill/>
        </p:spPr>
        <p:txBody>
          <a:bodyPr wrap="none" rtlCol="0">
            <a:spAutoFit/>
          </a:bodyPr>
          <a:lstStyle/>
          <a:p>
            <a:r>
              <a:rPr lang="en-US" dirty="0" smtClean="0">
                <a:solidFill>
                  <a:srgbClr val="19932D"/>
                </a:solidFill>
              </a:rPr>
              <a:t>Compared to Spring 2021 College Performance*</a:t>
            </a:r>
            <a:endParaRPr lang="en-US" dirty="0">
              <a:solidFill>
                <a:srgbClr val="19932D"/>
              </a:solidFill>
            </a:endParaRPr>
          </a:p>
        </p:txBody>
      </p:sp>
      <p:pic>
        <p:nvPicPr>
          <p:cNvPr id="6" name="Picture 5"/>
          <p:cNvPicPr>
            <a:picLocks noChangeAspect="1"/>
          </p:cNvPicPr>
          <p:nvPr/>
        </p:nvPicPr>
        <p:blipFill>
          <a:blip r:embed="rId3"/>
          <a:stretch>
            <a:fillRect/>
          </a:stretch>
        </p:blipFill>
        <p:spPr>
          <a:xfrm>
            <a:off x="718127" y="3913958"/>
            <a:ext cx="11049000" cy="1015222"/>
          </a:xfrm>
          <a:prstGeom prst="rect">
            <a:avLst/>
          </a:prstGeom>
        </p:spPr>
      </p:pic>
      <p:sp>
        <p:nvSpPr>
          <p:cNvPr id="7" name="TextBox 6"/>
          <p:cNvSpPr txBox="1"/>
          <p:nvPr/>
        </p:nvSpPr>
        <p:spPr>
          <a:xfrm>
            <a:off x="745836" y="4923416"/>
            <a:ext cx="3781869" cy="276999"/>
          </a:xfrm>
          <a:prstGeom prst="rect">
            <a:avLst/>
          </a:prstGeom>
          <a:noFill/>
        </p:spPr>
        <p:txBody>
          <a:bodyPr wrap="none" rtlCol="0">
            <a:spAutoFit/>
          </a:bodyPr>
          <a:lstStyle/>
          <a:p>
            <a:r>
              <a:rPr lang="en-US" sz="1200" dirty="0" smtClean="0">
                <a:solidFill>
                  <a:srgbClr val="19932D"/>
                </a:solidFill>
              </a:rPr>
              <a:t>*Taken from the 2020-2021 Program Review data packets</a:t>
            </a:r>
            <a:endParaRPr lang="en-US" sz="1200" dirty="0">
              <a:solidFill>
                <a:srgbClr val="19932D"/>
              </a:solidFill>
            </a:endParaRPr>
          </a:p>
        </p:txBody>
      </p:sp>
      <p:sp>
        <p:nvSpPr>
          <p:cNvPr id="9" name="Slide Number Placeholder 8"/>
          <p:cNvSpPr>
            <a:spLocks noGrp="1"/>
          </p:cNvSpPr>
          <p:nvPr>
            <p:ph type="sldNum" sz="quarter" idx="12"/>
          </p:nvPr>
        </p:nvSpPr>
        <p:spPr/>
        <p:txBody>
          <a:bodyPr/>
          <a:lstStyle/>
          <a:p>
            <a:fld id="{9667D1B6-94DF-47F1-9ED6-AC2B3D488E69}" type="slidenum">
              <a:rPr lang="en-US" smtClean="0"/>
              <a:t>6</a:t>
            </a:fld>
            <a:endParaRPr lang="en-US"/>
          </a:p>
        </p:txBody>
      </p:sp>
      <p:pic>
        <p:nvPicPr>
          <p:cNvPr id="10" name="Picture 2" descr="cc_green-logo-clear.png (3037×136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05273" y="5788799"/>
            <a:ext cx="1781454" cy="800100"/>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720436" y="6311900"/>
            <a:ext cx="2124428" cy="553998"/>
          </a:xfrm>
          <a:prstGeom prst="rect">
            <a:avLst/>
          </a:prstGeom>
          <a:noFill/>
        </p:spPr>
        <p:txBody>
          <a:bodyPr wrap="none" rtlCol="0">
            <a:spAutoFit/>
          </a:bodyPr>
          <a:lstStyle/>
          <a:p>
            <a:r>
              <a:rPr lang="en-US" sz="1200" dirty="0" smtClean="0"/>
              <a:t>11/17/2021 </a:t>
            </a:r>
            <a:r>
              <a:rPr lang="en-US" sz="1200" dirty="0"/>
              <a:t>– Jeanette Medina</a:t>
            </a:r>
          </a:p>
          <a:p>
            <a:endParaRPr lang="en-US" dirty="0"/>
          </a:p>
        </p:txBody>
      </p:sp>
      <p:sp>
        <p:nvSpPr>
          <p:cNvPr id="12" name="TextBox 11"/>
          <p:cNvSpPr txBox="1"/>
          <p:nvPr/>
        </p:nvSpPr>
        <p:spPr>
          <a:xfrm>
            <a:off x="720436" y="2702575"/>
            <a:ext cx="3781869" cy="276999"/>
          </a:xfrm>
          <a:prstGeom prst="rect">
            <a:avLst/>
          </a:prstGeom>
          <a:noFill/>
        </p:spPr>
        <p:txBody>
          <a:bodyPr wrap="none" rtlCol="0">
            <a:spAutoFit/>
          </a:bodyPr>
          <a:lstStyle/>
          <a:p>
            <a:r>
              <a:rPr lang="en-US" sz="1200" dirty="0" smtClean="0">
                <a:solidFill>
                  <a:srgbClr val="19932D"/>
                </a:solidFill>
              </a:rPr>
              <a:t>*Taken from the 2020-2021 Program Review data packets</a:t>
            </a:r>
            <a:endParaRPr lang="en-US" sz="1200" dirty="0">
              <a:solidFill>
                <a:srgbClr val="19932D"/>
              </a:solidFill>
            </a:endParaRPr>
          </a:p>
        </p:txBody>
      </p:sp>
    </p:spTree>
    <p:extLst>
      <p:ext uri="{BB962C8B-B14F-4D97-AF65-F5344CB8AC3E}">
        <p14:creationId xmlns:p14="http://schemas.microsoft.com/office/powerpoint/2010/main" val="42138893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19932D"/>
                </a:solidFill>
              </a:rPr>
              <a:t>Planned Projects</a:t>
            </a:r>
            <a:endParaRPr lang="en-US" b="1" dirty="0">
              <a:solidFill>
                <a:srgbClr val="19932D"/>
              </a:solidFill>
            </a:endParaRPr>
          </a:p>
        </p:txBody>
      </p:sp>
      <p:sp>
        <p:nvSpPr>
          <p:cNvPr id="4" name="Slide Number Placeholder 3"/>
          <p:cNvSpPr>
            <a:spLocks noGrp="1"/>
          </p:cNvSpPr>
          <p:nvPr>
            <p:ph type="sldNum" sz="quarter" idx="12"/>
          </p:nvPr>
        </p:nvSpPr>
        <p:spPr/>
        <p:txBody>
          <a:bodyPr/>
          <a:lstStyle/>
          <a:p>
            <a:fld id="{9667D1B6-94DF-47F1-9ED6-AC2B3D488E69}" type="slidenum">
              <a:rPr lang="en-US" smtClean="0"/>
              <a:t>7</a:t>
            </a:fld>
            <a:endParaRPr lang="en-US" dirty="0"/>
          </a:p>
        </p:txBody>
      </p:sp>
      <p:sp>
        <p:nvSpPr>
          <p:cNvPr id="5" name="TextBox 4"/>
          <p:cNvSpPr txBox="1"/>
          <p:nvPr/>
        </p:nvSpPr>
        <p:spPr>
          <a:xfrm>
            <a:off x="969818" y="1299332"/>
            <a:ext cx="10695709" cy="4524315"/>
          </a:xfrm>
          <a:prstGeom prst="rect">
            <a:avLst/>
          </a:prstGeom>
          <a:noFill/>
        </p:spPr>
        <p:txBody>
          <a:bodyPr wrap="square" rtlCol="0">
            <a:spAutoFit/>
          </a:bodyPr>
          <a:lstStyle/>
          <a:p>
            <a:pPr marL="285750" indent="-285750">
              <a:buFont typeface="Arial" panose="020B0604020202020204" pitchFamily="34" charset="0"/>
              <a:buChar char="•"/>
            </a:pPr>
            <a:r>
              <a:rPr lang="en-US" dirty="0" smtClean="0"/>
              <a:t>Expand and improve the “take-home” chemistry laboratory kits piloted in Spring 2021 for the CHEM 410 online class to other courses. This initiative supports the teaching of practical laboratory skills required for students entering the Nursing programs. Successful implementation continues in Fall 2021. </a:t>
            </a:r>
          </a:p>
          <a:p>
            <a:endParaRPr lang="en-US" dirty="0" smtClean="0"/>
          </a:p>
          <a:p>
            <a:r>
              <a:rPr lang="en-US" dirty="0"/>
              <a:t> </a:t>
            </a:r>
            <a:r>
              <a:rPr lang="en-US" dirty="0" smtClean="0"/>
              <a:t>      This link is provided to students to introduce the contents of the lab kit: </a:t>
            </a:r>
            <a:r>
              <a:rPr lang="en-US" dirty="0">
                <a:hlinkClick r:id="rId2"/>
              </a:rPr>
              <a:t>https://youtu.be/lzCOOzAM5H8</a:t>
            </a:r>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dirty="0"/>
              <a:t> </a:t>
            </a:r>
            <a:r>
              <a:rPr lang="en-US" dirty="0" smtClean="0"/>
              <a:t>    			</a:t>
            </a:r>
          </a:p>
          <a:p>
            <a:pPr marL="285750" indent="-285750">
              <a:buFont typeface="Arial" panose="020B0604020202020204" pitchFamily="34" charset="0"/>
              <a:buChar char="•"/>
            </a:pPr>
            <a:r>
              <a:rPr lang="en-US" dirty="0" smtClean="0"/>
              <a:t>Explore possible course offering schedules to improve student accessibility and course enrollments</a:t>
            </a:r>
            <a:r>
              <a:rPr lang="en-US" dirty="0" smtClean="0"/>
              <a:t>.</a:t>
            </a:r>
          </a:p>
          <a:p>
            <a:pPr marL="285750" indent="-285750">
              <a:buFont typeface="Arial" panose="020B0604020202020204" pitchFamily="34" charset="0"/>
              <a:buChar char="•"/>
            </a:pPr>
            <a:r>
              <a:rPr lang="en-US" dirty="0" smtClean="0"/>
              <a:t>Explore new strategies to improve student retention and completion.</a:t>
            </a:r>
            <a:endParaRPr lang="en-US" dirty="0"/>
          </a:p>
        </p:txBody>
      </p:sp>
      <p:pic>
        <p:nvPicPr>
          <p:cNvPr id="6" name="Picture 2" descr="cc_green-logo-clear.png (3037×136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05273" y="5867689"/>
            <a:ext cx="1781454" cy="80010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969818" y="6336540"/>
            <a:ext cx="2124428" cy="276999"/>
          </a:xfrm>
          <a:prstGeom prst="rect">
            <a:avLst/>
          </a:prstGeom>
        </p:spPr>
        <p:txBody>
          <a:bodyPr wrap="none">
            <a:spAutoFit/>
          </a:bodyPr>
          <a:lstStyle/>
          <a:p>
            <a:r>
              <a:rPr lang="en-US" sz="1200" dirty="0" smtClean="0"/>
              <a:t>11/17/2021 </a:t>
            </a:r>
            <a:r>
              <a:rPr lang="en-US" sz="1200" dirty="0"/>
              <a:t>– Jeanette Medina</a:t>
            </a:r>
          </a:p>
        </p:txBody>
      </p:sp>
      <p:pic>
        <p:nvPicPr>
          <p:cNvPr id="3" name="Picture 2">
            <a:hlinkClick r:id="rId4"/>
          </p:cNvPr>
          <p:cNvPicPr>
            <a:picLocks noChangeAspect="1"/>
          </p:cNvPicPr>
          <p:nvPr/>
        </p:nvPicPr>
        <p:blipFill>
          <a:blip r:embed="rId5"/>
          <a:stretch>
            <a:fillRect/>
          </a:stretch>
        </p:blipFill>
        <p:spPr>
          <a:xfrm>
            <a:off x="3934756" y="2805288"/>
            <a:ext cx="3648299" cy="2042895"/>
          </a:xfrm>
          <a:prstGeom prst="rect">
            <a:avLst/>
          </a:prstGeom>
        </p:spPr>
      </p:pic>
      <p:sp>
        <p:nvSpPr>
          <p:cNvPr id="8" name="TextBox 7"/>
          <p:cNvSpPr txBox="1"/>
          <p:nvPr/>
        </p:nvSpPr>
        <p:spPr>
          <a:xfrm>
            <a:off x="8409710" y="3574473"/>
            <a:ext cx="2429164" cy="665018"/>
          </a:xfrm>
          <a:prstGeom prst="rect">
            <a:avLst/>
          </a:prstGeom>
          <a:noFill/>
        </p:spPr>
        <p:txBody>
          <a:bodyPr wrap="square" rtlCol="0">
            <a:spAutoFit/>
          </a:bodyPr>
          <a:lstStyle/>
          <a:p>
            <a:r>
              <a:rPr lang="en-US" dirty="0" smtClean="0"/>
              <a:t>Click on the box to open in browser</a:t>
            </a:r>
            <a:endParaRPr lang="en-US" dirty="0"/>
          </a:p>
        </p:txBody>
      </p:sp>
      <p:sp>
        <p:nvSpPr>
          <p:cNvPr id="10" name="Right Arrow 9"/>
          <p:cNvSpPr/>
          <p:nvPr/>
        </p:nvSpPr>
        <p:spPr>
          <a:xfrm rot="10800000">
            <a:off x="7714673" y="3777673"/>
            <a:ext cx="554182" cy="2586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11113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1542" y="2678545"/>
            <a:ext cx="10254673" cy="1265815"/>
          </a:xfrm>
        </p:spPr>
        <p:txBody>
          <a:bodyPr/>
          <a:lstStyle/>
          <a:p>
            <a:r>
              <a:rPr lang="en-US" b="1" dirty="0" smtClean="0">
                <a:solidFill>
                  <a:srgbClr val="19932D"/>
                </a:solidFill>
              </a:rPr>
              <a:t>Thank you for your consideration</a:t>
            </a:r>
            <a:endParaRPr lang="en-US" b="1" dirty="0">
              <a:solidFill>
                <a:srgbClr val="19932D"/>
              </a:solidFill>
            </a:endParaRPr>
          </a:p>
        </p:txBody>
      </p:sp>
      <p:sp>
        <p:nvSpPr>
          <p:cNvPr id="4" name="Slide Number Placeholder 3"/>
          <p:cNvSpPr>
            <a:spLocks noGrp="1"/>
          </p:cNvSpPr>
          <p:nvPr>
            <p:ph type="sldNum" sz="quarter" idx="12"/>
          </p:nvPr>
        </p:nvSpPr>
        <p:spPr/>
        <p:txBody>
          <a:bodyPr/>
          <a:lstStyle/>
          <a:p>
            <a:fld id="{9667D1B6-94DF-47F1-9ED6-AC2B3D488E69}" type="slidenum">
              <a:rPr lang="en-US" smtClean="0"/>
              <a:t>8</a:t>
            </a:fld>
            <a:endParaRPr lang="en-US"/>
          </a:p>
        </p:txBody>
      </p:sp>
      <p:pic>
        <p:nvPicPr>
          <p:cNvPr id="5" name="Picture 2" descr="cc_green-logo-clear.png (3037×136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26685" y="5956300"/>
            <a:ext cx="1781454" cy="80010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1299797" y="6298457"/>
            <a:ext cx="2124428" cy="276999"/>
          </a:xfrm>
          <a:prstGeom prst="rect">
            <a:avLst/>
          </a:prstGeom>
        </p:spPr>
        <p:txBody>
          <a:bodyPr wrap="none">
            <a:spAutoFit/>
          </a:bodyPr>
          <a:lstStyle/>
          <a:p>
            <a:r>
              <a:rPr lang="en-US" sz="1200" smtClean="0"/>
              <a:t>11/17/2021 </a:t>
            </a:r>
            <a:r>
              <a:rPr lang="en-US" sz="1200" dirty="0"/>
              <a:t>– Jeanette Medina</a:t>
            </a:r>
          </a:p>
        </p:txBody>
      </p:sp>
    </p:spTree>
    <p:extLst>
      <p:ext uri="{BB962C8B-B14F-4D97-AF65-F5344CB8AC3E}">
        <p14:creationId xmlns:p14="http://schemas.microsoft.com/office/powerpoint/2010/main" val="7229014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1891</TotalTime>
  <Words>494</Words>
  <Application>Microsoft Office PowerPoint</Application>
  <PresentationFormat>Widescreen</PresentationFormat>
  <Paragraphs>63</Paragraphs>
  <Slides>8</Slides>
  <Notes>0</Notes>
  <HiddenSlides>0</HiddenSlides>
  <MMClips>0</MMClips>
  <ScaleCrop>false</ScaleCrop>
  <HeadingPairs>
    <vt:vector size="6" baseType="variant">
      <vt:variant>
        <vt:lpstr>Fonts Used</vt:lpstr>
      </vt:variant>
      <vt:variant>
        <vt:i4>3</vt:i4>
      </vt:variant>
      <vt:variant>
        <vt:lpstr>Theme</vt:lpstr>
      </vt:variant>
      <vt:variant>
        <vt:i4>5</vt:i4>
      </vt:variant>
      <vt:variant>
        <vt:lpstr>Slide Titles</vt:lpstr>
      </vt:variant>
      <vt:variant>
        <vt:i4>8</vt:i4>
      </vt:variant>
    </vt:vector>
  </HeadingPairs>
  <TitlesOfParts>
    <vt:vector size="16" baseType="lpstr">
      <vt:lpstr>Arial</vt:lpstr>
      <vt:lpstr>Calibri</vt:lpstr>
      <vt:lpstr>Calibri Light</vt:lpstr>
      <vt:lpstr>Office Theme</vt:lpstr>
      <vt:lpstr>3_Custom Design</vt:lpstr>
      <vt:lpstr>2_Custom Design</vt:lpstr>
      <vt:lpstr>Custom Design</vt:lpstr>
      <vt:lpstr>1_Custom Design</vt:lpstr>
      <vt:lpstr>Chemistry Faculty Vacancies Replacement Request Presentation Planning and Budgeting Council Meeting November 17th, 2021 by Jeanette Medina  </vt:lpstr>
      <vt:lpstr>Request Justification</vt:lpstr>
      <vt:lpstr>Chemistry Department Courses at Glance</vt:lpstr>
      <vt:lpstr>Fall 2021 Enrollments as of 8/30/21</vt:lpstr>
      <vt:lpstr>Spring 2021 Enrollments as of 4/12/2021</vt:lpstr>
      <vt:lpstr>Spring 2021 Chemistry Department Performance*</vt:lpstr>
      <vt:lpstr>Planned Projects</vt:lpstr>
      <vt:lpstr>Thank you for your consideration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Medina, Jeanette</dc:creator>
  <cp:lastModifiedBy>Medina, Jeanette</cp:lastModifiedBy>
  <cp:revision>37</cp:revision>
  <dcterms:created xsi:type="dcterms:W3CDTF">2021-11-07T18:15:49Z</dcterms:created>
  <dcterms:modified xsi:type="dcterms:W3CDTF">2021-11-17T21:16:04Z</dcterms:modified>
</cp:coreProperties>
</file>