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61" r:id="rId5"/>
    <p:sldId id="267" r:id="rId6"/>
    <p:sldId id="270" r:id="rId7"/>
    <p:sldId id="260" r:id="rId8"/>
    <p:sldId id="269" r:id="rId9"/>
    <p:sldId id="264" r:id="rId10"/>
    <p:sldId id="262" r:id="rId11"/>
    <p:sldId id="263" r:id="rId12"/>
    <p:sldId id="265" r:id="rId13"/>
    <p:sldId id="266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D877B-E365-4FBD-933F-47EA96CAFFF5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BB47BB8-57E0-4299-9F96-E6BF7F3DA61D}">
      <dgm:prSet phldrT="[Text]"/>
      <dgm:spPr/>
      <dgm:t>
        <a:bodyPr/>
        <a:lstStyle/>
        <a:p>
          <a:r>
            <a:rPr lang="en-US" dirty="0" smtClean="0"/>
            <a:t>Antiracism</a:t>
          </a:r>
          <a:endParaRPr lang="en-US" dirty="0"/>
        </a:p>
      </dgm:t>
    </dgm:pt>
    <dgm:pt modelId="{3F9649FE-AFFE-4B85-9436-9B438BE08202}" type="parTrans" cxnId="{C159AAAC-0587-44F9-8934-C83702376F80}">
      <dgm:prSet/>
      <dgm:spPr/>
      <dgm:t>
        <a:bodyPr/>
        <a:lstStyle/>
        <a:p>
          <a:endParaRPr lang="en-US"/>
        </a:p>
      </dgm:t>
    </dgm:pt>
    <dgm:pt modelId="{AF84CAE7-11EB-4D3F-8D2A-A785148B8084}" type="sibTrans" cxnId="{C159AAAC-0587-44F9-8934-C83702376F80}">
      <dgm:prSet/>
      <dgm:spPr/>
      <dgm:t>
        <a:bodyPr/>
        <a:lstStyle/>
        <a:p>
          <a:endParaRPr lang="en-US"/>
        </a:p>
      </dgm:t>
    </dgm:pt>
    <dgm:pt modelId="{5F07C5B6-D6F8-4EC3-89F5-B0C95306DDEF}">
      <dgm:prSet phldrT="[Text]"/>
      <dgm:spPr/>
      <dgm:t>
        <a:bodyPr/>
        <a:lstStyle/>
        <a:p>
          <a:r>
            <a:rPr lang="en-US" dirty="0" smtClean="0"/>
            <a:t>Educational Master Planning</a:t>
          </a:r>
          <a:endParaRPr lang="en-US" dirty="0"/>
        </a:p>
      </dgm:t>
    </dgm:pt>
    <dgm:pt modelId="{8E4BD701-D57F-4E9F-A981-E4E7D2A53616}" type="parTrans" cxnId="{E729922B-0CF9-48F2-AA29-EF5C1876D020}">
      <dgm:prSet/>
      <dgm:spPr/>
      <dgm:t>
        <a:bodyPr/>
        <a:lstStyle/>
        <a:p>
          <a:endParaRPr lang="en-US"/>
        </a:p>
      </dgm:t>
    </dgm:pt>
    <dgm:pt modelId="{9C608270-892C-4007-9691-26BD54A11E7D}" type="sibTrans" cxnId="{E729922B-0CF9-48F2-AA29-EF5C1876D020}">
      <dgm:prSet/>
      <dgm:spPr/>
      <dgm:t>
        <a:bodyPr/>
        <a:lstStyle/>
        <a:p>
          <a:endParaRPr lang="en-US"/>
        </a:p>
      </dgm:t>
    </dgm:pt>
    <dgm:pt modelId="{C0081F26-2AA9-44EA-8556-9D1B16C08F69}">
      <dgm:prSet phldrT="[Text]"/>
      <dgm:spPr/>
      <dgm:t>
        <a:bodyPr/>
        <a:lstStyle/>
        <a:p>
          <a:r>
            <a:rPr lang="en-US" dirty="0" smtClean="0"/>
            <a:t>Support from Áse Power Consult</a:t>
          </a:r>
          <a:endParaRPr lang="en-US" dirty="0"/>
        </a:p>
      </dgm:t>
    </dgm:pt>
    <dgm:pt modelId="{79680575-C8C5-4213-9F27-4CEEB25A7784}" type="parTrans" cxnId="{8A071846-E444-43C2-9DF6-98D715E35673}">
      <dgm:prSet/>
      <dgm:spPr/>
      <dgm:t>
        <a:bodyPr/>
        <a:lstStyle/>
        <a:p>
          <a:endParaRPr lang="en-US"/>
        </a:p>
      </dgm:t>
    </dgm:pt>
    <dgm:pt modelId="{9A2B7A29-A870-4AF8-805C-9FDB87C5244C}" type="sibTrans" cxnId="{8A071846-E444-43C2-9DF6-98D715E35673}">
      <dgm:prSet/>
      <dgm:spPr/>
      <dgm:t>
        <a:bodyPr/>
        <a:lstStyle/>
        <a:p>
          <a:endParaRPr lang="en-US"/>
        </a:p>
      </dgm:t>
    </dgm:pt>
    <dgm:pt modelId="{5450A6FA-6981-4F1D-9553-EC43AE3C1328}" type="pres">
      <dgm:prSet presAssocID="{888D877B-E365-4FBD-933F-47EA96CAFFF5}" presName="compositeShape" presStyleCnt="0">
        <dgm:presLayoutVars>
          <dgm:chMax val="7"/>
          <dgm:dir/>
          <dgm:resizeHandles val="exact"/>
        </dgm:presLayoutVars>
      </dgm:prSet>
      <dgm:spPr/>
    </dgm:pt>
    <dgm:pt modelId="{B9D4F181-E72E-4534-913E-19E77990413B}" type="pres">
      <dgm:prSet presAssocID="{DBB47BB8-57E0-4299-9F96-E6BF7F3DA61D}" presName="circ1" presStyleLbl="vennNode1" presStyleIdx="0" presStyleCnt="3"/>
      <dgm:spPr/>
      <dgm:t>
        <a:bodyPr/>
        <a:lstStyle/>
        <a:p>
          <a:endParaRPr lang="en-US"/>
        </a:p>
      </dgm:t>
    </dgm:pt>
    <dgm:pt modelId="{8454D7C2-0F46-40AC-9B44-5E7EB025DF18}" type="pres">
      <dgm:prSet presAssocID="{DBB47BB8-57E0-4299-9F96-E6BF7F3DA6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F5371-2D96-4466-AE4E-1A801C9C049A}" type="pres">
      <dgm:prSet presAssocID="{5F07C5B6-D6F8-4EC3-89F5-B0C95306DDEF}" presName="circ2" presStyleLbl="vennNode1" presStyleIdx="1" presStyleCnt="3"/>
      <dgm:spPr/>
      <dgm:t>
        <a:bodyPr/>
        <a:lstStyle/>
        <a:p>
          <a:endParaRPr lang="en-US"/>
        </a:p>
      </dgm:t>
    </dgm:pt>
    <dgm:pt modelId="{F1C3C4A2-296C-4450-9338-D98C17C40EDE}" type="pres">
      <dgm:prSet presAssocID="{5F07C5B6-D6F8-4EC3-89F5-B0C95306DD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AA17D-3027-4304-9045-67672ECC96A6}" type="pres">
      <dgm:prSet presAssocID="{C0081F26-2AA9-44EA-8556-9D1B16C08F69}" presName="circ3" presStyleLbl="vennNode1" presStyleIdx="2" presStyleCnt="3"/>
      <dgm:spPr/>
      <dgm:t>
        <a:bodyPr/>
        <a:lstStyle/>
        <a:p>
          <a:endParaRPr lang="en-US"/>
        </a:p>
      </dgm:t>
    </dgm:pt>
    <dgm:pt modelId="{7DF16117-40D9-46D3-93A3-9A059BECADC1}" type="pres">
      <dgm:prSet presAssocID="{C0081F26-2AA9-44EA-8556-9D1B16C08F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A647E-FDC6-4143-A6DD-6E451834A566}" type="presOf" srcId="{DBB47BB8-57E0-4299-9F96-E6BF7F3DA61D}" destId="{8454D7C2-0F46-40AC-9B44-5E7EB025DF18}" srcOrd="1" destOrd="0" presId="urn:microsoft.com/office/officeart/2005/8/layout/venn1"/>
    <dgm:cxn modelId="{B20F9252-1317-4F68-A679-E7ACE07CE68A}" type="presOf" srcId="{C0081F26-2AA9-44EA-8556-9D1B16C08F69}" destId="{873AA17D-3027-4304-9045-67672ECC96A6}" srcOrd="0" destOrd="0" presId="urn:microsoft.com/office/officeart/2005/8/layout/venn1"/>
    <dgm:cxn modelId="{C04985CC-BCDD-4226-BB6A-4190AF052BDD}" type="presOf" srcId="{5F07C5B6-D6F8-4EC3-89F5-B0C95306DDEF}" destId="{F1C3C4A2-296C-4450-9338-D98C17C40EDE}" srcOrd="1" destOrd="0" presId="urn:microsoft.com/office/officeart/2005/8/layout/venn1"/>
    <dgm:cxn modelId="{C159AAAC-0587-44F9-8934-C83702376F80}" srcId="{888D877B-E365-4FBD-933F-47EA96CAFFF5}" destId="{DBB47BB8-57E0-4299-9F96-E6BF7F3DA61D}" srcOrd="0" destOrd="0" parTransId="{3F9649FE-AFFE-4B85-9436-9B438BE08202}" sibTransId="{AF84CAE7-11EB-4D3F-8D2A-A785148B8084}"/>
    <dgm:cxn modelId="{8A071846-E444-43C2-9DF6-98D715E35673}" srcId="{888D877B-E365-4FBD-933F-47EA96CAFFF5}" destId="{C0081F26-2AA9-44EA-8556-9D1B16C08F69}" srcOrd="2" destOrd="0" parTransId="{79680575-C8C5-4213-9F27-4CEEB25A7784}" sibTransId="{9A2B7A29-A870-4AF8-805C-9FDB87C5244C}"/>
    <dgm:cxn modelId="{FA33457A-BDB3-4D40-A6C6-EBEC715C7A7F}" type="presOf" srcId="{DBB47BB8-57E0-4299-9F96-E6BF7F3DA61D}" destId="{B9D4F181-E72E-4534-913E-19E77990413B}" srcOrd="0" destOrd="0" presId="urn:microsoft.com/office/officeart/2005/8/layout/venn1"/>
    <dgm:cxn modelId="{87145B95-1F11-44F0-85EF-81C01C31D06B}" type="presOf" srcId="{C0081F26-2AA9-44EA-8556-9D1B16C08F69}" destId="{7DF16117-40D9-46D3-93A3-9A059BECADC1}" srcOrd="1" destOrd="0" presId="urn:microsoft.com/office/officeart/2005/8/layout/venn1"/>
    <dgm:cxn modelId="{1482E686-8E97-4617-96EC-A697FF9D98EE}" type="presOf" srcId="{5F07C5B6-D6F8-4EC3-89F5-B0C95306DDEF}" destId="{E87F5371-2D96-4466-AE4E-1A801C9C049A}" srcOrd="0" destOrd="0" presId="urn:microsoft.com/office/officeart/2005/8/layout/venn1"/>
    <dgm:cxn modelId="{E729922B-0CF9-48F2-AA29-EF5C1876D020}" srcId="{888D877B-E365-4FBD-933F-47EA96CAFFF5}" destId="{5F07C5B6-D6F8-4EC3-89F5-B0C95306DDEF}" srcOrd="1" destOrd="0" parTransId="{8E4BD701-D57F-4E9F-A981-E4E7D2A53616}" sibTransId="{9C608270-892C-4007-9691-26BD54A11E7D}"/>
    <dgm:cxn modelId="{7BEB447C-011A-4A33-AAAC-052E431C9186}" type="presOf" srcId="{888D877B-E365-4FBD-933F-47EA96CAFFF5}" destId="{5450A6FA-6981-4F1D-9553-EC43AE3C1328}" srcOrd="0" destOrd="0" presId="urn:microsoft.com/office/officeart/2005/8/layout/venn1"/>
    <dgm:cxn modelId="{E521529D-E23C-4895-89C9-608862441F58}" type="presParOf" srcId="{5450A6FA-6981-4F1D-9553-EC43AE3C1328}" destId="{B9D4F181-E72E-4534-913E-19E77990413B}" srcOrd="0" destOrd="0" presId="urn:microsoft.com/office/officeart/2005/8/layout/venn1"/>
    <dgm:cxn modelId="{6770AAB0-BFEC-49A8-958C-D3651A055F2C}" type="presParOf" srcId="{5450A6FA-6981-4F1D-9553-EC43AE3C1328}" destId="{8454D7C2-0F46-40AC-9B44-5E7EB025DF18}" srcOrd="1" destOrd="0" presId="urn:microsoft.com/office/officeart/2005/8/layout/venn1"/>
    <dgm:cxn modelId="{D3B0A00B-A4C4-4C31-B413-9E326A164C1C}" type="presParOf" srcId="{5450A6FA-6981-4F1D-9553-EC43AE3C1328}" destId="{E87F5371-2D96-4466-AE4E-1A801C9C049A}" srcOrd="2" destOrd="0" presId="urn:microsoft.com/office/officeart/2005/8/layout/venn1"/>
    <dgm:cxn modelId="{CF12E966-4555-4D78-A780-C06C3626634F}" type="presParOf" srcId="{5450A6FA-6981-4F1D-9553-EC43AE3C1328}" destId="{F1C3C4A2-296C-4450-9338-D98C17C40EDE}" srcOrd="3" destOrd="0" presId="urn:microsoft.com/office/officeart/2005/8/layout/venn1"/>
    <dgm:cxn modelId="{4BF3644C-5317-42B3-A8DE-2BB0EA49110C}" type="presParOf" srcId="{5450A6FA-6981-4F1D-9553-EC43AE3C1328}" destId="{873AA17D-3027-4304-9045-67672ECC96A6}" srcOrd="4" destOrd="0" presId="urn:microsoft.com/office/officeart/2005/8/layout/venn1"/>
    <dgm:cxn modelId="{22CB52DA-5879-492F-8D8D-BA8F769B730C}" type="presParOf" srcId="{5450A6FA-6981-4F1D-9553-EC43AE3C1328}" destId="{7DF16117-40D9-46D3-93A3-9A059BECAD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TF considers “Internal Scan”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TF considers “External Scan”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College Councils provide input on challenges and opportunities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Town Hall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Retreat:  Set goals and new strategies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Campus constituents provide input on draft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PBC considers draft EMP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PBC adopts new EMP for 2022-27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1A392-CE15-40F7-A4E6-9B30DEA8BE5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E6DE6C-AE1F-449D-8958-885B1B1E610B}">
      <dgm:prSet phldrT="[Text]"/>
      <dgm:spPr/>
      <dgm:t>
        <a:bodyPr/>
        <a:lstStyle/>
        <a:p>
          <a:r>
            <a:rPr lang="en-US" dirty="0" smtClean="0"/>
            <a:t>EMP Task Force Session #1 on Mission, Vision, Values</a:t>
          </a:r>
        </a:p>
        <a:p>
          <a:endParaRPr lang="en-US" dirty="0" smtClean="0"/>
        </a:p>
        <a:p>
          <a:r>
            <a:rPr lang="en-US" dirty="0" smtClean="0"/>
            <a:t>September 29, 2021</a:t>
          </a:r>
          <a:endParaRPr lang="en-US" dirty="0"/>
        </a:p>
      </dgm:t>
    </dgm:pt>
    <dgm:pt modelId="{F5E47C75-377C-4C85-9C62-B9FA90B02672}" type="parTrans" cxnId="{A0FB8676-EB65-4CBC-A470-F9C8702160F9}">
      <dgm:prSet/>
      <dgm:spPr/>
      <dgm:t>
        <a:bodyPr/>
        <a:lstStyle/>
        <a:p>
          <a:endParaRPr lang="en-US"/>
        </a:p>
      </dgm:t>
    </dgm:pt>
    <dgm:pt modelId="{AADB3523-25BD-4154-BA41-8C1A452806D0}" type="sibTrans" cxnId="{A0FB8676-EB65-4CBC-A470-F9C8702160F9}">
      <dgm:prSet/>
      <dgm:spPr/>
      <dgm:t>
        <a:bodyPr/>
        <a:lstStyle/>
        <a:p>
          <a:endParaRPr lang="en-US"/>
        </a:p>
      </dgm:t>
    </dgm:pt>
    <dgm:pt modelId="{4FC56CB8-02AA-4625-8AE1-0F57A2D75AC1}">
      <dgm:prSet phldrT="[Text]"/>
      <dgm:spPr/>
      <dgm:t>
        <a:bodyPr/>
        <a:lstStyle/>
        <a:p>
          <a:r>
            <a:rPr lang="en-US" dirty="0" smtClean="0"/>
            <a:t>EMP Task Force Session #2 on Mission, Vision Values</a:t>
          </a:r>
        </a:p>
        <a:p>
          <a:endParaRPr lang="en-US" dirty="0" smtClean="0"/>
        </a:p>
        <a:p>
          <a:r>
            <a:rPr lang="en-US" dirty="0" smtClean="0"/>
            <a:t>October 6, 2021</a:t>
          </a:r>
          <a:endParaRPr lang="en-US" dirty="0"/>
        </a:p>
      </dgm:t>
    </dgm:pt>
    <dgm:pt modelId="{6B0C41EF-CC73-411B-A27E-2653CC73DA29}" type="parTrans" cxnId="{2611B7FB-526C-4DDA-9969-F12E5EA4739F}">
      <dgm:prSet/>
      <dgm:spPr/>
      <dgm:t>
        <a:bodyPr/>
        <a:lstStyle/>
        <a:p>
          <a:endParaRPr lang="en-US"/>
        </a:p>
      </dgm:t>
    </dgm:pt>
    <dgm:pt modelId="{FCF152A6-C0A8-464D-96D4-B0E7F2F25CD9}" type="sibTrans" cxnId="{2611B7FB-526C-4DDA-9969-F12E5EA4739F}">
      <dgm:prSet/>
      <dgm:spPr/>
      <dgm:t>
        <a:bodyPr/>
        <a:lstStyle/>
        <a:p>
          <a:endParaRPr lang="en-US"/>
        </a:p>
      </dgm:t>
    </dgm:pt>
    <dgm:pt modelId="{69A23CFC-9618-448F-B7F1-BD4CF05F06AE}">
      <dgm:prSet phldrT="[Text]"/>
      <dgm:spPr/>
      <dgm:t>
        <a:bodyPr/>
        <a:lstStyle/>
        <a:p>
          <a:r>
            <a:rPr lang="en-US" dirty="0" smtClean="0"/>
            <a:t>College-wide Flex Day activity to consider EMP Task Force recommendations</a:t>
          </a:r>
        </a:p>
        <a:p>
          <a:endParaRPr lang="en-US" dirty="0" smtClean="0"/>
        </a:p>
        <a:p>
          <a:r>
            <a:rPr lang="en-US" dirty="0" smtClean="0"/>
            <a:t>October 13, 2021</a:t>
          </a:r>
        </a:p>
      </dgm:t>
    </dgm:pt>
    <dgm:pt modelId="{6507EF5E-3E7B-461C-8850-5396559F9DCA}" type="parTrans" cxnId="{90EBA985-0B09-4928-811B-4ADB5F391D9B}">
      <dgm:prSet/>
      <dgm:spPr/>
      <dgm:t>
        <a:bodyPr/>
        <a:lstStyle/>
        <a:p>
          <a:endParaRPr lang="en-US"/>
        </a:p>
      </dgm:t>
    </dgm:pt>
    <dgm:pt modelId="{C2AEFD89-CBEB-47D2-86EA-30C7A7605E79}" type="sibTrans" cxnId="{90EBA985-0B09-4928-811B-4ADB5F391D9B}">
      <dgm:prSet/>
      <dgm:spPr/>
      <dgm:t>
        <a:bodyPr/>
        <a:lstStyle/>
        <a:p>
          <a:endParaRPr lang="en-US"/>
        </a:p>
      </dgm:t>
    </dgm:pt>
    <dgm:pt modelId="{1E37EECD-D735-40F0-95E0-9700D16BC5DB}" type="pres">
      <dgm:prSet presAssocID="{5E01A392-CE15-40F7-A4E6-9B30DEA8BE5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7B16E9-7796-4B95-85BB-5557F69FBFA9}" type="pres">
      <dgm:prSet presAssocID="{2BE6DE6C-AE1F-449D-8958-885B1B1E610B}" presName="composite" presStyleCnt="0"/>
      <dgm:spPr/>
    </dgm:pt>
    <dgm:pt modelId="{538404D1-C6C5-49A5-9FAC-B655A679C968}" type="pres">
      <dgm:prSet presAssocID="{2BE6DE6C-AE1F-449D-8958-885B1B1E610B}" presName="bentUpArrow1" presStyleLbl="alignImgPlace1" presStyleIdx="0" presStyleCnt="2"/>
      <dgm:spPr/>
    </dgm:pt>
    <dgm:pt modelId="{BFA52E6B-484D-4B94-975B-FA89E17065E3}" type="pres">
      <dgm:prSet presAssocID="{2BE6DE6C-AE1F-449D-8958-885B1B1E610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AEF00-9B18-4602-9D3A-DE544E44CB93}" type="pres">
      <dgm:prSet presAssocID="{2BE6DE6C-AE1F-449D-8958-885B1B1E610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C798-4914-4BC5-BFE5-9D26F29E4F73}" type="pres">
      <dgm:prSet presAssocID="{AADB3523-25BD-4154-BA41-8C1A452806D0}" presName="sibTrans" presStyleCnt="0"/>
      <dgm:spPr/>
    </dgm:pt>
    <dgm:pt modelId="{A2F3F87F-8BED-41E3-9DA5-2671F946183A}" type="pres">
      <dgm:prSet presAssocID="{4FC56CB8-02AA-4625-8AE1-0F57A2D75AC1}" presName="composite" presStyleCnt="0"/>
      <dgm:spPr/>
    </dgm:pt>
    <dgm:pt modelId="{B1C6B1E6-813B-4317-9ABA-A2DAA9FD86F5}" type="pres">
      <dgm:prSet presAssocID="{4FC56CB8-02AA-4625-8AE1-0F57A2D75AC1}" presName="bentUpArrow1" presStyleLbl="alignImgPlace1" presStyleIdx="1" presStyleCnt="2"/>
      <dgm:spPr/>
    </dgm:pt>
    <dgm:pt modelId="{F607F81E-1773-4DF0-B2B2-6E7E02A8AD43}" type="pres">
      <dgm:prSet presAssocID="{4FC56CB8-02AA-4625-8AE1-0F57A2D75AC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9608D-2367-4DD8-B260-7290AE1F44BC}" type="pres">
      <dgm:prSet presAssocID="{4FC56CB8-02AA-4625-8AE1-0F57A2D75AC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336F5-6392-4FA9-94B7-AD967DE334AE}" type="pres">
      <dgm:prSet presAssocID="{FCF152A6-C0A8-464D-96D4-B0E7F2F25CD9}" presName="sibTrans" presStyleCnt="0"/>
      <dgm:spPr/>
    </dgm:pt>
    <dgm:pt modelId="{6D40C6C8-945B-4B88-B4F9-88783B913A23}" type="pres">
      <dgm:prSet presAssocID="{69A23CFC-9618-448F-B7F1-BD4CF05F06AE}" presName="composite" presStyleCnt="0"/>
      <dgm:spPr/>
    </dgm:pt>
    <dgm:pt modelId="{F6839379-AB3F-409E-9A96-CC714760AE9D}" type="pres">
      <dgm:prSet presAssocID="{69A23CFC-9618-448F-B7F1-BD4CF05F06A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BA985-0B09-4928-811B-4ADB5F391D9B}" srcId="{5E01A392-CE15-40F7-A4E6-9B30DEA8BE57}" destId="{69A23CFC-9618-448F-B7F1-BD4CF05F06AE}" srcOrd="2" destOrd="0" parTransId="{6507EF5E-3E7B-461C-8850-5396559F9DCA}" sibTransId="{C2AEFD89-CBEB-47D2-86EA-30C7A7605E79}"/>
    <dgm:cxn modelId="{C74DE4B2-112A-4518-B947-27DA56B9CB11}" type="presOf" srcId="{4FC56CB8-02AA-4625-8AE1-0F57A2D75AC1}" destId="{F607F81E-1773-4DF0-B2B2-6E7E02A8AD43}" srcOrd="0" destOrd="0" presId="urn:microsoft.com/office/officeart/2005/8/layout/StepDownProcess"/>
    <dgm:cxn modelId="{8AA91BB6-42EB-42EC-9E69-AF126361E093}" type="presOf" srcId="{69A23CFC-9618-448F-B7F1-BD4CF05F06AE}" destId="{F6839379-AB3F-409E-9A96-CC714760AE9D}" srcOrd="0" destOrd="0" presId="urn:microsoft.com/office/officeart/2005/8/layout/StepDownProcess"/>
    <dgm:cxn modelId="{1439AA39-A76B-487B-AA26-50E16BA5CCDB}" type="presOf" srcId="{5E01A392-CE15-40F7-A4E6-9B30DEA8BE57}" destId="{1E37EECD-D735-40F0-95E0-9700D16BC5DB}" srcOrd="0" destOrd="0" presId="urn:microsoft.com/office/officeart/2005/8/layout/StepDownProcess"/>
    <dgm:cxn modelId="{A0FB8676-EB65-4CBC-A470-F9C8702160F9}" srcId="{5E01A392-CE15-40F7-A4E6-9B30DEA8BE57}" destId="{2BE6DE6C-AE1F-449D-8958-885B1B1E610B}" srcOrd="0" destOrd="0" parTransId="{F5E47C75-377C-4C85-9C62-B9FA90B02672}" sibTransId="{AADB3523-25BD-4154-BA41-8C1A452806D0}"/>
    <dgm:cxn modelId="{8ABDB1CE-1A0F-42F5-A4C2-AC06E986776B}" type="presOf" srcId="{2BE6DE6C-AE1F-449D-8958-885B1B1E610B}" destId="{BFA52E6B-484D-4B94-975B-FA89E17065E3}" srcOrd="0" destOrd="0" presId="urn:microsoft.com/office/officeart/2005/8/layout/StepDownProcess"/>
    <dgm:cxn modelId="{2611B7FB-526C-4DDA-9969-F12E5EA4739F}" srcId="{5E01A392-CE15-40F7-A4E6-9B30DEA8BE57}" destId="{4FC56CB8-02AA-4625-8AE1-0F57A2D75AC1}" srcOrd="1" destOrd="0" parTransId="{6B0C41EF-CC73-411B-A27E-2653CC73DA29}" sibTransId="{FCF152A6-C0A8-464D-96D4-B0E7F2F25CD9}"/>
    <dgm:cxn modelId="{800B0F6D-00CF-42FA-BFAE-D5BD7D1426EE}" type="presParOf" srcId="{1E37EECD-D735-40F0-95E0-9700D16BC5DB}" destId="{FC7B16E9-7796-4B95-85BB-5557F69FBFA9}" srcOrd="0" destOrd="0" presId="urn:microsoft.com/office/officeart/2005/8/layout/StepDownProcess"/>
    <dgm:cxn modelId="{0C4719B4-8F6F-4AE2-90B4-80DDB7EAD768}" type="presParOf" srcId="{FC7B16E9-7796-4B95-85BB-5557F69FBFA9}" destId="{538404D1-C6C5-49A5-9FAC-B655A679C968}" srcOrd="0" destOrd="0" presId="urn:microsoft.com/office/officeart/2005/8/layout/StepDownProcess"/>
    <dgm:cxn modelId="{A77C5F3D-D686-4AE7-80EB-4210E91F97F9}" type="presParOf" srcId="{FC7B16E9-7796-4B95-85BB-5557F69FBFA9}" destId="{BFA52E6B-484D-4B94-975B-FA89E17065E3}" srcOrd="1" destOrd="0" presId="urn:microsoft.com/office/officeart/2005/8/layout/StepDownProcess"/>
    <dgm:cxn modelId="{0A85A1E1-0C21-42ED-A406-B6E3AD972092}" type="presParOf" srcId="{FC7B16E9-7796-4B95-85BB-5557F69FBFA9}" destId="{612AEF00-9B18-4602-9D3A-DE544E44CB93}" srcOrd="2" destOrd="0" presId="urn:microsoft.com/office/officeart/2005/8/layout/StepDownProcess"/>
    <dgm:cxn modelId="{37E1095F-A748-4A31-9521-64ED0D3BFFA0}" type="presParOf" srcId="{1E37EECD-D735-40F0-95E0-9700D16BC5DB}" destId="{57DDC798-4914-4BC5-BFE5-9D26F29E4F73}" srcOrd="1" destOrd="0" presId="urn:microsoft.com/office/officeart/2005/8/layout/StepDownProcess"/>
    <dgm:cxn modelId="{B5D24AD8-7187-46D9-8E8F-CA348DF57E8C}" type="presParOf" srcId="{1E37EECD-D735-40F0-95E0-9700D16BC5DB}" destId="{A2F3F87F-8BED-41E3-9DA5-2671F946183A}" srcOrd="2" destOrd="0" presId="urn:microsoft.com/office/officeart/2005/8/layout/StepDownProcess"/>
    <dgm:cxn modelId="{260F757B-3BCC-4314-A35C-B4185FDC5FC4}" type="presParOf" srcId="{A2F3F87F-8BED-41E3-9DA5-2671F946183A}" destId="{B1C6B1E6-813B-4317-9ABA-A2DAA9FD86F5}" srcOrd="0" destOrd="0" presId="urn:microsoft.com/office/officeart/2005/8/layout/StepDownProcess"/>
    <dgm:cxn modelId="{AA22C1B9-06BB-48FB-9515-95EB7C1A6829}" type="presParOf" srcId="{A2F3F87F-8BED-41E3-9DA5-2671F946183A}" destId="{F607F81E-1773-4DF0-B2B2-6E7E02A8AD43}" srcOrd="1" destOrd="0" presId="urn:microsoft.com/office/officeart/2005/8/layout/StepDownProcess"/>
    <dgm:cxn modelId="{436D4228-4ECC-498D-8FDB-DA66E19066F1}" type="presParOf" srcId="{A2F3F87F-8BED-41E3-9DA5-2671F946183A}" destId="{2909608D-2367-4DD8-B260-7290AE1F44BC}" srcOrd="2" destOrd="0" presId="urn:microsoft.com/office/officeart/2005/8/layout/StepDownProcess"/>
    <dgm:cxn modelId="{6891284B-9A20-4923-BE09-E5AD97DC72D3}" type="presParOf" srcId="{1E37EECD-D735-40F0-95E0-9700D16BC5DB}" destId="{3B5336F5-6392-4FA9-94B7-AD967DE334AE}" srcOrd="3" destOrd="0" presId="urn:microsoft.com/office/officeart/2005/8/layout/StepDownProcess"/>
    <dgm:cxn modelId="{85C00903-1BD0-46A0-939B-19681CE466E1}" type="presParOf" srcId="{1E37EECD-D735-40F0-95E0-9700D16BC5DB}" destId="{6D40C6C8-945B-4B88-B4F9-88783B913A23}" srcOrd="4" destOrd="0" presId="urn:microsoft.com/office/officeart/2005/8/layout/StepDownProcess"/>
    <dgm:cxn modelId="{BBB37103-AFBF-4545-BCD9-448248CC014F}" type="presParOf" srcId="{6D40C6C8-945B-4B88-B4F9-88783B913A23}" destId="{F6839379-AB3F-409E-9A96-CC714760AE9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PBC names EMP Task Force Members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Task Force evaluates 2017-22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SCUP Training in Strategic Planning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Mission, Vision, Values Update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TF considers “Internal Scan”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TF considers “External Scan”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College Councils provide input on challenges and opportunities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Town Hall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Retreat:  Set goals and new strategies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Campus constituents provide input on draft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PBC considers draft EMP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PBC adopts new EMP for 2022-27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PBC names EMP Task Force Members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Task Force evaluates 2017-22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SCUP Training in Strategic Planning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Mission, Vision, Values Update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TF considers “Internal Scan”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TF considers “External Scan”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College Councils provide input on challenges and opportunities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Town Hall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EMP Retreat:  Set goals and new strategies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Campus constituents provide input on draft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PBC considers draft EMP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PBC adopts new EMP for 2022-27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3E2032-2885-4153-B7BA-B64838EAD43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8F2B0B5-34C8-4741-A4E0-953934889A05}">
      <dgm:prSet phldrT="[Text]"/>
      <dgm:spPr/>
      <dgm:t>
        <a:bodyPr/>
        <a:lstStyle/>
        <a:p>
          <a:r>
            <a:rPr lang="en-US" dirty="0" smtClean="0"/>
            <a:t>PBC names EMP Task Force Members</a:t>
          </a:r>
          <a:endParaRPr lang="en-US" dirty="0"/>
        </a:p>
      </dgm:t>
    </dgm:pt>
    <dgm:pt modelId="{A809EBF0-9E25-490D-93BD-7623421018A3}" type="parTrans" cxnId="{ACFB231F-1D48-4C9A-BDCA-67FCCB25E1DE}">
      <dgm:prSet/>
      <dgm:spPr/>
      <dgm:t>
        <a:bodyPr/>
        <a:lstStyle/>
        <a:p>
          <a:endParaRPr lang="en-US"/>
        </a:p>
      </dgm:t>
    </dgm:pt>
    <dgm:pt modelId="{48FC480B-309F-404D-B9EE-6A245C0A8537}" type="sibTrans" cxnId="{ACFB231F-1D48-4C9A-BDCA-67FCCB25E1DE}">
      <dgm:prSet/>
      <dgm:spPr/>
      <dgm:t>
        <a:bodyPr/>
        <a:lstStyle/>
        <a:p>
          <a:endParaRPr lang="en-US"/>
        </a:p>
      </dgm:t>
    </dgm:pt>
    <dgm:pt modelId="{76181F49-0EF2-4E0F-8E06-B60C95155A3E}">
      <dgm:prSet phldrT="[Text]"/>
      <dgm:spPr/>
      <dgm:t>
        <a:bodyPr/>
        <a:lstStyle/>
        <a:p>
          <a:r>
            <a:rPr lang="en-US" dirty="0" smtClean="0"/>
            <a:t>EMP Task Force evaluates 2017-22 EMP</a:t>
          </a:r>
          <a:endParaRPr lang="en-US" dirty="0"/>
        </a:p>
      </dgm:t>
    </dgm:pt>
    <dgm:pt modelId="{E4AD1D28-96EA-4DCD-830A-A2D3E43C994E}" type="parTrans" cxnId="{8F6F81C2-AE7C-465D-9A43-97A4732560F4}">
      <dgm:prSet/>
      <dgm:spPr/>
      <dgm:t>
        <a:bodyPr/>
        <a:lstStyle/>
        <a:p>
          <a:endParaRPr lang="en-US"/>
        </a:p>
      </dgm:t>
    </dgm:pt>
    <dgm:pt modelId="{B32B3035-9426-41CD-BE04-2EF8F89E412A}" type="sibTrans" cxnId="{8F6F81C2-AE7C-465D-9A43-97A4732560F4}">
      <dgm:prSet/>
      <dgm:spPr/>
      <dgm:t>
        <a:bodyPr/>
        <a:lstStyle/>
        <a:p>
          <a:endParaRPr lang="en-US"/>
        </a:p>
      </dgm:t>
    </dgm:pt>
    <dgm:pt modelId="{6D42A10B-FB58-4342-AABB-F0FD568A2AC2}">
      <dgm:prSet phldrT="[Text]"/>
      <dgm:spPr/>
      <dgm:t>
        <a:bodyPr/>
        <a:lstStyle/>
        <a:p>
          <a:r>
            <a:rPr lang="en-US" dirty="0" smtClean="0"/>
            <a:t>SCUP Training in Strategic Planning</a:t>
          </a:r>
          <a:endParaRPr lang="en-US" dirty="0"/>
        </a:p>
      </dgm:t>
    </dgm:pt>
    <dgm:pt modelId="{2554B860-5648-4D44-AFB6-2DF7F6E2CBE0}" type="parTrans" cxnId="{29AF9D0F-306D-47CB-B760-AC1E92666C84}">
      <dgm:prSet/>
      <dgm:spPr/>
      <dgm:t>
        <a:bodyPr/>
        <a:lstStyle/>
        <a:p>
          <a:endParaRPr lang="en-US"/>
        </a:p>
      </dgm:t>
    </dgm:pt>
    <dgm:pt modelId="{2A9B5682-B2C3-4822-8CEB-70562EDA6068}" type="sibTrans" cxnId="{29AF9D0F-306D-47CB-B760-AC1E92666C84}">
      <dgm:prSet/>
      <dgm:spPr/>
      <dgm:t>
        <a:bodyPr/>
        <a:lstStyle/>
        <a:p>
          <a:endParaRPr lang="en-US"/>
        </a:p>
      </dgm:t>
    </dgm:pt>
    <dgm:pt modelId="{90E77C3F-728F-426A-803D-C4765380D2C5}">
      <dgm:prSet phldrT="[Text]"/>
      <dgm:spPr/>
      <dgm:t>
        <a:bodyPr/>
        <a:lstStyle/>
        <a:p>
          <a:r>
            <a:rPr lang="en-US" dirty="0" smtClean="0"/>
            <a:t>Mission, Vision, Values Update</a:t>
          </a:r>
          <a:endParaRPr lang="en-US" dirty="0"/>
        </a:p>
      </dgm:t>
    </dgm:pt>
    <dgm:pt modelId="{8A256F4C-04B6-4FEF-99B1-3EB445097F38}" type="parTrans" cxnId="{5A7DD9DB-AA40-4344-894E-FE8D99C74FFD}">
      <dgm:prSet/>
      <dgm:spPr/>
      <dgm:t>
        <a:bodyPr/>
        <a:lstStyle/>
        <a:p>
          <a:endParaRPr lang="en-US"/>
        </a:p>
      </dgm:t>
    </dgm:pt>
    <dgm:pt modelId="{01AB17AD-5682-4B5F-8885-4E5C67E08CC2}" type="sibTrans" cxnId="{5A7DD9DB-AA40-4344-894E-FE8D99C74FFD}">
      <dgm:prSet/>
      <dgm:spPr/>
      <dgm:t>
        <a:bodyPr/>
        <a:lstStyle/>
        <a:p>
          <a:endParaRPr lang="en-US"/>
        </a:p>
      </dgm:t>
    </dgm:pt>
    <dgm:pt modelId="{CD75BF98-09ED-4745-83E7-10064944472F}" type="pres">
      <dgm:prSet presAssocID="{E03E2032-2885-4153-B7BA-B64838EAD43E}" presName="Name0" presStyleCnt="0">
        <dgm:presLayoutVars>
          <dgm:dir/>
          <dgm:resizeHandles val="exact"/>
        </dgm:presLayoutVars>
      </dgm:prSet>
      <dgm:spPr/>
    </dgm:pt>
    <dgm:pt modelId="{8C71BB98-2D20-45E6-9A4F-128DBE4EFE7A}" type="pres">
      <dgm:prSet presAssocID="{58F2B0B5-34C8-4741-A4E0-953934889A05}" presName="composite" presStyleCnt="0"/>
      <dgm:spPr/>
    </dgm:pt>
    <dgm:pt modelId="{A531ABB9-A0CC-44AF-9D91-ABC7722708F9}" type="pres">
      <dgm:prSet presAssocID="{58F2B0B5-34C8-4741-A4E0-953934889A05}" presName="bgChev" presStyleLbl="node1" presStyleIdx="0" presStyleCnt="4"/>
      <dgm:spPr/>
    </dgm:pt>
    <dgm:pt modelId="{8050C308-0359-4823-A719-6822CFD198D9}" type="pres">
      <dgm:prSet presAssocID="{58F2B0B5-34C8-4741-A4E0-953934889A05}" presName="txNode" presStyleLbl="fgAcc1" presStyleIdx="0" presStyleCnt="4" custLinFactNeighborX="-2026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A438A-F45F-4D0B-88A2-16A81B00D082}" type="pres">
      <dgm:prSet presAssocID="{48FC480B-309F-404D-B9EE-6A245C0A8537}" presName="compositeSpace" presStyleCnt="0"/>
      <dgm:spPr/>
    </dgm:pt>
    <dgm:pt modelId="{27D858D7-123E-4571-B9EB-F7AC74D94259}" type="pres">
      <dgm:prSet presAssocID="{76181F49-0EF2-4E0F-8E06-B60C95155A3E}" presName="composite" presStyleCnt="0"/>
      <dgm:spPr/>
    </dgm:pt>
    <dgm:pt modelId="{A2AFE52F-60EA-4AA3-B5C9-9FB5E9B4AE1D}" type="pres">
      <dgm:prSet presAssocID="{76181F49-0EF2-4E0F-8E06-B60C95155A3E}" presName="bgChev" presStyleLbl="node1" presStyleIdx="1" presStyleCnt="4"/>
      <dgm:spPr/>
    </dgm:pt>
    <dgm:pt modelId="{ED72BE07-5368-481E-9B08-E5EA573A2F06}" type="pres">
      <dgm:prSet presAssocID="{76181F49-0EF2-4E0F-8E06-B60C95155A3E}" presName="txNode" presStyleLbl="fgAcc1" presStyleIdx="1" presStyleCnt="4" custLinFactNeighborX="-3603" custLinFactNeighborY="2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B99A-5CB6-4D16-8AC9-2548230F77F1}" type="pres">
      <dgm:prSet presAssocID="{B32B3035-9426-41CD-BE04-2EF8F89E412A}" presName="compositeSpace" presStyleCnt="0"/>
      <dgm:spPr/>
    </dgm:pt>
    <dgm:pt modelId="{D6B80D96-2D1B-463F-82FB-6962FC33A39B}" type="pres">
      <dgm:prSet presAssocID="{6D42A10B-FB58-4342-AABB-F0FD568A2AC2}" presName="composite" presStyleCnt="0"/>
      <dgm:spPr/>
    </dgm:pt>
    <dgm:pt modelId="{95A15CF2-9509-4345-B27A-F0176C2A29DB}" type="pres">
      <dgm:prSet presAssocID="{6D42A10B-FB58-4342-AABB-F0FD568A2AC2}" presName="bgChev" presStyleLbl="node1" presStyleIdx="2" presStyleCnt="4"/>
      <dgm:spPr/>
    </dgm:pt>
    <dgm:pt modelId="{57F12D80-2D43-4688-AB7D-CA8D1E0A1964}" type="pres">
      <dgm:prSet presAssocID="{6D42A10B-FB58-4342-AABB-F0FD568A2AC2}" presName="txNode" presStyleLbl="fgAcc1" presStyleIdx="2" presStyleCnt="4" custLinFactNeighborX="-2654" custLinFactNeighborY="27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45C89-8708-43F6-AA92-46132337C4B9}" type="pres">
      <dgm:prSet presAssocID="{2A9B5682-B2C3-4822-8CEB-70562EDA6068}" presName="compositeSpace" presStyleCnt="0"/>
      <dgm:spPr/>
    </dgm:pt>
    <dgm:pt modelId="{71A9AB4C-8F43-472C-BC38-1D6FEA901446}" type="pres">
      <dgm:prSet presAssocID="{90E77C3F-728F-426A-803D-C4765380D2C5}" presName="composite" presStyleCnt="0"/>
      <dgm:spPr/>
    </dgm:pt>
    <dgm:pt modelId="{E50352E7-CD5D-4E06-B393-32A305A7BD09}" type="pres">
      <dgm:prSet presAssocID="{90E77C3F-728F-426A-803D-C4765380D2C5}" presName="bgChev" presStyleLbl="node1" presStyleIdx="3" presStyleCnt="4"/>
      <dgm:spPr/>
    </dgm:pt>
    <dgm:pt modelId="{2CB01204-0281-4611-94EC-EC5A6763AADA}" type="pres">
      <dgm:prSet presAssocID="{90E77C3F-728F-426A-803D-C4765380D2C5}" presName="txNode" presStyleLbl="fgAcc1" presStyleIdx="3" presStyleCnt="4" custLinFactNeighborX="252" custLinFactNeighborY="27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4674BB-4330-47B4-86FF-008A1A691E41}" type="presOf" srcId="{76181F49-0EF2-4E0F-8E06-B60C95155A3E}" destId="{ED72BE07-5368-481E-9B08-E5EA573A2F06}" srcOrd="0" destOrd="0" presId="urn:microsoft.com/office/officeart/2005/8/layout/chevronAccent+Icon"/>
    <dgm:cxn modelId="{8F6F81C2-AE7C-465D-9A43-97A4732560F4}" srcId="{E03E2032-2885-4153-B7BA-B64838EAD43E}" destId="{76181F49-0EF2-4E0F-8E06-B60C95155A3E}" srcOrd="1" destOrd="0" parTransId="{E4AD1D28-96EA-4DCD-830A-A2D3E43C994E}" sibTransId="{B32B3035-9426-41CD-BE04-2EF8F89E412A}"/>
    <dgm:cxn modelId="{ACFB231F-1D48-4C9A-BDCA-67FCCB25E1DE}" srcId="{E03E2032-2885-4153-B7BA-B64838EAD43E}" destId="{58F2B0B5-34C8-4741-A4E0-953934889A05}" srcOrd="0" destOrd="0" parTransId="{A809EBF0-9E25-490D-93BD-7623421018A3}" sibTransId="{48FC480B-309F-404D-B9EE-6A245C0A8537}"/>
    <dgm:cxn modelId="{FBC79BD3-BC1A-4DC5-B09C-0AE1E9677AF8}" type="presOf" srcId="{6D42A10B-FB58-4342-AABB-F0FD568A2AC2}" destId="{57F12D80-2D43-4688-AB7D-CA8D1E0A1964}" srcOrd="0" destOrd="0" presId="urn:microsoft.com/office/officeart/2005/8/layout/chevronAccent+Icon"/>
    <dgm:cxn modelId="{E93FFCA4-9C98-4F98-9596-7DE33A073ED9}" type="presOf" srcId="{E03E2032-2885-4153-B7BA-B64838EAD43E}" destId="{CD75BF98-09ED-4745-83E7-10064944472F}" srcOrd="0" destOrd="0" presId="urn:microsoft.com/office/officeart/2005/8/layout/chevronAccent+Icon"/>
    <dgm:cxn modelId="{29AF9D0F-306D-47CB-B760-AC1E92666C84}" srcId="{E03E2032-2885-4153-B7BA-B64838EAD43E}" destId="{6D42A10B-FB58-4342-AABB-F0FD568A2AC2}" srcOrd="2" destOrd="0" parTransId="{2554B860-5648-4D44-AFB6-2DF7F6E2CBE0}" sibTransId="{2A9B5682-B2C3-4822-8CEB-70562EDA6068}"/>
    <dgm:cxn modelId="{1614BED2-0C8A-49A5-B739-8CD2C8744938}" type="presOf" srcId="{90E77C3F-728F-426A-803D-C4765380D2C5}" destId="{2CB01204-0281-4611-94EC-EC5A6763AADA}" srcOrd="0" destOrd="0" presId="urn:microsoft.com/office/officeart/2005/8/layout/chevronAccent+Icon"/>
    <dgm:cxn modelId="{C3138191-F846-41AA-AA70-897DAA4BF6C0}" type="presOf" srcId="{58F2B0B5-34C8-4741-A4E0-953934889A05}" destId="{8050C308-0359-4823-A719-6822CFD198D9}" srcOrd="0" destOrd="0" presId="urn:microsoft.com/office/officeart/2005/8/layout/chevronAccent+Icon"/>
    <dgm:cxn modelId="{5A7DD9DB-AA40-4344-894E-FE8D99C74FFD}" srcId="{E03E2032-2885-4153-B7BA-B64838EAD43E}" destId="{90E77C3F-728F-426A-803D-C4765380D2C5}" srcOrd="3" destOrd="0" parTransId="{8A256F4C-04B6-4FEF-99B1-3EB445097F38}" sibTransId="{01AB17AD-5682-4B5F-8885-4E5C67E08CC2}"/>
    <dgm:cxn modelId="{48659F9F-4F8F-46E0-818E-C428E04E649D}" type="presParOf" srcId="{CD75BF98-09ED-4745-83E7-10064944472F}" destId="{8C71BB98-2D20-45E6-9A4F-128DBE4EFE7A}" srcOrd="0" destOrd="0" presId="urn:microsoft.com/office/officeart/2005/8/layout/chevronAccent+Icon"/>
    <dgm:cxn modelId="{17BA00E8-097B-4978-9525-28A156DECCEE}" type="presParOf" srcId="{8C71BB98-2D20-45E6-9A4F-128DBE4EFE7A}" destId="{A531ABB9-A0CC-44AF-9D91-ABC7722708F9}" srcOrd="0" destOrd="0" presId="urn:microsoft.com/office/officeart/2005/8/layout/chevronAccent+Icon"/>
    <dgm:cxn modelId="{F58E4A2A-7591-4439-9B63-C9FEA5A1C68C}" type="presParOf" srcId="{8C71BB98-2D20-45E6-9A4F-128DBE4EFE7A}" destId="{8050C308-0359-4823-A719-6822CFD198D9}" srcOrd="1" destOrd="0" presId="urn:microsoft.com/office/officeart/2005/8/layout/chevronAccent+Icon"/>
    <dgm:cxn modelId="{4FA4FE0E-93C5-47B8-AB8F-C876CEE2A90A}" type="presParOf" srcId="{CD75BF98-09ED-4745-83E7-10064944472F}" destId="{79FA438A-F45F-4D0B-88A2-16A81B00D082}" srcOrd="1" destOrd="0" presId="urn:microsoft.com/office/officeart/2005/8/layout/chevronAccent+Icon"/>
    <dgm:cxn modelId="{4CD4DD79-2958-4BAC-9199-5666F64E5FB7}" type="presParOf" srcId="{CD75BF98-09ED-4745-83E7-10064944472F}" destId="{27D858D7-123E-4571-B9EB-F7AC74D94259}" srcOrd="2" destOrd="0" presId="urn:microsoft.com/office/officeart/2005/8/layout/chevronAccent+Icon"/>
    <dgm:cxn modelId="{20AFEAEC-717F-4B44-90F2-BB3970A3B9A4}" type="presParOf" srcId="{27D858D7-123E-4571-B9EB-F7AC74D94259}" destId="{A2AFE52F-60EA-4AA3-B5C9-9FB5E9B4AE1D}" srcOrd="0" destOrd="0" presId="urn:microsoft.com/office/officeart/2005/8/layout/chevronAccent+Icon"/>
    <dgm:cxn modelId="{29F62AF3-53B9-4E9E-9E44-55859C4C3F8D}" type="presParOf" srcId="{27D858D7-123E-4571-B9EB-F7AC74D94259}" destId="{ED72BE07-5368-481E-9B08-E5EA573A2F06}" srcOrd="1" destOrd="0" presId="urn:microsoft.com/office/officeart/2005/8/layout/chevronAccent+Icon"/>
    <dgm:cxn modelId="{68A70E5C-FD62-485E-ADC7-09B175C1112C}" type="presParOf" srcId="{CD75BF98-09ED-4745-83E7-10064944472F}" destId="{16ECB99A-5CB6-4D16-8AC9-2548230F77F1}" srcOrd="3" destOrd="0" presId="urn:microsoft.com/office/officeart/2005/8/layout/chevronAccent+Icon"/>
    <dgm:cxn modelId="{263E5B9E-94F9-49DC-A121-5A893FA93318}" type="presParOf" srcId="{CD75BF98-09ED-4745-83E7-10064944472F}" destId="{D6B80D96-2D1B-463F-82FB-6962FC33A39B}" srcOrd="4" destOrd="0" presId="urn:microsoft.com/office/officeart/2005/8/layout/chevronAccent+Icon"/>
    <dgm:cxn modelId="{FF0A9A79-96C9-4728-8E1E-15BBD61802F7}" type="presParOf" srcId="{D6B80D96-2D1B-463F-82FB-6962FC33A39B}" destId="{95A15CF2-9509-4345-B27A-F0176C2A29DB}" srcOrd="0" destOrd="0" presId="urn:microsoft.com/office/officeart/2005/8/layout/chevronAccent+Icon"/>
    <dgm:cxn modelId="{2D3EFD21-3166-4700-B782-F8042205C876}" type="presParOf" srcId="{D6B80D96-2D1B-463F-82FB-6962FC33A39B}" destId="{57F12D80-2D43-4688-AB7D-CA8D1E0A1964}" srcOrd="1" destOrd="0" presId="urn:microsoft.com/office/officeart/2005/8/layout/chevronAccent+Icon"/>
    <dgm:cxn modelId="{3DDECE1F-67EF-4334-849A-B61F79EF2497}" type="presParOf" srcId="{CD75BF98-09ED-4745-83E7-10064944472F}" destId="{95545C89-8708-43F6-AA92-46132337C4B9}" srcOrd="5" destOrd="0" presId="urn:microsoft.com/office/officeart/2005/8/layout/chevronAccent+Icon"/>
    <dgm:cxn modelId="{DEB5215D-C76E-46AB-96C7-FE896768DF21}" type="presParOf" srcId="{CD75BF98-09ED-4745-83E7-10064944472F}" destId="{71A9AB4C-8F43-472C-BC38-1D6FEA901446}" srcOrd="6" destOrd="0" presId="urn:microsoft.com/office/officeart/2005/8/layout/chevronAccent+Icon"/>
    <dgm:cxn modelId="{08C7DA68-B51C-48EB-9E51-4425527BC145}" type="presParOf" srcId="{71A9AB4C-8F43-472C-BC38-1D6FEA901446}" destId="{E50352E7-CD5D-4E06-B393-32A305A7BD09}" srcOrd="0" destOrd="0" presId="urn:microsoft.com/office/officeart/2005/8/layout/chevronAccent+Icon"/>
    <dgm:cxn modelId="{E3F20EDB-14AD-4C75-9E5D-E3DCD91A4127}" type="presParOf" srcId="{71A9AB4C-8F43-472C-BC38-1D6FEA901446}" destId="{2CB01204-0281-4611-94EC-EC5A6763AAD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4F181-E72E-4534-913E-19E77990413B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Antiracism</a:t>
          </a:r>
          <a:endParaRPr lang="en-US" sz="3200" kern="1200" dirty="0"/>
        </a:p>
      </dsp:txBody>
      <dsp:txXfrm>
        <a:off x="2871893" y="636693"/>
        <a:ext cx="2384213" cy="1463040"/>
      </dsp:txXfrm>
    </dsp:sp>
    <dsp:sp modelId="{E87F5371-2D96-4466-AE4E-1A801C9C049A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Educational Master Planning</a:t>
          </a:r>
          <a:endParaRPr lang="en-US" sz="3200" kern="1200" dirty="0"/>
        </a:p>
      </dsp:txBody>
      <dsp:txXfrm>
        <a:off x="4605866" y="2939626"/>
        <a:ext cx="1950720" cy="1788160"/>
      </dsp:txXfrm>
    </dsp:sp>
    <dsp:sp modelId="{873AA17D-3027-4304-9045-67672ECC96A6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Support from Áse Power Consult</a:t>
          </a:r>
          <a:endParaRPr lang="en-US" sz="3200" kern="1200" dirty="0"/>
        </a:p>
      </dsp:txBody>
      <dsp:txXfrm>
        <a:off x="1571413" y="2939626"/>
        <a:ext cx="1950720" cy="17881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“Internal Scan”</a:t>
          </a:r>
          <a:endParaRPr lang="en-US" sz="14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“External Scan”</a:t>
          </a:r>
          <a:endParaRPr lang="en-US" sz="14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College Councils provide input on challenges and opportunities</a:t>
          </a:r>
          <a:endParaRPr lang="en-US" sz="14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Town Hall</a:t>
          </a:r>
          <a:endParaRPr lang="en-US" sz="1400" kern="1200" dirty="0"/>
        </a:p>
      </dsp:txBody>
      <dsp:txXfrm>
        <a:off x="9462618" y="2635500"/>
        <a:ext cx="2096773" cy="927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Retreat:  Set goals and new strategies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constituents provide input on draft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considers draft EMP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adopts new EMP for 2022-27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404D1-C6C5-49A5-9FAC-B655A679C968}">
      <dsp:nvSpPr>
        <dsp:cNvPr id="0" name=""/>
        <dsp:cNvSpPr/>
      </dsp:nvSpPr>
      <dsp:spPr>
        <a:xfrm rot="5400000">
          <a:off x="1293615" y="1552050"/>
          <a:ext cx="1372654" cy="15627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2E6B-484D-4B94-975B-FA89E17065E3}">
      <dsp:nvSpPr>
        <dsp:cNvPr id="0" name=""/>
        <dsp:cNvSpPr/>
      </dsp:nvSpPr>
      <dsp:spPr>
        <a:xfrm>
          <a:off x="929945" y="30435"/>
          <a:ext cx="2310742" cy="161744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Task Force Session #1 on Mission, Vision, Values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September 29, 2021</a:t>
          </a:r>
          <a:endParaRPr lang="en-US" sz="1400" kern="1200" dirty="0"/>
        </a:p>
      </dsp:txBody>
      <dsp:txXfrm>
        <a:off x="1008916" y="109406"/>
        <a:ext cx="2152800" cy="1459502"/>
      </dsp:txXfrm>
    </dsp:sp>
    <dsp:sp modelId="{612AEF00-9B18-4602-9D3A-DE544E44CB93}">
      <dsp:nvSpPr>
        <dsp:cNvPr id="0" name=""/>
        <dsp:cNvSpPr/>
      </dsp:nvSpPr>
      <dsp:spPr>
        <a:xfrm>
          <a:off x="3240688" y="184695"/>
          <a:ext cx="1680614" cy="130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6B1E6-813B-4317-9ABA-A2DAA9FD86F5}">
      <dsp:nvSpPr>
        <dsp:cNvPr id="0" name=""/>
        <dsp:cNvSpPr/>
      </dsp:nvSpPr>
      <dsp:spPr>
        <a:xfrm rot="5400000">
          <a:off x="3209466" y="3368974"/>
          <a:ext cx="1372654" cy="15627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2802"/>
            <a:satOff val="9601"/>
            <a:lumOff val="13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7F81E-1773-4DF0-B2B2-6E7E02A8AD43}">
      <dsp:nvSpPr>
        <dsp:cNvPr id="0" name=""/>
        <dsp:cNvSpPr/>
      </dsp:nvSpPr>
      <dsp:spPr>
        <a:xfrm>
          <a:off x="2845796" y="1847359"/>
          <a:ext cx="2310742" cy="161744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Task Force Session #2 on Mission, Vision Values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October 6, 2021</a:t>
          </a:r>
          <a:endParaRPr lang="en-US" sz="1400" kern="1200" dirty="0"/>
        </a:p>
      </dsp:txBody>
      <dsp:txXfrm>
        <a:off x="2924767" y="1926330"/>
        <a:ext cx="2152800" cy="1459502"/>
      </dsp:txXfrm>
    </dsp:sp>
    <dsp:sp modelId="{2909608D-2367-4DD8-B260-7290AE1F44BC}">
      <dsp:nvSpPr>
        <dsp:cNvPr id="0" name=""/>
        <dsp:cNvSpPr/>
      </dsp:nvSpPr>
      <dsp:spPr>
        <a:xfrm>
          <a:off x="5156539" y="2001619"/>
          <a:ext cx="1680614" cy="130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39379-AB3F-409E-9A96-CC714760AE9D}">
      <dsp:nvSpPr>
        <dsp:cNvPr id="0" name=""/>
        <dsp:cNvSpPr/>
      </dsp:nvSpPr>
      <dsp:spPr>
        <a:xfrm>
          <a:off x="4761647" y="3664283"/>
          <a:ext cx="2310742" cy="161744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College-wide Flex Day activity to consider EMP Task Force recommendations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October 13, 2021</a:t>
          </a:r>
        </a:p>
      </dsp:txBody>
      <dsp:txXfrm>
        <a:off x="4840618" y="3743254"/>
        <a:ext cx="2152800" cy="1459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names EMP Task Force Members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Task Force evaluates 2017-22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SCUP Training in Strategic Planning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Mission, Vision, Values Update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“Internal Scan”</a:t>
          </a:r>
          <a:endParaRPr lang="en-US" sz="14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“External Scan”</a:t>
          </a:r>
          <a:endParaRPr lang="en-US" sz="14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College Councils provide input on challenges and opportunities</a:t>
          </a:r>
          <a:endParaRPr lang="en-US" sz="14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Town Hall</a:t>
          </a:r>
          <a:endParaRPr lang="en-US" sz="1400" kern="1200" dirty="0"/>
        </a:p>
      </dsp:txBody>
      <dsp:txXfrm>
        <a:off x="9462618" y="2635500"/>
        <a:ext cx="2096773" cy="927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Retreat:  Set goals and new strategies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constituents provide input on draft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considers draft EMP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adopts new EMP for 2022-27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names EMP Task Force Members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Task Force evaluates 2017-22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SCUP Training in Strategic Planning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Mission, Vision, Values Update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“Internal Scan”</a:t>
          </a:r>
          <a:endParaRPr lang="en-US" sz="14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 TF considers “External Scan”</a:t>
          </a:r>
          <a:endParaRPr lang="en-US" sz="14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College Councils provide input on challenges and opportunities</a:t>
          </a:r>
          <a:endParaRPr lang="en-US" sz="14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Town Hall</a:t>
          </a:r>
          <a:endParaRPr lang="en-US" sz="1400" kern="1200" dirty="0"/>
        </a:p>
      </dsp:txBody>
      <dsp:txXfrm>
        <a:off x="9462618" y="2635500"/>
        <a:ext cx="2096773" cy="927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Retreat:  Set goals and new strategies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Campus constituents provide input on draft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considers draft EMP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adopts new EMP for 2022-27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ABB9-A0CC-44AF-9D91-ABC7722708F9}">
      <dsp:nvSpPr>
        <dsp:cNvPr id="0" name=""/>
        <dsp:cNvSpPr/>
      </dsp:nvSpPr>
      <dsp:spPr>
        <a:xfrm>
          <a:off x="5420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C308-0359-4823-A719-6822CFD198D9}">
      <dsp:nvSpPr>
        <dsp:cNvPr id="0" name=""/>
        <dsp:cNvSpPr/>
      </dsp:nvSpPr>
      <dsp:spPr>
        <a:xfrm>
          <a:off x="642127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PBC names EMP Task Force Members</a:t>
          </a:r>
          <a:endParaRPr lang="en-US" sz="1600" kern="1200" dirty="0"/>
        </a:p>
      </dsp:txBody>
      <dsp:txXfrm>
        <a:off x="670971" y="2643260"/>
        <a:ext cx="2096773" cy="927127"/>
      </dsp:txXfrm>
    </dsp:sp>
    <dsp:sp modelId="{A2AFE52F-60EA-4AA3-B5C9-9FB5E9B4AE1D}">
      <dsp:nvSpPr>
        <dsp:cNvPr id="0" name=""/>
        <dsp:cNvSpPr/>
      </dsp:nvSpPr>
      <dsp:spPr>
        <a:xfrm>
          <a:off x="2919613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2BE07-5368-481E-9B08-E5EA573A2F06}">
      <dsp:nvSpPr>
        <dsp:cNvPr id="0" name=""/>
        <dsp:cNvSpPr/>
      </dsp:nvSpPr>
      <dsp:spPr>
        <a:xfrm>
          <a:off x="3522344" y="2586113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 Task Force evaluates 2017-22 EMP</a:t>
          </a:r>
          <a:endParaRPr lang="en-US" sz="1600" kern="1200" dirty="0"/>
        </a:p>
      </dsp:txBody>
      <dsp:txXfrm>
        <a:off x="3551188" y="2614957"/>
        <a:ext cx="2096773" cy="927127"/>
      </dsp:txXfrm>
    </dsp:sp>
    <dsp:sp modelId="{95A15CF2-9509-4345-B27A-F0176C2A29DB}">
      <dsp:nvSpPr>
        <dsp:cNvPr id="0" name=""/>
        <dsp:cNvSpPr/>
      </dsp:nvSpPr>
      <dsp:spPr>
        <a:xfrm>
          <a:off x="5833805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12D80-2D43-4688-AB7D-CA8D1E0A1964}">
      <dsp:nvSpPr>
        <dsp:cNvPr id="0" name=""/>
        <dsp:cNvSpPr/>
      </dsp:nvSpPr>
      <dsp:spPr>
        <a:xfrm>
          <a:off x="6456982" y="261441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SCUP Training in Strategic Planning</a:t>
          </a:r>
          <a:endParaRPr lang="en-US" sz="1600" kern="1200" dirty="0"/>
        </a:p>
      </dsp:txBody>
      <dsp:txXfrm>
        <a:off x="6485826" y="2643260"/>
        <a:ext cx="2096773" cy="927127"/>
      </dsp:txXfrm>
    </dsp:sp>
    <dsp:sp modelId="{E50352E7-CD5D-4E06-B393-32A305A7BD09}">
      <dsp:nvSpPr>
        <dsp:cNvPr id="0" name=""/>
        <dsp:cNvSpPr/>
      </dsp:nvSpPr>
      <dsp:spPr>
        <a:xfrm>
          <a:off x="8747997" y="2093823"/>
          <a:ext cx="2551335" cy="98481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01204-0281-4611-94EC-EC5A6763AADA}">
      <dsp:nvSpPr>
        <dsp:cNvPr id="0" name=""/>
        <dsp:cNvSpPr/>
      </dsp:nvSpPr>
      <dsp:spPr>
        <a:xfrm>
          <a:off x="9433774" y="2606656"/>
          <a:ext cx="2154461" cy="984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Mission, Vision, Values Update</a:t>
          </a:r>
          <a:endParaRPr lang="en-US" sz="1600" kern="1200" dirty="0"/>
        </a:p>
      </dsp:txBody>
      <dsp:txXfrm>
        <a:off x="9462618" y="2635500"/>
        <a:ext cx="2096773" cy="927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6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8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9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65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8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8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76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6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6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1850-857D-4778-B272-BFD116C5921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4310-2983-4D18-96FD-E740CF50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DB0C44-5B28-495E-A020-6785C9410D3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2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anadacollege.edu/emp/meetings.php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226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Antiracism Task Force Recommendations, EMP and work with Áse Power Consult (APC)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1941"/>
            <a:ext cx="9144000" cy="1655762"/>
          </a:xfrm>
        </p:spPr>
        <p:txBody>
          <a:bodyPr/>
          <a:lstStyle/>
          <a:p>
            <a:r>
              <a:rPr lang="en-US" dirty="0" smtClean="0"/>
              <a:t>Update for the </a:t>
            </a:r>
          </a:p>
          <a:p>
            <a:r>
              <a:rPr lang="en-US" dirty="0" smtClean="0"/>
              <a:t>Planning &amp; Budgeting Council (PBC)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1" y="706124"/>
            <a:ext cx="252447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95083" y="3580598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83314" y="5345229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7167" y="5962850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 of Áse Power Consult’s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Listening sessions:  classified staff, faculty, students, managers, open (2-3)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Input on our college mission, vision and values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 portal for submitting perspectives, suggestions, feedback</a:t>
            </a:r>
          </a:p>
          <a:p>
            <a:r>
              <a:rPr lang="en-US" dirty="0"/>
              <a:t>Cultural Audit (assessment of campus culture)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Internal Equity Scan</a:t>
            </a:r>
          </a:p>
          <a:p>
            <a:r>
              <a:rPr lang="en-US" dirty="0" smtClean="0"/>
              <a:t>Professional </a:t>
            </a:r>
            <a:r>
              <a:rPr lang="en-US" dirty="0"/>
              <a:t>Development for managers, faculty, and staff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Toolkits and resources to support our antiracism and diversity, equity and inclusion efforts</a:t>
            </a:r>
          </a:p>
          <a:p>
            <a:r>
              <a:rPr lang="en-US" dirty="0"/>
              <a:t>Recommendations for strengthening and being successful in our antiracism and diversity, equity and inclusion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35" y="171615"/>
            <a:ext cx="10353762" cy="970450"/>
          </a:xfrm>
        </p:spPr>
        <p:txBody>
          <a:bodyPr/>
          <a:lstStyle/>
          <a:p>
            <a:r>
              <a:rPr lang="en-US" dirty="0"/>
              <a:t>Educational Master Planning Process &amp; Timeline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5441" y="-508801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576" y="1661193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76" y="166119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5679" y="1661193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4926" y="1661193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35441" y="1357445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3576" y="3595511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76" y="3595511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679" y="359551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4926" y="3595511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435441" y="3147304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792" y="5371997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5992" y="5371997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8895" y="537199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8142" y="5371997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35" y="171615"/>
            <a:ext cx="10353762" cy="970450"/>
          </a:xfrm>
        </p:spPr>
        <p:txBody>
          <a:bodyPr/>
          <a:lstStyle/>
          <a:p>
            <a:r>
              <a:rPr lang="en-US" dirty="0"/>
              <a:t>Educational Master Planning Process &amp; Timeline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5441" y="-508801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576" y="1661193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76" y="166119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5679" y="1661193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4926" y="1661193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35441" y="1357445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3576" y="3595511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76" y="3595511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679" y="359551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4926" y="3595511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435441" y="3147304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792" y="5371997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5992" y="5371997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8895" y="537199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8142" y="5371997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52147" y="1357445"/>
            <a:ext cx="3136232" cy="204348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35" y="171615"/>
            <a:ext cx="10353762" cy="970450"/>
          </a:xfrm>
        </p:spPr>
        <p:txBody>
          <a:bodyPr/>
          <a:lstStyle/>
          <a:p>
            <a:r>
              <a:rPr lang="en-US" dirty="0"/>
              <a:t>Educational Master Planning Process &amp; Timeline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5441" y="-508801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576" y="1661193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Winter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76" y="166119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5679" y="1661193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4926" y="1661193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435441" y="1357445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23576" y="3595511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76" y="3595511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5679" y="3595511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4926" y="3595511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435441" y="3147304"/>
          <a:ext cx="11588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792" y="5371997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5992" y="5371997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8895" y="537199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8142" y="5371997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055768" y="1327926"/>
            <a:ext cx="3136232" cy="204348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 Process Open to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sz="2400" dirty="0" smtClean="0"/>
          </a:p>
          <a:p>
            <a:pPr marL="36900" indent="0" algn="ctr">
              <a:buNone/>
            </a:pPr>
            <a:r>
              <a:rPr lang="en-US" sz="2400" dirty="0" smtClean="0"/>
              <a:t>Schedule, Agendas and Materials here:</a:t>
            </a:r>
          </a:p>
          <a:p>
            <a:pPr marL="36900" indent="0" algn="ctr">
              <a:buNone/>
            </a:pPr>
            <a:endParaRPr lang="en-US" sz="2400" dirty="0"/>
          </a:p>
          <a:p>
            <a:pPr marL="36900" indent="0" algn="ctr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canadacollege.edu/emp/meetings.php</a:t>
            </a:r>
            <a:endParaRPr lang="en-US" sz="2400" dirty="0" smtClean="0"/>
          </a:p>
          <a:p>
            <a:pPr marL="369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94219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2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8337" y="490888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03090" y="4023360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64522" y="4918510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0482" y="1620253"/>
            <a:ext cx="24624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October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FLEX DAY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243009" y="1620253"/>
            <a:ext cx="24624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January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FLEX DAY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470483" y="2751220"/>
            <a:ext cx="2462462" cy="18849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bg1"/>
                </a:solidFill>
              </a:rPr>
              <a:t>One Session for Each: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Classified Staff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3010" y="2751220"/>
            <a:ext cx="2462462" cy="18849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bg1"/>
                </a:solidFill>
              </a:rPr>
              <a:t>One Session for Each: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Classified 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114" y="521369"/>
            <a:ext cx="8413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Professional Development Sessions with Áse Power Consult Team: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7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95609" y="867877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9461" y="1357162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5535" y="256674"/>
            <a:ext cx="108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Educational Master Planning (EMP) Task Force to lead review and propose revisions to our College Mission, Vision &amp; Values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2339311"/>
              </p:ext>
            </p:extLst>
          </p:nvPr>
        </p:nvGraphicFramePr>
        <p:xfrm>
          <a:off x="2486526" y="1387642"/>
          <a:ext cx="8002336" cy="531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9086" y="1982805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90" y="79261"/>
            <a:ext cx="10862441" cy="6778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878113" y="3198183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Cañada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Antiracism Task Force Recommended Actions (approved by PBC)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87588" y="3147461"/>
            <a:ext cx="2165752" cy="895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Custom 4">
      <a:dk1>
        <a:sysClr val="windowText" lastClr="000000"/>
      </a:dk1>
      <a:lt1>
        <a:sysClr val="window" lastClr="FFFFFF"/>
      </a:lt1>
      <a:dk2>
        <a:srgbClr val="006342"/>
      </a:dk2>
      <a:lt2>
        <a:srgbClr val="F2F5D7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F2F5D7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636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 2</vt:lpstr>
      <vt:lpstr>Office Theme</vt:lpstr>
      <vt:lpstr>Slate</vt:lpstr>
      <vt:lpstr>Antiracism Task Force Recommendations, EMP and work with Áse Power Consult (APC)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components of Áse Power Consult’s work</vt:lpstr>
      <vt:lpstr>Educational Master Planning Process &amp; Timeline</vt:lpstr>
      <vt:lpstr>Educational Master Planning Process &amp; Timeline</vt:lpstr>
      <vt:lpstr>Educational Master Planning Process &amp; Timeline</vt:lpstr>
      <vt:lpstr>EMP Process Open to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Antiracism Task Force Recommendations, EMP and work with Áse Power Consult (APC)</dc:title>
  <dc:creator>Engel, Karen</dc:creator>
  <cp:lastModifiedBy>Engel, Karen</cp:lastModifiedBy>
  <cp:revision>10</cp:revision>
  <dcterms:created xsi:type="dcterms:W3CDTF">2021-09-15T00:24:23Z</dcterms:created>
  <dcterms:modified xsi:type="dcterms:W3CDTF">2021-09-15T21:03:47Z</dcterms:modified>
</cp:coreProperties>
</file>