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C3CB6-6637-43B4-96C8-379AC953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F885A2-2FAE-4F84-91C9-CBE18381A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92870-C595-4924-9008-156FC0B37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8AAF4-3729-4784-A2D9-2D90C5B03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B96E8-0529-45DD-960C-08AA4E1F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7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A79ED-9DB1-490A-953F-80BCED95F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AFCFF-EA7C-4DED-8B9C-D172C520B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99080-B819-41F1-A21B-271C3B90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C15B1-8A75-46C4-8BFD-EAABE2EC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FF4C3-60E3-4FF7-861F-F82458B44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1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70A620-7841-43E8-8B1B-E0A83C852C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C49A79-361D-4F88-92EC-402ED44B8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CDEF7-BD62-4012-8627-3D93A57E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022C5-CA94-4F05-8970-408E443B7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CFAA2-BBA8-4FFA-B4F5-358CB50C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9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71D67-1EDE-4454-BE88-75C5D1895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6FED1-4286-4AFC-B8DE-FEA1A9819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6177-B27B-41F8-8BC5-208A538CC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CD4EE-D7C7-4F50-A11A-4446FF48C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A7FC1-127B-4302-9135-3884D6F05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0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B96F8-CDFC-405B-8C21-8F1D86711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BEC5D-BB5A-4E93-A714-C8A2B33E9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5F0BE-339F-4293-AB10-6364DA65E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7A1DB-4C5C-43F3-87B2-C0F449647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893F9-2D3F-4FA2-BA6D-D7E55091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8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FC581-B009-4E79-B319-6FA286AB5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37832-A9BE-461F-BA00-048AFB279B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520A3-82C7-4208-8A70-19A4D4E06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26445-9723-4312-A656-69AFE03BC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3C7B2-9933-4841-8A62-B30BFEF8B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2196E-6553-47B1-8401-B4A2E76C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9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0B6A7-D906-4568-9C70-DA8CC336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EC39B0-1B5D-43DD-B7BA-3362A8A04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B77066-F865-42C2-8381-8248AEFDD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52329-C06D-4E9E-A50B-E931FE9212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59391D-AEB4-4288-8B7A-6F3CEB20B7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FE7710-3E2C-4807-BAA8-737CB3993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0C669-D2C3-4419-8581-8854945DC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523A9-5019-4454-A677-44EAEC9BC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4394E-210F-4A0D-9FC8-E721CCD10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C2B107-6AD6-4652-AC81-ED5EE153F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EE19FA-3666-471A-8809-3A8D90E4F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6365FA-9E5A-4611-B83C-78B7FCAE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AFFD1F-63C8-4A6D-B2FA-6DFD70E37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51CE67-30EE-4BBE-8AA6-07F9B293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D2AD4-B843-4B3B-8C6D-62C62661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4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A19A4-0DE6-47D7-93DA-66A91DCD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DF158-1716-4959-A9F3-B3282938E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08613-C280-4BDA-91C7-58A7D1B53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767517-42E5-42FB-B7EE-539338DB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5B961-2454-4DE8-AFDF-01787FAF8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6AB20-E8B5-468B-949B-5CA18B51A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4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7CBE-C47D-4037-8B12-BBAF583C3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58ED54-8526-45C5-8122-F3CB3BC94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D3BEC-AB30-43F0-91B4-36128FBFF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599D1-AD6C-4167-8F30-63A46FFE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921312-2E24-465E-B151-500BE1F3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9CD6CF-7191-48A9-AFC7-9BE84A75F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4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2DD28C-D637-4624-A813-5D8F8C3F1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EF421-2BA3-4D44-9E51-6C215F7FA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C1A33-6340-4A34-9740-C7B2745E52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45EF2-4A54-4E60-B9C4-F74588AA2297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37784-321D-4736-8DB2-D5C00D99F7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79F46-F74D-4045-BA19-C244E7752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AEC15-820F-45F2-B48C-B4424BD0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3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document/d/1OiwxGLb7z64sdnSlH_gBYX8AGZPhxyYa/edit?usp=sharing&amp;ouid=100845765393807657515&amp;rtpof=true&amp;sd=true" TargetMode="External"/><Relationship Id="rId13" Type="http://schemas.openxmlformats.org/officeDocument/2006/relationships/hyperlink" Target="https://canadacollege.edu/prie/canada-collaborates.php" TargetMode="External"/><Relationship Id="rId3" Type="http://schemas.openxmlformats.org/officeDocument/2006/relationships/hyperlink" Target="https://canadacollege.edu/plans/2022_retreat_session_summary_make_reg_easier.docx" TargetMode="External"/><Relationship Id="rId7" Type="http://schemas.openxmlformats.org/officeDocument/2006/relationships/hyperlink" Target="https://canadacollege.edu/plans/2022_retreat_session_notes_summary_hub.docx" TargetMode="External"/><Relationship Id="rId12" Type="http://schemas.openxmlformats.org/officeDocument/2006/relationships/hyperlink" Target="https://canadacollege.edu/plans/2022_retreate_session_notes_summary_cultural.docx" TargetMode="External"/><Relationship Id="rId2" Type="http://schemas.openxmlformats.org/officeDocument/2006/relationships/hyperlink" Target="https://docs.google.com/document/d/1f8ZNS4Z_4e4Sosh81iavijxNeTfATuTB/edit?usp=sharing&amp;ouid=100845765393807657515&amp;rtpof=true&amp;sd=tru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cs.google.com/document/d/1e2tQqEj73kLHerHsvFiH3o0hWdKXWeVW78z3Km-hxAg/edit?usp=sharing" TargetMode="External"/><Relationship Id="rId11" Type="http://schemas.openxmlformats.org/officeDocument/2006/relationships/hyperlink" Target="https://docs.google.com/document/d/1V0MkxV9gFzzcLa7pJKh6L7i6zcV3YhDB/edit?usp=sharing&amp;rtpof=true&amp;sd=true" TargetMode="External"/><Relationship Id="rId5" Type="http://schemas.openxmlformats.org/officeDocument/2006/relationships/hyperlink" Target="https://canadacollege.edu/plans/2022_retreat_session_notes_course_schedv2.docx" TargetMode="External"/><Relationship Id="rId10" Type="http://schemas.openxmlformats.org/officeDocument/2006/relationships/hyperlink" Target="https://docs.google.com/document/d/1fwlBWDJTP4ZVM5KHG-IscqkIHrUwq3V0/edit?usp=sharing&amp;ouid=100845765393807657515&amp;rtpof=true&amp;sd=true" TargetMode="External"/><Relationship Id="rId4" Type="http://schemas.openxmlformats.org/officeDocument/2006/relationships/hyperlink" Target="https://docs.google.com/document/d/1MkaDHqpy6YsYpzSA1YLPGvu6fOFhkap8/edit?usp=sharing&amp;ouid=100845765393807657515&amp;rtpof=true&amp;sd=true" TargetMode="External"/><Relationship Id="rId9" Type="http://schemas.openxmlformats.org/officeDocument/2006/relationships/hyperlink" Target="https://canadacollege.edu/plans/2022_retreat_session_notes_new_comm_outreach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9A4A2-4C17-4CA1-8257-F6031556B5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Annual Plan:  EMP Priorities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13D15-2740-4519-ADF4-865374DEE5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2022-23</a:t>
            </a:r>
          </a:p>
          <a:p>
            <a:endParaRPr lang="en-US" dirty="0"/>
          </a:p>
          <a:p>
            <a:r>
              <a:rPr lang="en-US" dirty="0"/>
              <a:t>Presented to PBC on September 7,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C949F6-5CAC-42F9-B26C-00B3FB9C9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425" y="1033383"/>
            <a:ext cx="2524477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3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7E361A-DD83-4D50-A0E4-9B7DA45047AB}"/>
              </a:ext>
            </a:extLst>
          </p:cNvPr>
          <p:cNvSpPr/>
          <p:nvPr/>
        </p:nvSpPr>
        <p:spPr>
          <a:xfrm>
            <a:off x="748018" y="1053347"/>
            <a:ext cx="1069596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33333"/>
                </a:solidFill>
                <a:latin typeface="Source Sans Pro" panose="020B0503030403020204" pitchFamily="34" charset="0"/>
              </a:rPr>
              <a:t>2022 Leadership Retreat Breakout Session Notes and Summaries: </a:t>
            </a:r>
          </a:p>
          <a:p>
            <a:endParaRPr lang="en-US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Source Sans Pro" panose="020B0503030403020204" pitchFamily="34" charset="0"/>
              </a:rPr>
              <a:t>Make registration easier and increase the % of students applying for financial aid (include  discussion of Basic Needs):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full notes;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</a:rPr>
              <a:t> 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summary</a:t>
            </a:r>
            <a:endParaRPr lang="en-US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Source Sans Pro" panose="020B0503030403020204" pitchFamily="34" charset="0"/>
              </a:rPr>
              <a:t>Create a student-first course schedule (and a campus culture that supports completion in 3 years):  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full notes;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</a:rPr>
              <a:t> 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summary</a:t>
            </a:r>
            <a:endParaRPr lang="en-US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Source Sans Pro" panose="020B0503030403020204" pitchFamily="34" charset="0"/>
              </a:rPr>
              <a:t>Create a hub for evening and  weekend students:  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full notes</a:t>
            </a:r>
            <a:r>
              <a:rPr lang="en-US" dirty="0">
                <a:solidFill>
                  <a:srgbClr val="333333"/>
                </a:solidFill>
                <a:latin typeface="Source Sans Pro" panose="020B0503030403020204" pitchFamily="34" charset="0"/>
              </a:rPr>
              <a:t>; 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summary</a:t>
            </a:r>
            <a:endParaRPr lang="en-US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Source Sans Pro" panose="020B0503030403020204" pitchFamily="34" charset="0"/>
              </a:rPr>
              <a:t>Reach new community members  in N. Fair Oaks, Belle Haven, and East Palo Alto, especially BIPOC communities:  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full notes</a:t>
            </a:r>
            <a:r>
              <a:rPr lang="en-US" dirty="0">
                <a:solidFill>
                  <a:srgbClr val="333333"/>
                </a:solidFill>
                <a:latin typeface="Source Sans Pro" panose="020B0503030403020204" pitchFamily="34" charset="0"/>
              </a:rPr>
              <a:t>; 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summary</a:t>
            </a:r>
            <a:endParaRPr lang="en-US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Source Sans Pro" panose="020B0503030403020204" pitchFamily="34" charset="0"/>
              </a:rPr>
              <a:t>Institutionalized Support for Teaching and Learning: 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full notes</a:t>
            </a:r>
            <a:r>
              <a:rPr lang="en-US" dirty="0">
                <a:solidFill>
                  <a:srgbClr val="333333"/>
                </a:solidFill>
                <a:latin typeface="Source Sans Pro" panose="020B0503030403020204" pitchFamily="34" charset="0"/>
              </a:rPr>
              <a:t>; summary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Source Sans Pro" panose="020B0503030403020204" pitchFamily="34" charset="0"/>
              </a:rPr>
              <a:t>Develop the College Cultural  Center (Multicultural Center): 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full notes</a:t>
            </a:r>
            <a:r>
              <a:rPr lang="en-US" dirty="0">
                <a:solidFill>
                  <a:srgbClr val="333333"/>
                </a:solidFill>
                <a:latin typeface="Source Sans Pro" panose="020B0503030403020204" pitchFamily="34" charset="0"/>
              </a:rPr>
              <a:t>; </a:t>
            </a:r>
            <a:r>
              <a:rPr lang="en-US" dirty="0">
                <a:solidFill>
                  <a:srgbClr val="205C40"/>
                </a:solidFill>
                <a:latin typeface="Source Sans Pro" panose="020B050303040302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summary</a:t>
            </a:r>
            <a:endParaRPr lang="en-US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endParaRPr lang="en-US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endParaRPr lang="en-US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r>
              <a:rPr lang="en-US" dirty="0">
                <a:solidFill>
                  <a:srgbClr val="333333"/>
                </a:solidFill>
                <a:latin typeface="Source Sans Pro" panose="020B0503030403020204" pitchFamily="34" charset="0"/>
              </a:rPr>
              <a:t>During the 2022-23 academic year, the College will be working together on all of the EMP Strategic Initiatives as follows:</a:t>
            </a:r>
          </a:p>
          <a:p>
            <a:endParaRPr lang="en-US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r>
              <a:rPr lang="en-US" b="1" dirty="0">
                <a:solidFill>
                  <a:srgbClr val="2A704E"/>
                </a:solidFill>
                <a:latin typeface="Source Sans Pro" panose="020B0503030403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Cañada Collaborates</a:t>
            </a:r>
            <a:endParaRPr lang="en-US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r>
              <a:rPr lang="en-US" b="1" dirty="0">
                <a:solidFill>
                  <a:srgbClr val="333333"/>
                </a:solidFill>
                <a:latin typeface="Source Sans Pro" panose="020B0503030403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23667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C4AEDA-76FD-46D0-B203-7B925AB3EB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CD2CE6-4677-4A12-ADD0-B37296711D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595B90-49AD-47F0-8AB0-F470EED0A892}">
  <ds:schemaRefs>
    <ds:schemaRef ds:uri="http://purl.org/dc/dcmitype/"/>
    <ds:schemaRef ds:uri="2bc55ecc-363e-43e9-bfac-4ba2e86f45ee"/>
    <ds:schemaRef ds:uri="http://schemas.microsoft.com/office/2006/metadata/properties"/>
    <ds:schemaRef ds:uri="bb5bbb0b-6c89-44d7-be61-0adfe653f983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176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Office Theme</vt:lpstr>
      <vt:lpstr>Annual Plan:  EMP Priorities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Plan:  EMP Priorities</dc:title>
  <dc:creator>Engel, Karen</dc:creator>
  <cp:lastModifiedBy>Engel, Karen</cp:lastModifiedBy>
  <cp:revision>1</cp:revision>
  <dcterms:created xsi:type="dcterms:W3CDTF">2022-09-16T22:03:16Z</dcterms:created>
  <dcterms:modified xsi:type="dcterms:W3CDTF">2022-09-16T22:05:32Z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