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327" r:id="rId6"/>
    <p:sldId id="328" r:id="rId7"/>
    <p:sldId id="335" r:id="rId8"/>
    <p:sldId id="330" r:id="rId9"/>
    <p:sldId id="329" r:id="rId10"/>
    <p:sldId id="331" r:id="rId11"/>
    <p:sldId id="33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4DA04-10C0-E2CC-C9B9-4C8C8587208A}" v="93" dt="2022-11-15T23:03:29.331"/>
    <p1510:client id="{7CB566C4-309A-4D47-B017-488104AB3589}" v="9" dt="2022-11-10T18:00:15.672"/>
    <p1510:client id="{A6A698F8-05EB-BEE0-B4A9-43FBB2258DF7}" v="103" dt="2022-11-09T23:11:0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1FB07-B5B2-43FE-A11B-4AFB0C499FDB}"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9F37B83B-D6A1-426B-8F71-181A906E5C1C}">
      <dgm:prSet phldrT="[Text]" phldr="0"/>
      <dgm:spPr/>
      <dgm:t>
        <a:bodyPr/>
        <a:lstStyle/>
        <a:p>
          <a:r>
            <a:rPr lang="en-US" dirty="0">
              <a:latin typeface="Calibri Light" panose="020F0302020204030204"/>
            </a:rPr>
            <a:t>Fall 2018</a:t>
          </a:r>
          <a:endParaRPr lang="en-US" dirty="0"/>
        </a:p>
      </dgm:t>
    </dgm:pt>
    <dgm:pt modelId="{83E9A807-0B4A-403F-9ABF-016701632247}" type="parTrans" cxnId="{DCEB8D4B-E9D3-4A53-8332-5E44665E55EC}">
      <dgm:prSet/>
      <dgm:spPr/>
      <dgm:t>
        <a:bodyPr/>
        <a:lstStyle/>
        <a:p>
          <a:endParaRPr lang="en-US"/>
        </a:p>
      </dgm:t>
    </dgm:pt>
    <dgm:pt modelId="{14E610ED-B561-4F42-A8CE-B45331E0299F}" type="sibTrans" cxnId="{DCEB8D4B-E9D3-4A53-8332-5E44665E55EC}">
      <dgm:prSet/>
      <dgm:spPr/>
      <dgm:t>
        <a:bodyPr/>
        <a:lstStyle/>
        <a:p>
          <a:endParaRPr lang="en-US"/>
        </a:p>
      </dgm:t>
    </dgm:pt>
    <dgm:pt modelId="{D8237FF9-200A-4658-9D49-F91EDFBDD0A5}">
      <dgm:prSet phldrT="[Text]" phldr="0"/>
      <dgm:spPr/>
      <dgm:t>
        <a:bodyPr/>
        <a:lstStyle/>
        <a:p>
          <a:r>
            <a:rPr lang="en-US" dirty="0">
              <a:latin typeface="Calibri Light" panose="020F0302020204030204"/>
            </a:rPr>
            <a:t>88%</a:t>
          </a:r>
          <a:endParaRPr lang="en-US" dirty="0"/>
        </a:p>
      </dgm:t>
    </dgm:pt>
    <dgm:pt modelId="{CDCC6814-8CD8-4751-8E2D-1FF9C623C7FD}" type="parTrans" cxnId="{BFFF07DE-3C92-4570-86F5-4D72D0D03545}">
      <dgm:prSet/>
      <dgm:spPr/>
      <dgm:t>
        <a:bodyPr/>
        <a:lstStyle/>
        <a:p>
          <a:endParaRPr lang="en-US"/>
        </a:p>
      </dgm:t>
    </dgm:pt>
    <dgm:pt modelId="{1F986B69-0069-458E-90A5-3C14511B8A72}" type="sibTrans" cxnId="{BFFF07DE-3C92-4570-86F5-4D72D0D03545}">
      <dgm:prSet/>
      <dgm:spPr/>
      <dgm:t>
        <a:bodyPr/>
        <a:lstStyle/>
        <a:p>
          <a:endParaRPr lang="en-US"/>
        </a:p>
      </dgm:t>
    </dgm:pt>
    <dgm:pt modelId="{BEEB1B8C-31B4-4F7C-BDB9-5F321DBC43B9}">
      <dgm:prSet phldrT="[Text]" phldr="0"/>
      <dgm:spPr/>
      <dgm:t>
        <a:bodyPr/>
        <a:lstStyle/>
        <a:p>
          <a:r>
            <a:rPr lang="en-US" dirty="0">
              <a:latin typeface="Calibri Light" panose="020F0302020204030204"/>
            </a:rPr>
            <a:t>72%</a:t>
          </a:r>
          <a:endParaRPr lang="en-US" dirty="0"/>
        </a:p>
      </dgm:t>
    </dgm:pt>
    <dgm:pt modelId="{B7FFF41B-8F08-4418-9239-DE517ED48A99}" type="parTrans" cxnId="{FEFF66D5-75F0-4533-AE1B-C5E315161101}">
      <dgm:prSet/>
      <dgm:spPr/>
      <dgm:t>
        <a:bodyPr/>
        <a:lstStyle/>
        <a:p>
          <a:endParaRPr lang="en-US"/>
        </a:p>
      </dgm:t>
    </dgm:pt>
    <dgm:pt modelId="{67375830-608D-4829-AAF2-B421ED80D08E}" type="sibTrans" cxnId="{FEFF66D5-75F0-4533-AE1B-C5E315161101}">
      <dgm:prSet/>
      <dgm:spPr/>
      <dgm:t>
        <a:bodyPr/>
        <a:lstStyle/>
        <a:p>
          <a:endParaRPr lang="en-US"/>
        </a:p>
      </dgm:t>
    </dgm:pt>
    <dgm:pt modelId="{E25B925D-635A-4381-94D0-B22A96782918}">
      <dgm:prSet phldrT="[Text]" phldr="0"/>
      <dgm:spPr/>
      <dgm:t>
        <a:bodyPr/>
        <a:lstStyle/>
        <a:p>
          <a:pPr rtl="0"/>
          <a:r>
            <a:rPr lang="en-US" dirty="0">
              <a:latin typeface="Calibri Light" panose="020F0302020204030204"/>
            </a:rPr>
            <a:t>Fall 2019</a:t>
          </a:r>
          <a:endParaRPr lang="en-US" dirty="0"/>
        </a:p>
      </dgm:t>
    </dgm:pt>
    <dgm:pt modelId="{2A5D5A7A-12C6-4A20-AEF1-E11B444B32E6}" type="parTrans" cxnId="{07C98E3D-5627-40AC-B7E6-0E2CDA91DA42}">
      <dgm:prSet/>
      <dgm:spPr/>
      <dgm:t>
        <a:bodyPr/>
        <a:lstStyle/>
        <a:p>
          <a:endParaRPr lang="en-US"/>
        </a:p>
      </dgm:t>
    </dgm:pt>
    <dgm:pt modelId="{13EFB164-20D3-432B-9656-0EC55336CA7E}" type="sibTrans" cxnId="{07C98E3D-5627-40AC-B7E6-0E2CDA91DA42}">
      <dgm:prSet/>
      <dgm:spPr/>
      <dgm:t>
        <a:bodyPr/>
        <a:lstStyle/>
        <a:p>
          <a:endParaRPr lang="en-US"/>
        </a:p>
      </dgm:t>
    </dgm:pt>
    <dgm:pt modelId="{3EB29759-D8D2-4400-A488-1C897ED49FDB}">
      <dgm:prSet phldrT="[Text]" phldr="0"/>
      <dgm:spPr/>
      <dgm:t>
        <a:bodyPr/>
        <a:lstStyle/>
        <a:p>
          <a:r>
            <a:rPr lang="en-US" dirty="0">
              <a:latin typeface="Calibri Light" panose="020F0302020204030204"/>
            </a:rPr>
            <a:t>85%</a:t>
          </a:r>
          <a:endParaRPr lang="en-US" dirty="0"/>
        </a:p>
      </dgm:t>
    </dgm:pt>
    <dgm:pt modelId="{32F3E19B-76B0-46F4-836B-2C7ACB8E8F8C}" type="parTrans" cxnId="{DF0EDF29-32BE-4A25-BFFF-5054BA1310A1}">
      <dgm:prSet/>
      <dgm:spPr/>
      <dgm:t>
        <a:bodyPr/>
        <a:lstStyle/>
        <a:p>
          <a:endParaRPr lang="en-US"/>
        </a:p>
      </dgm:t>
    </dgm:pt>
    <dgm:pt modelId="{71C1DA50-18A1-4D10-B420-61261D8BBB26}" type="sibTrans" cxnId="{DF0EDF29-32BE-4A25-BFFF-5054BA1310A1}">
      <dgm:prSet/>
      <dgm:spPr/>
      <dgm:t>
        <a:bodyPr/>
        <a:lstStyle/>
        <a:p>
          <a:endParaRPr lang="en-US"/>
        </a:p>
      </dgm:t>
    </dgm:pt>
    <dgm:pt modelId="{F8AEF2F7-0EAC-4B39-97F1-6EAECAA1044C}">
      <dgm:prSet phldrT="[Text]" phldr="0"/>
      <dgm:spPr/>
      <dgm:t>
        <a:bodyPr/>
        <a:lstStyle/>
        <a:p>
          <a:r>
            <a:rPr lang="en-US" dirty="0">
              <a:latin typeface="Calibri Light" panose="020F0302020204030204"/>
            </a:rPr>
            <a:t>70%</a:t>
          </a:r>
          <a:endParaRPr lang="en-US" dirty="0"/>
        </a:p>
      </dgm:t>
    </dgm:pt>
    <dgm:pt modelId="{F9F58805-D177-4F3C-AC0B-59867BFA72A9}" type="parTrans" cxnId="{E780EFDC-7C2D-4118-A732-1881CCD95ACC}">
      <dgm:prSet/>
      <dgm:spPr/>
      <dgm:t>
        <a:bodyPr/>
        <a:lstStyle/>
        <a:p>
          <a:endParaRPr lang="en-US"/>
        </a:p>
      </dgm:t>
    </dgm:pt>
    <dgm:pt modelId="{7B41003D-C72B-4D8D-BE4A-06C19A566014}" type="sibTrans" cxnId="{E780EFDC-7C2D-4118-A732-1881CCD95ACC}">
      <dgm:prSet/>
      <dgm:spPr/>
      <dgm:t>
        <a:bodyPr/>
        <a:lstStyle/>
        <a:p>
          <a:endParaRPr lang="en-US"/>
        </a:p>
      </dgm:t>
    </dgm:pt>
    <dgm:pt modelId="{0BB68364-D45E-4517-A5B6-44C958281415}">
      <dgm:prSet phldrT="[Text]" phldr="0"/>
      <dgm:spPr/>
      <dgm:t>
        <a:bodyPr/>
        <a:lstStyle/>
        <a:p>
          <a:pPr rtl="0"/>
          <a:r>
            <a:rPr lang="en-US" dirty="0">
              <a:latin typeface="Calibri Light" panose="020F0302020204030204"/>
            </a:rPr>
            <a:t>Fall 2020</a:t>
          </a:r>
          <a:endParaRPr lang="en-US" dirty="0"/>
        </a:p>
      </dgm:t>
    </dgm:pt>
    <dgm:pt modelId="{1AECFC5E-256D-4192-8EAF-9DABE38F86B7}" type="parTrans" cxnId="{828365F1-0623-462D-ACC6-9255B27CCAC4}">
      <dgm:prSet/>
      <dgm:spPr/>
      <dgm:t>
        <a:bodyPr/>
        <a:lstStyle/>
        <a:p>
          <a:endParaRPr lang="en-US"/>
        </a:p>
      </dgm:t>
    </dgm:pt>
    <dgm:pt modelId="{85B6567D-B513-4322-A1B2-6709F38608D0}" type="sibTrans" cxnId="{828365F1-0623-462D-ACC6-9255B27CCAC4}">
      <dgm:prSet/>
      <dgm:spPr/>
      <dgm:t>
        <a:bodyPr/>
        <a:lstStyle/>
        <a:p>
          <a:endParaRPr lang="en-US"/>
        </a:p>
      </dgm:t>
    </dgm:pt>
    <dgm:pt modelId="{223F8425-DB80-4265-A09E-34486C6BC313}">
      <dgm:prSet phldrT="[Text]" phldr="0"/>
      <dgm:spPr/>
      <dgm:t>
        <a:bodyPr/>
        <a:lstStyle/>
        <a:p>
          <a:r>
            <a:rPr lang="en-US" dirty="0">
              <a:latin typeface="Calibri Light" panose="020F0302020204030204"/>
            </a:rPr>
            <a:t>95%</a:t>
          </a:r>
          <a:endParaRPr lang="en-US" dirty="0"/>
        </a:p>
      </dgm:t>
    </dgm:pt>
    <dgm:pt modelId="{A268A6F0-1AAB-482A-B7EC-354C6D2C2066}" type="parTrans" cxnId="{FA2C4279-E17C-4D18-811F-EE6098DC6855}">
      <dgm:prSet/>
      <dgm:spPr/>
      <dgm:t>
        <a:bodyPr/>
        <a:lstStyle/>
        <a:p>
          <a:endParaRPr lang="en-US"/>
        </a:p>
      </dgm:t>
    </dgm:pt>
    <dgm:pt modelId="{11D0461A-359B-431C-958F-AC2094F715A0}" type="sibTrans" cxnId="{FA2C4279-E17C-4D18-811F-EE6098DC6855}">
      <dgm:prSet/>
      <dgm:spPr/>
      <dgm:t>
        <a:bodyPr/>
        <a:lstStyle/>
        <a:p>
          <a:endParaRPr lang="en-US"/>
        </a:p>
      </dgm:t>
    </dgm:pt>
    <dgm:pt modelId="{8DC10FBD-5E9F-43D1-B424-EF8CB800AC39}">
      <dgm:prSet phldrT="[Text]" phldr="0"/>
      <dgm:spPr/>
      <dgm:t>
        <a:bodyPr/>
        <a:lstStyle/>
        <a:p>
          <a:r>
            <a:rPr lang="en-US" dirty="0">
              <a:latin typeface="Calibri Light" panose="020F0302020204030204"/>
            </a:rPr>
            <a:t>80%</a:t>
          </a:r>
          <a:endParaRPr lang="en-US" dirty="0"/>
        </a:p>
      </dgm:t>
    </dgm:pt>
    <dgm:pt modelId="{85D99E38-7CB0-4618-815B-421B0A80B461}" type="parTrans" cxnId="{961D1123-2BE9-4C1A-A746-9F9FF7EFE1FE}">
      <dgm:prSet/>
      <dgm:spPr/>
      <dgm:t>
        <a:bodyPr/>
        <a:lstStyle/>
        <a:p>
          <a:endParaRPr lang="en-US"/>
        </a:p>
      </dgm:t>
    </dgm:pt>
    <dgm:pt modelId="{6B3692E6-3E79-4980-89E5-B2F90ED995EF}" type="sibTrans" cxnId="{961D1123-2BE9-4C1A-A746-9F9FF7EFE1FE}">
      <dgm:prSet/>
      <dgm:spPr/>
      <dgm:t>
        <a:bodyPr/>
        <a:lstStyle/>
        <a:p>
          <a:endParaRPr lang="en-US"/>
        </a:p>
      </dgm:t>
    </dgm:pt>
    <dgm:pt modelId="{4646819A-6FF8-44FC-A531-8B301AC4A51D}">
      <dgm:prSet phldr="0"/>
      <dgm:spPr/>
      <dgm:t>
        <a:bodyPr/>
        <a:lstStyle/>
        <a:p>
          <a:pPr rtl="0"/>
          <a:r>
            <a:rPr lang="en-US" dirty="0">
              <a:latin typeface="Calibri Light" panose="020F0302020204030204"/>
            </a:rPr>
            <a:t>Cohort</a:t>
          </a:r>
        </a:p>
      </dgm:t>
    </dgm:pt>
    <dgm:pt modelId="{8B44CF10-6168-4EDC-967E-A4BFC9B30E57}" type="parTrans" cxnId="{00F8CA7D-BBED-4773-AA47-93B030495A56}">
      <dgm:prSet/>
      <dgm:spPr/>
      <dgm:t>
        <a:bodyPr/>
        <a:lstStyle/>
        <a:p>
          <a:endParaRPr lang="en-US"/>
        </a:p>
      </dgm:t>
    </dgm:pt>
    <dgm:pt modelId="{CDD24D65-F2CA-40E0-9663-B04AF724B526}" type="sibTrans" cxnId="{00F8CA7D-BBED-4773-AA47-93B030495A56}">
      <dgm:prSet/>
      <dgm:spPr/>
      <dgm:t>
        <a:bodyPr/>
        <a:lstStyle/>
        <a:p>
          <a:endParaRPr lang="en-US"/>
        </a:p>
      </dgm:t>
    </dgm:pt>
    <dgm:pt modelId="{3D188D99-5005-4E09-B187-9CADC270DD06}">
      <dgm:prSet phldr="0"/>
      <dgm:spPr/>
      <dgm:t>
        <a:bodyPr/>
        <a:lstStyle/>
        <a:p>
          <a:pPr rtl="0"/>
          <a:r>
            <a:rPr lang="en-US" dirty="0">
              <a:latin typeface="Calibri Light" panose="020F0302020204030204"/>
            </a:rPr>
            <a:t>Fall to Spring Retention</a:t>
          </a:r>
        </a:p>
      </dgm:t>
    </dgm:pt>
    <dgm:pt modelId="{26E33EB5-1743-471B-8973-5237CEA5585C}" type="parTrans" cxnId="{FC4A8550-95CA-4896-8A79-9689563F09FE}">
      <dgm:prSet/>
      <dgm:spPr/>
      <dgm:t>
        <a:bodyPr/>
        <a:lstStyle/>
        <a:p>
          <a:endParaRPr lang="en-US"/>
        </a:p>
      </dgm:t>
    </dgm:pt>
    <dgm:pt modelId="{9F020E82-B529-4F67-B135-1698058730DA}" type="sibTrans" cxnId="{FC4A8550-95CA-4896-8A79-9689563F09FE}">
      <dgm:prSet/>
      <dgm:spPr/>
      <dgm:t>
        <a:bodyPr/>
        <a:lstStyle/>
        <a:p>
          <a:endParaRPr lang="en-US"/>
        </a:p>
      </dgm:t>
    </dgm:pt>
    <dgm:pt modelId="{9C843EC4-750E-4845-B118-6F478B314A51}">
      <dgm:prSet phldr="0"/>
      <dgm:spPr/>
      <dgm:t>
        <a:bodyPr/>
        <a:lstStyle/>
        <a:p>
          <a:pPr rtl="0"/>
          <a:r>
            <a:rPr lang="en-US" dirty="0">
              <a:latin typeface="Calibri Light" panose="020F0302020204030204"/>
            </a:rPr>
            <a:t>Fall to Fall Retention </a:t>
          </a:r>
        </a:p>
      </dgm:t>
    </dgm:pt>
    <dgm:pt modelId="{6A604809-7343-4BBF-9AA4-FD2A44149BA4}" type="parTrans" cxnId="{F8DCDBBA-9A71-4EAA-A162-5A4CC14261C1}">
      <dgm:prSet/>
      <dgm:spPr/>
      <dgm:t>
        <a:bodyPr/>
        <a:lstStyle/>
        <a:p>
          <a:endParaRPr lang="en-US"/>
        </a:p>
      </dgm:t>
    </dgm:pt>
    <dgm:pt modelId="{6FB2FE55-9159-44D2-A37D-CA28A4AD1086}" type="sibTrans" cxnId="{F8DCDBBA-9A71-4EAA-A162-5A4CC14261C1}">
      <dgm:prSet/>
      <dgm:spPr/>
      <dgm:t>
        <a:bodyPr/>
        <a:lstStyle/>
        <a:p>
          <a:endParaRPr lang="en-US"/>
        </a:p>
      </dgm:t>
    </dgm:pt>
    <dgm:pt modelId="{18889D22-8B9E-44F6-A046-B898D1947401}">
      <dgm:prSet phldr="0"/>
      <dgm:spPr/>
      <dgm:t>
        <a:bodyPr/>
        <a:lstStyle/>
        <a:p>
          <a:pPr rtl="0"/>
          <a:r>
            <a:rPr lang="en-US" dirty="0">
              <a:latin typeface="Calibri Light" panose="020F0302020204030204"/>
            </a:rPr>
            <a:t>Percentage on Academic Dismissal</a:t>
          </a:r>
        </a:p>
      </dgm:t>
    </dgm:pt>
    <dgm:pt modelId="{5F3F99E2-160A-48BA-AE06-2E71B9E3F00A}" type="parTrans" cxnId="{6D14F067-8011-4C79-85DA-9EF2FD449A1F}">
      <dgm:prSet/>
      <dgm:spPr/>
      <dgm:t>
        <a:bodyPr/>
        <a:lstStyle/>
        <a:p>
          <a:endParaRPr lang="en-US"/>
        </a:p>
      </dgm:t>
    </dgm:pt>
    <dgm:pt modelId="{EAF00DCE-9685-4BA1-BAD4-8C6301EB0550}" type="sibTrans" cxnId="{6D14F067-8011-4C79-85DA-9EF2FD449A1F}">
      <dgm:prSet/>
      <dgm:spPr/>
      <dgm:t>
        <a:bodyPr/>
        <a:lstStyle/>
        <a:p>
          <a:endParaRPr lang="en-US"/>
        </a:p>
      </dgm:t>
    </dgm:pt>
    <dgm:pt modelId="{659A87AE-8BA6-4440-8410-951B8C69CB32}">
      <dgm:prSet phldr="0"/>
      <dgm:spPr/>
      <dgm:t>
        <a:bodyPr/>
        <a:lstStyle/>
        <a:p>
          <a:pPr rtl="0"/>
          <a:r>
            <a:rPr lang="en-US" dirty="0">
              <a:latin typeface="Calibri Light" panose="020F0302020204030204"/>
            </a:rPr>
            <a:t>Percentage on Academic Probation</a:t>
          </a:r>
        </a:p>
      </dgm:t>
    </dgm:pt>
    <dgm:pt modelId="{84830998-8BDA-491E-B214-5E851F4CDFF3}" type="parTrans" cxnId="{4481DB4E-293D-42FD-A37E-B96D6926CF6A}">
      <dgm:prSet/>
      <dgm:spPr/>
      <dgm:t>
        <a:bodyPr/>
        <a:lstStyle/>
        <a:p>
          <a:endParaRPr lang="en-US"/>
        </a:p>
      </dgm:t>
    </dgm:pt>
    <dgm:pt modelId="{6C15D5EB-6417-4F1B-944E-1C291FABFD6C}" type="sibTrans" cxnId="{4481DB4E-293D-42FD-A37E-B96D6926CF6A}">
      <dgm:prSet/>
      <dgm:spPr/>
      <dgm:t>
        <a:bodyPr/>
        <a:lstStyle/>
        <a:p>
          <a:endParaRPr lang="en-US"/>
        </a:p>
      </dgm:t>
    </dgm:pt>
    <dgm:pt modelId="{A7D6448D-CE5D-4F72-8995-64D4E5B17B25}">
      <dgm:prSet phldr="0"/>
      <dgm:spPr/>
      <dgm:t>
        <a:bodyPr/>
        <a:lstStyle/>
        <a:p>
          <a:r>
            <a:rPr lang="en-US" dirty="0">
              <a:latin typeface="Calibri Light" panose="020F0302020204030204"/>
            </a:rPr>
            <a:t>7.2%</a:t>
          </a:r>
        </a:p>
      </dgm:t>
    </dgm:pt>
    <dgm:pt modelId="{8ECC2035-F3C6-4B78-8D36-DB13ACB339B8}" type="parTrans" cxnId="{1CCA9C11-A29A-4691-AAC5-222436D1BB8E}">
      <dgm:prSet/>
      <dgm:spPr/>
      <dgm:t>
        <a:bodyPr/>
        <a:lstStyle/>
        <a:p>
          <a:endParaRPr lang="en-US"/>
        </a:p>
      </dgm:t>
    </dgm:pt>
    <dgm:pt modelId="{2146675E-8A3F-48F1-950D-3B3709006835}" type="sibTrans" cxnId="{1CCA9C11-A29A-4691-AAC5-222436D1BB8E}">
      <dgm:prSet/>
      <dgm:spPr/>
      <dgm:t>
        <a:bodyPr/>
        <a:lstStyle/>
        <a:p>
          <a:endParaRPr lang="en-US"/>
        </a:p>
      </dgm:t>
    </dgm:pt>
    <dgm:pt modelId="{2B52C65C-AAC1-47C6-8889-6321A2A7E259}">
      <dgm:prSet phldr="0"/>
      <dgm:spPr/>
      <dgm:t>
        <a:bodyPr/>
        <a:lstStyle/>
        <a:p>
          <a:r>
            <a:rPr lang="en-US" dirty="0">
              <a:latin typeface="Calibri Light" panose="020F0302020204030204"/>
            </a:rPr>
            <a:t>27%</a:t>
          </a:r>
        </a:p>
      </dgm:t>
    </dgm:pt>
    <dgm:pt modelId="{52B5DE48-D16E-4745-8B03-6FC150E30603}" type="parTrans" cxnId="{0E55DB23-7427-4F2C-9C70-21F083736FAA}">
      <dgm:prSet/>
      <dgm:spPr/>
      <dgm:t>
        <a:bodyPr/>
        <a:lstStyle/>
        <a:p>
          <a:endParaRPr lang="en-US"/>
        </a:p>
      </dgm:t>
    </dgm:pt>
    <dgm:pt modelId="{45BB4BAE-33A9-41C0-96EC-79EE402F8EF7}" type="sibTrans" cxnId="{0E55DB23-7427-4F2C-9C70-21F083736FAA}">
      <dgm:prSet/>
      <dgm:spPr/>
      <dgm:t>
        <a:bodyPr/>
        <a:lstStyle/>
        <a:p>
          <a:endParaRPr lang="en-US"/>
        </a:p>
      </dgm:t>
    </dgm:pt>
    <dgm:pt modelId="{2E27A4BD-BB80-4243-97ED-2C841B50CABC}">
      <dgm:prSet phldr="0"/>
      <dgm:spPr/>
      <dgm:t>
        <a:bodyPr/>
        <a:lstStyle/>
        <a:p>
          <a:r>
            <a:rPr lang="en-US" dirty="0">
              <a:latin typeface="Calibri Light" panose="020F0302020204030204"/>
            </a:rPr>
            <a:t>4%</a:t>
          </a:r>
        </a:p>
      </dgm:t>
    </dgm:pt>
    <dgm:pt modelId="{983A999B-EACC-4DF5-8765-3BE976BEB189}" type="parTrans" cxnId="{F88A202B-725A-4BAC-8B16-F9995F3E2124}">
      <dgm:prSet/>
      <dgm:spPr/>
      <dgm:t>
        <a:bodyPr/>
        <a:lstStyle/>
        <a:p>
          <a:endParaRPr lang="en-US"/>
        </a:p>
      </dgm:t>
    </dgm:pt>
    <dgm:pt modelId="{0A47874E-5864-4118-8A47-62955C82E773}" type="sibTrans" cxnId="{F88A202B-725A-4BAC-8B16-F9995F3E2124}">
      <dgm:prSet/>
      <dgm:spPr/>
      <dgm:t>
        <a:bodyPr/>
        <a:lstStyle/>
        <a:p>
          <a:endParaRPr lang="en-US"/>
        </a:p>
      </dgm:t>
    </dgm:pt>
    <dgm:pt modelId="{C16D32F6-2E1E-4653-9F87-F8D792AB7915}">
      <dgm:prSet phldr="0"/>
      <dgm:spPr/>
      <dgm:t>
        <a:bodyPr/>
        <a:lstStyle/>
        <a:p>
          <a:r>
            <a:rPr lang="en-US" dirty="0">
              <a:latin typeface="Calibri Light" panose="020F0302020204030204"/>
            </a:rPr>
            <a:t>8.5%</a:t>
          </a:r>
        </a:p>
      </dgm:t>
    </dgm:pt>
    <dgm:pt modelId="{9FF7F82F-C58B-49CD-BE7C-95E0BCF8CF82}" type="parTrans" cxnId="{FCD0E595-C9DE-46FC-89C6-FB69510F6AF2}">
      <dgm:prSet/>
      <dgm:spPr/>
      <dgm:t>
        <a:bodyPr/>
        <a:lstStyle/>
        <a:p>
          <a:endParaRPr lang="en-US"/>
        </a:p>
      </dgm:t>
    </dgm:pt>
    <dgm:pt modelId="{AE998F73-A789-4B5D-BB57-D52FE8E5218B}" type="sibTrans" cxnId="{FCD0E595-C9DE-46FC-89C6-FB69510F6AF2}">
      <dgm:prSet/>
      <dgm:spPr/>
      <dgm:t>
        <a:bodyPr/>
        <a:lstStyle/>
        <a:p>
          <a:endParaRPr lang="en-US"/>
        </a:p>
      </dgm:t>
    </dgm:pt>
    <dgm:pt modelId="{D60F5F20-D95F-4B42-B649-BF17D60BBCAC}">
      <dgm:prSet phldr="0"/>
      <dgm:spPr/>
      <dgm:t>
        <a:bodyPr/>
        <a:lstStyle/>
        <a:p>
          <a:r>
            <a:rPr lang="en-US" dirty="0">
              <a:latin typeface="Calibri Light" panose="020F0302020204030204"/>
            </a:rPr>
            <a:t>6%</a:t>
          </a:r>
        </a:p>
      </dgm:t>
    </dgm:pt>
    <dgm:pt modelId="{0E7C023D-CF84-4846-AB17-EC7FDA20D135}" type="parTrans" cxnId="{EF077730-F083-42C4-BA4B-4AA91209B633}">
      <dgm:prSet/>
      <dgm:spPr/>
      <dgm:t>
        <a:bodyPr/>
        <a:lstStyle/>
        <a:p>
          <a:endParaRPr lang="en-US"/>
        </a:p>
      </dgm:t>
    </dgm:pt>
    <dgm:pt modelId="{DA49439B-E699-4565-BEF5-2694CF1294AB}" type="sibTrans" cxnId="{EF077730-F083-42C4-BA4B-4AA91209B633}">
      <dgm:prSet/>
      <dgm:spPr/>
      <dgm:t>
        <a:bodyPr/>
        <a:lstStyle/>
        <a:p>
          <a:endParaRPr lang="en-US"/>
        </a:p>
      </dgm:t>
    </dgm:pt>
    <dgm:pt modelId="{968398CE-E49C-4033-8306-829DFB61E8DA}">
      <dgm:prSet phldr="0"/>
      <dgm:spPr/>
      <dgm:t>
        <a:bodyPr/>
        <a:lstStyle/>
        <a:p>
          <a:r>
            <a:rPr lang="en-US" dirty="0">
              <a:latin typeface="Calibri Light" panose="020F0302020204030204"/>
            </a:rPr>
            <a:t>6.6%</a:t>
          </a:r>
        </a:p>
      </dgm:t>
    </dgm:pt>
    <dgm:pt modelId="{733D48FB-3235-4A58-915C-AD32AC45CE54}" type="parTrans" cxnId="{D1068681-23EA-44C8-849F-9EB4E226D9C0}">
      <dgm:prSet/>
      <dgm:spPr/>
      <dgm:t>
        <a:bodyPr/>
        <a:lstStyle/>
        <a:p>
          <a:endParaRPr lang="en-US"/>
        </a:p>
      </dgm:t>
    </dgm:pt>
    <dgm:pt modelId="{1A6AEF48-DE9C-4026-88C3-FE56D86FF40A}" type="sibTrans" cxnId="{D1068681-23EA-44C8-849F-9EB4E226D9C0}">
      <dgm:prSet/>
      <dgm:spPr/>
      <dgm:t>
        <a:bodyPr/>
        <a:lstStyle/>
        <a:p>
          <a:endParaRPr lang="en-US"/>
        </a:p>
      </dgm:t>
    </dgm:pt>
    <dgm:pt modelId="{21D7E68D-0F88-44C0-8C1D-5C6AABCC1606}">
      <dgm:prSet phldr="0"/>
      <dgm:spPr/>
      <dgm:t>
        <a:bodyPr/>
        <a:lstStyle/>
        <a:p>
          <a:pPr rtl="0"/>
          <a:r>
            <a:rPr lang="en-US" dirty="0">
              <a:latin typeface="Calibri Light" panose="020F0302020204030204"/>
            </a:rPr>
            <a:t> Fall 2021</a:t>
          </a:r>
        </a:p>
      </dgm:t>
    </dgm:pt>
    <dgm:pt modelId="{2C49EF22-29BF-45AE-B508-FB9878D5E4B0}" type="parTrans" cxnId="{449F78BF-B681-4D05-9047-BF6B1ABA0BFF}">
      <dgm:prSet/>
      <dgm:spPr/>
      <dgm:t>
        <a:bodyPr/>
        <a:lstStyle/>
        <a:p>
          <a:endParaRPr lang="en-US"/>
        </a:p>
      </dgm:t>
    </dgm:pt>
    <dgm:pt modelId="{9E0DEB71-F989-4A96-9E30-71129A4D94FB}" type="sibTrans" cxnId="{449F78BF-B681-4D05-9047-BF6B1ABA0BFF}">
      <dgm:prSet/>
      <dgm:spPr/>
      <dgm:t>
        <a:bodyPr/>
        <a:lstStyle/>
        <a:p>
          <a:endParaRPr lang="en-US"/>
        </a:p>
      </dgm:t>
    </dgm:pt>
    <dgm:pt modelId="{C3484811-B9B9-4F93-8D71-B93AA70F54B7}">
      <dgm:prSet phldr="0"/>
      <dgm:spPr/>
      <dgm:t>
        <a:bodyPr/>
        <a:lstStyle/>
        <a:p>
          <a:pPr rtl="0"/>
          <a:r>
            <a:rPr lang="en-US" dirty="0">
              <a:latin typeface="Calibri Light" panose="020F0302020204030204"/>
            </a:rPr>
            <a:t>8%</a:t>
          </a:r>
        </a:p>
      </dgm:t>
    </dgm:pt>
    <dgm:pt modelId="{EBFDB0A4-34EA-4063-B655-51C637F478E0}" type="parTrans" cxnId="{F8EF4E9D-46EC-44F1-8575-51CD38424051}">
      <dgm:prSet/>
      <dgm:spPr/>
      <dgm:t>
        <a:bodyPr/>
        <a:lstStyle/>
        <a:p>
          <a:endParaRPr lang="en-US"/>
        </a:p>
      </dgm:t>
    </dgm:pt>
    <dgm:pt modelId="{9115B5B3-C76D-4136-9D05-6AFC1A259E03}" type="sibTrans" cxnId="{F8EF4E9D-46EC-44F1-8575-51CD38424051}">
      <dgm:prSet/>
      <dgm:spPr/>
      <dgm:t>
        <a:bodyPr/>
        <a:lstStyle/>
        <a:p>
          <a:endParaRPr lang="en-US"/>
        </a:p>
      </dgm:t>
    </dgm:pt>
    <dgm:pt modelId="{F327220E-F4E7-4DD8-B52E-B07CB5D08D83}">
      <dgm:prSet phldr="0"/>
      <dgm:spPr/>
      <dgm:t>
        <a:bodyPr/>
        <a:lstStyle/>
        <a:p>
          <a:pPr rtl="0"/>
          <a:r>
            <a:rPr lang="en-US" dirty="0">
              <a:latin typeface="Calibri Light" panose="020F0302020204030204"/>
            </a:rPr>
            <a:t>88%</a:t>
          </a:r>
        </a:p>
      </dgm:t>
    </dgm:pt>
    <dgm:pt modelId="{16178074-6B6E-45E2-8727-38F7D9B4EF18}" type="parTrans" cxnId="{8A2E8BFD-5D98-418B-8362-65174114D154}">
      <dgm:prSet/>
      <dgm:spPr/>
      <dgm:t>
        <a:bodyPr/>
        <a:lstStyle/>
        <a:p>
          <a:endParaRPr lang="en-US"/>
        </a:p>
      </dgm:t>
    </dgm:pt>
    <dgm:pt modelId="{115541D8-B103-49B7-9985-B639C572975A}" type="sibTrans" cxnId="{8A2E8BFD-5D98-418B-8362-65174114D154}">
      <dgm:prSet/>
      <dgm:spPr/>
      <dgm:t>
        <a:bodyPr/>
        <a:lstStyle/>
        <a:p>
          <a:endParaRPr lang="en-US"/>
        </a:p>
      </dgm:t>
    </dgm:pt>
    <dgm:pt modelId="{C8DBE491-9699-4541-9EE0-AC574F55D73E}">
      <dgm:prSet phldr="0"/>
      <dgm:spPr/>
      <dgm:t>
        <a:bodyPr/>
        <a:lstStyle/>
        <a:p>
          <a:pPr rtl="0"/>
          <a:r>
            <a:rPr lang="en-US" dirty="0">
              <a:latin typeface="Calibri Light" panose="020F0302020204030204"/>
            </a:rPr>
            <a:t>71%</a:t>
          </a:r>
        </a:p>
      </dgm:t>
    </dgm:pt>
    <dgm:pt modelId="{9A48A0DB-64AE-48D3-933A-E8F0902DD08B}" type="parTrans" cxnId="{D68D3F71-130D-4FC4-9310-F3EE381F9F68}">
      <dgm:prSet/>
      <dgm:spPr/>
      <dgm:t>
        <a:bodyPr/>
        <a:lstStyle/>
        <a:p>
          <a:endParaRPr lang="en-US"/>
        </a:p>
      </dgm:t>
    </dgm:pt>
    <dgm:pt modelId="{31249A77-A017-4612-95EF-7EA61FD6945E}" type="sibTrans" cxnId="{D68D3F71-130D-4FC4-9310-F3EE381F9F68}">
      <dgm:prSet/>
      <dgm:spPr/>
      <dgm:t>
        <a:bodyPr/>
        <a:lstStyle/>
        <a:p>
          <a:endParaRPr lang="en-US"/>
        </a:p>
      </dgm:t>
    </dgm:pt>
    <dgm:pt modelId="{14BC91BC-462E-4009-8BBF-A93736834A25}">
      <dgm:prSet phldr="0"/>
      <dgm:spPr/>
      <dgm:t>
        <a:bodyPr/>
        <a:lstStyle/>
        <a:p>
          <a:pPr rtl="0"/>
          <a:r>
            <a:rPr lang="en-US" dirty="0">
              <a:latin typeface="Calibri Light" panose="020F0302020204030204"/>
            </a:rPr>
            <a:t>4%</a:t>
          </a:r>
        </a:p>
      </dgm:t>
    </dgm:pt>
    <dgm:pt modelId="{7D3F159B-8A8A-4A16-AE82-6111A39859ED}" type="parTrans" cxnId="{C4090E6D-32EB-467C-8843-920CC99EF386}">
      <dgm:prSet/>
      <dgm:spPr/>
      <dgm:t>
        <a:bodyPr/>
        <a:lstStyle/>
        <a:p>
          <a:endParaRPr lang="en-US"/>
        </a:p>
      </dgm:t>
    </dgm:pt>
    <dgm:pt modelId="{87A79BAB-21E6-41AF-BFC1-8E2C730604A2}" type="sibTrans" cxnId="{C4090E6D-32EB-467C-8843-920CC99EF386}">
      <dgm:prSet/>
      <dgm:spPr/>
      <dgm:t>
        <a:bodyPr/>
        <a:lstStyle/>
        <a:p>
          <a:endParaRPr lang="en-US"/>
        </a:p>
      </dgm:t>
    </dgm:pt>
    <dgm:pt modelId="{E22FB647-D119-48CD-96E1-932162FF428D}" type="pres">
      <dgm:prSet presAssocID="{3B61FB07-B5B2-43FE-A11B-4AFB0C499FDB}" presName="theList" presStyleCnt="0">
        <dgm:presLayoutVars>
          <dgm:dir/>
          <dgm:animLvl val="lvl"/>
          <dgm:resizeHandles val="exact"/>
        </dgm:presLayoutVars>
      </dgm:prSet>
      <dgm:spPr/>
    </dgm:pt>
    <dgm:pt modelId="{FAF325DD-E22D-4AA2-B360-20E617B1AA7B}" type="pres">
      <dgm:prSet presAssocID="{4646819A-6FF8-44FC-A531-8B301AC4A51D}" presName="compNode" presStyleCnt="0"/>
      <dgm:spPr/>
    </dgm:pt>
    <dgm:pt modelId="{3F39156B-94D7-4BCF-97C8-9F5BADC82E45}" type="pres">
      <dgm:prSet presAssocID="{4646819A-6FF8-44FC-A531-8B301AC4A51D}" presName="aNode" presStyleLbl="bgShp" presStyleIdx="0" presStyleCnt="5"/>
      <dgm:spPr/>
    </dgm:pt>
    <dgm:pt modelId="{6025E223-93A3-4F93-BEBF-3082F4C5CCA8}" type="pres">
      <dgm:prSet presAssocID="{4646819A-6FF8-44FC-A531-8B301AC4A51D}" presName="textNode" presStyleLbl="bgShp" presStyleIdx="0" presStyleCnt="5"/>
      <dgm:spPr/>
    </dgm:pt>
    <dgm:pt modelId="{79936CB9-BE77-462E-8D8A-039374A47906}" type="pres">
      <dgm:prSet presAssocID="{4646819A-6FF8-44FC-A531-8B301AC4A51D}" presName="compChildNode" presStyleCnt="0"/>
      <dgm:spPr/>
    </dgm:pt>
    <dgm:pt modelId="{610256DD-0C3F-4623-B01E-72604D9FB914}" type="pres">
      <dgm:prSet presAssocID="{4646819A-6FF8-44FC-A531-8B301AC4A51D}" presName="theInnerList" presStyleCnt="0"/>
      <dgm:spPr/>
    </dgm:pt>
    <dgm:pt modelId="{2C8052F9-5F6B-4046-B32B-C19C27FF9639}" type="pres">
      <dgm:prSet presAssocID="{3D188D99-5005-4E09-B187-9CADC270DD06}" presName="childNode" presStyleLbl="node1" presStyleIdx="0" presStyleCnt="20">
        <dgm:presLayoutVars>
          <dgm:bulletEnabled val="1"/>
        </dgm:presLayoutVars>
      </dgm:prSet>
      <dgm:spPr/>
    </dgm:pt>
    <dgm:pt modelId="{2E31B548-B0D8-4284-A53B-8CCFDBA140DD}" type="pres">
      <dgm:prSet presAssocID="{3D188D99-5005-4E09-B187-9CADC270DD06}" presName="aSpace2" presStyleCnt="0"/>
      <dgm:spPr/>
    </dgm:pt>
    <dgm:pt modelId="{3DC84AAA-F819-438D-B853-E7535C244E74}" type="pres">
      <dgm:prSet presAssocID="{9C843EC4-750E-4845-B118-6F478B314A51}" presName="childNode" presStyleLbl="node1" presStyleIdx="1" presStyleCnt="20">
        <dgm:presLayoutVars>
          <dgm:bulletEnabled val="1"/>
        </dgm:presLayoutVars>
      </dgm:prSet>
      <dgm:spPr/>
    </dgm:pt>
    <dgm:pt modelId="{4FE8330E-6E91-443E-BD65-A003967E3BC8}" type="pres">
      <dgm:prSet presAssocID="{9C843EC4-750E-4845-B118-6F478B314A51}" presName="aSpace2" presStyleCnt="0"/>
      <dgm:spPr/>
    </dgm:pt>
    <dgm:pt modelId="{EF34C05C-1732-4E51-A540-31E70B9AA7EF}" type="pres">
      <dgm:prSet presAssocID="{18889D22-8B9E-44F6-A046-B898D1947401}" presName="childNode" presStyleLbl="node1" presStyleIdx="2" presStyleCnt="20">
        <dgm:presLayoutVars>
          <dgm:bulletEnabled val="1"/>
        </dgm:presLayoutVars>
      </dgm:prSet>
      <dgm:spPr/>
    </dgm:pt>
    <dgm:pt modelId="{F19509B7-6FDE-4E54-9990-DBB13B9A348D}" type="pres">
      <dgm:prSet presAssocID="{18889D22-8B9E-44F6-A046-B898D1947401}" presName="aSpace2" presStyleCnt="0"/>
      <dgm:spPr/>
    </dgm:pt>
    <dgm:pt modelId="{EB5AF405-BD64-460A-8E21-53C18E8162A6}" type="pres">
      <dgm:prSet presAssocID="{659A87AE-8BA6-4440-8410-951B8C69CB32}" presName="childNode" presStyleLbl="node1" presStyleIdx="3" presStyleCnt="20">
        <dgm:presLayoutVars>
          <dgm:bulletEnabled val="1"/>
        </dgm:presLayoutVars>
      </dgm:prSet>
      <dgm:spPr/>
    </dgm:pt>
    <dgm:pt modelId="{D3244F08-7B56-41EE-A56F-E6EDED7B264A}" type="pres">
      <dgm:prSet presAssocID="{4646819A-6FF8-44FC-A531-8B301AC4A51D}" presName="aSpace" presStyleCnt="0"/>
      <dgm:spPr/>
    </dgm:pt>
    <dgm:pt modelId="{1062DCC1-1FD5-4B28-A2E8-74907E795CBF}" type="pres">
      <dgm:prSet presAssocID="{9F37B83B-D6A1-426B-8F71-181A906E5C1C}" presName="compNode" presStyleCnt="0"/>
      <dgm:spPr/>
    </dgm:pt>
    <dgm:pt modelId="{CBC98F85-752C-4FCC-93D9-E7B1A997257F}" type="pres">
      <dgm:prSet presAssocID="{9F37B83B-D6A1-426B-8F71-181A906E5C1C}" presName="aNode" presStyleLbl="bgShp" presStyleIdx="1" presStyleCnt="5"/>
      <dgm:spPr/>
    </dgm:pt>
    <dgm:pt modelId="{F8C92F72-DB2C-48B8-A3F5-2A9570395229}" type="pres">
      <dgm:prSet presAssocID="{9F37B83B-D6A1-426B-8F71-181A906E5C1C}" presName="textNode" presStyleLbl="bgShp" presStyleIdx="1" presStyleCnt="5"/>
      <dgm:spPr/>
    </dgm:pt>
    <dgm:pt modelId="{9F15EC27-C063-403A-BD28-0B65DF50742E}" type="pres">
      <dgm:prSet presAssocID="{9F37B83B-D6A1-426B-8F71-181A906E5C1C}" presName="compChildNode" presStyleCnt="0"/>
      <dgm:spPr/>
    </dgm:pt>
    <dgm:pt modelId="{E124C50F-3B7F-4223-938A-A1E964BCFBBB}" type="pres">
      <dgm:prSet presAssocID="{9F37B83B-D6A1-426B-8F71-181A906E5C1C}" presName="theInnerList" presStyleCnt="0"/>
      <dgm:spPr/>
    </dgm:pt>
    <dgm:pt modelId="{17029225-5628-4744-8C43-47A3D9E232CA}" type="pres">
      <dgm:prSet presAssocID="{D8237FF9-200A-4658-9D49-F91EDFBDD0A5}" presName="childNode" presStyleLbl="node1" presStyleIdx="4" presStyleCnt="20">
        <dgm:presLayoutVars>
          <dgm:bulletEnabled val="1"/>
        </dgm:presLayoutVars>
      </dgm:prSet>
      <dgm:spPr/>
    </dgm:pt>
    <dgm:pt modelId="{BF05ED0C-72D3-4365-AB83-3098AD3CA943}" type="pres">
      <dgm:prSet presAssocID="{D8237FF9-200A-4658-9D49-F91EDFBDD0A5}" presName="aSpace2" presStyleCnt="0"/>
      <dgm:spPr/>
    </dgm:pt>
    <dgm:pt modelId="{66FB0FEC-4946-4A84-805F-D73B92EB6477}" type="pres">
      <dgm:prSet presAssocID="{BEEB1B8C-31B4-4F7C-BDB9-5F321DBC43B9}" presName="childNode" presStyleLbl="node1" presStyleIdx="5" presStyleCnt="20">
        <dgm:presLayoutVars>
          <dgm:bulletEnabled val="1"/>
        </dgm:presLayoutVars>
      </dgm:prSet>
      <dgm:spPr/>
    </dgm:pt>
    <dgm:pt modelId="{95720442-11D4-479B-B9D5-D7EF4A00CA0C}" type="pres">
      <dgm:prSet presAssocID="{BEEB1B8C-31B4-4F7C-BDB9-5F321DBC43B9}" presName="aSpace2" presStyleCnt="0"/>
      <dgm:spPr/>
    </dgm:pt>
    <dgm:pt modelId="{4741628D-A0BF-4D08-9127-1EAC160C30F6}" type="pres">
      <dgm:prSet presAssocID="{A7D6448D-CE5D-4F72-8995-64D4E5B17B25}" presName="childNode" presStyleLbl="node1" presStyleIdx="6" presStyleCnt="20">
        <dgm:presLayoutVars>
          <dgm:bulletEnabled val="1"/>
        </dgm:presLayoutVars>
      </dgm:prSet>
      <dgm:spPr/>
    </dgm:pt>
    <dgm:pt modelId="{9A3EDC5E-D9C7-4375-8F14-5DC916ECE5B8}" type="pres">
      <dgm:prSet presAssocID="{A7D6448D-CE5D-4F72-8995-64D4E5B17B25}" presName="aSpace2" presStyleCnt="0"/>
      <dgm:spPr/>
    </dgm:pt>
    <dgm:pt modelId="{A1EBFC37-5E58-43B0-931D-3408ADB50F74}" type="pres">
      <dgm:prSet presAssocID="{2B52C65C-AAC1-47C6-8889-6321A2A7E259}" presName="childNode" presStyleLbl="node1" presStyleIdx="7" presStyleCnt="20">
        <dgm:presLayoutVars>
          <dgm:bulletEnabled val="1"/>
        </dgm:presLayoutVars>
      </dgm:prSet>
      <dgm:spPr/>
    </dgm:pt>
    <dgm:pt modelId="{A7765275-5CE1-45C1-8230-42573D4CD0DF}" type="pres">
      <dgm:prSet presAssocID="{9F37B83B-D6A1-426B-8F71-181A906E5C1C}" presName="aSpace" presStyleCnt="0"/>
      <dgm:spPr/>
    </dgm:pt>
    <dgm:pt modelId="{A3A7EA85-9125-4A1A-93E8-D88C08FC9045}" type="pres">
      <dgm:prSet presAssocID="{E25B925D-635A-4381-94D0-B22A96782918}" presName="compNode" presStyleCnt="0"/>
      <dgm:spPr/>
    </dgm:pt>
    <dgm:pt modelId="{7A0F3BA0-CC1D-4489-9233-9F969B80B65A}" type="pres">
      <dgm:prSet presAssocID="{E25B925D-635A-4381-94D0-B22A96782918}" presName="aNode" presStyleLbl="bgShp" presStyleIdx="2" presStyleCnt="5"/>
      <dgm:spPr/>
    </dgm:pt>
    <dgm:pt modelId="{328EBAB7-2BB7-48D1-889F-B7A222C533C3}" type="pres">
      <dgm:prSet presAssocID="{E25B925D-635A-4381-94D0-B22A96782918}" presName="textNode" presStyleLbl="bgShp" presStyleIdx="2" presStyleCnt="5"/>
      <dgm:spPr/>
    </dgm:pt>
    <dgm:pt modelId="{8600D9AE-3929-4942-AD92-6775F4C061BD}" type="pres">
      <dgm:prSet presAssocID="{E25B925D-635A-4381-94D0-B22A96782918}" presName="compChildNode" presStyleCnt="0"/>
      <dgm:spPr/>
    </dgm:pt>
    <dgm:pt modelId="{6E53356D-4026-4EE9-8B80-ADF16B5F68D1}" type="pres">
      <dgm:prSet presAssocID="{E25B925D-635A-4381-94D0-B22A96782918}" presName="theInnerList" presStyleCnt="0"/>
      <dgm:spPr/>
    </dgm:pt>
    <dgm:pt modelId="{76E6776B-9D95-4C39-8647-CF9CFE2B4AEB}" type="pres">
      <dgm:prSet presAssocID="{3EB29759-D8D2-4400-A488-1C897ED49FDB}" presName="childNode" presStyleLbl="node1" presStyleIdx="8" presStyleCnt="20">
        <dgm:presLayoutVars>
          <dgm:bulletEnabled val="1"/>
        </dgm:presLayoutVars>
      </dgm:prSet>
      <dgm:spPr/>
    </dgm:pt>
    <dgm:pt modelId="{17EF12DF-CFB0-4DDD-A573-B6295079F0BD}" type="pres">
      <dgm:prSet presAssocID="{3EB29759-D8D2-4400-A488-1C897ED49FDB}" presName="aSpace2" presStyleCnt="0"/>
      <dgm:spPr/>
    </dgm:pt>
    <dgm:pt modelId="{06CB4299-5988-4E4B-9821-8966177331B9}" type="pres">
      <dgm:prSet presAssocID="{F8AEF2F7-0EAC-4B39-97F1-6EAECAA1044C}" presName="childNode" presStyleLbl="node1" presStyleIdx="9" presStyleCnt="20">
        <dgm:presLayoutVars>
          <dgm:bulletEnabled val="1"/>
        </dgm:presLayoutVars>
      </dgm:prSet>
      <dgm:spPr/>
    </dgm:pt>
    <dgm:pt modelId="{9836C00C-965B-4CF3-A946-7FCDEC36E0BE}" type="pres">
      <dgm:prSet presAssocID="{F8AEF2F7-0EAC-4B39-97F1-6EAECAA1044C}" presName="aSpace2" presStyleCnt="0"/>
      <dgm:spPr/>
    </dgm:pt>
    <dgm:pt modelId="{A2937DE5-F1B0-42FB-BC77-27897DB90045}" type="pres">
      <dgm:prSet presAssocID="{2E27A4BD-BB80-4243-97ED-2C841B50CABC}" presName="childNode" presStyleLbl="node1" presStyleIdx="10" presStyleCnt="20">
        <dgm:presLayoutVars>
          <dgm:bulletEnabled val="1"/>
        </dgm:presLayoutVars>
      </dgm:prSet>
      <dgm:spPr/>
    </dgm:pt>
    <dgm:pt modelId="{64B01C85-7C43-489C-B045-07139E111714}" type="pres">
      <dgm:prSet presAssocID="{2E27A4BD-BB80-4243-97ED-2C841B50CABC}" presName="aSpace2" presStyleCnt="0"/>
      <dgm:spPr/>
    </dgm:pt>
    <dgm:pt modelId="{B5E77756-8402-42EF-BBA9-9060153EB5A8}" type="pres">
      <dgm:prSet presAssocID="{C16D32F6-2E1E-4653-9F87-F8D792AB7915}" presName="childNode" presStyleLbl="node1" presStyleIdx="11" presStyleCnt="20">
        <dgm:presLayoutVars>
          <dgm:bulletEnabled val="1"/>
        </dgm:presLayoutVars>
      </dgm:prSet>
      <dgm:spPr/>
    </dgm:pt>
    <dgm:pt modelId="{13A5C28C-6097-41DA-8CAC-D285248717B8}" type="pres">
      <dgm:prSet presAssocID="{E25B925D-635A-4381-94D0-B22A96782918}" presName="aSpace" presStyleCnt="0"/>
      <dgm:spPr/>
    </dgm:pt>
    <dgm:pt modelId="{43DA1CF8-E364-4E38-A10A-838D4E9B8FD3}" type="pres">
      <dgm:prSet presAssocID="{0BB68364-D45E-4517-A5B6-44C958281415}" presName="compNode" presStyleCnt="0"/>
      <dgm:spPr/>
    </dgm:pt>
    <dgm:pt modelId="{D9B9C266-13C1-405C-8392-32859632C33C}" type="pres">
      <dgm:prSet presAssocID="{0BB68364-D45E-4517-A5B6-44C958281415}" presName="aNode" presStyleLbl="bgShp" presStyleIdx="3" presStyleCnt="5"/>
      <dgm:spPr/>
    </dgm:pt>
    <dgm:pt modelId="{04B8C387-022D-4C58-839B-E7A3787D9E51}" type="pres">
      <dgm:prSet presAssocID="{0BB68364-D45E-4517-A5B6-44C958281415}" presName="textNode" presStyleLbl="bgShp" presStyleIdx="3" presStyleCnt="5"/>
      <dgm:spPr/>
    </dgm:pt>
    <dgm:pt modelId="{EED2F519-6C5F-4489-8D0B-206F97BE3B9B}" type="pres">
      <dgm:prSet presAssocID="{0BB68364-D45E-4517-A5B6-44C958281415}" presName="compChildNode" presStyleCnt="0"/>
      <dgm:spPr/>
    </dgm:pt>
    <dgm:pt modelId="{E001553D-0628-480F-ABD6-5953917B97DA}" type="pres">
      <dgm:prSet presAssocID="{0BB68364-D45E-4517-A5B6-44C958281415}" presName="theInnerList" presStyleCnt="0"/>
      <dgm:spPr/>
    </dgm:pt>
    <dgm:pt modelId="{4FD42437-E47E-4775-802C-C1C59199B903}" type="pres">
      <dgm:prSet presAssocID="{223F8425-DB80-4265-A09E-34486C6BC313}" presName="childNode" presStyleLbl="node1" presStyleIdx="12" presStyleCnt="20">
        <dgm:presLayoutVars>
          <dgm:bulletEnabled val="1"/>
        </dgm:presLayoutVars>
      </dgm:prSet>
      <dgm:spPr/>
    </dgm:pt>
    <dgm:pt modelId="{A4F9CB0F-65C3-4975-859E-0CD532EFA941}" type="pres">
      <dgm:prSet presAssocID="{223F8425-DB80-4265-A09E-34486C6BC313}" presName="aSpace2" presStyleCnt="0"/>
      <dgm:spPr/>
    </dgm:pt>
    <dgm:pt modelId="{E0C25016-B63E-45E6-A89C-E26BC2C07ACB}" type="pres">
      <dgm:prSet presAssocID="{8DC10FBD-5E9F-43D1-B424-EF8CB800AC39}" presName="childNode" presStyleLbl="node1" presStyleIdx="13" presStyleCnt="20">
        <dgm:presLayoutVars>
          <dgm:bulletEnabled val="1"/>
        </dgm:presLayoutVars>
      </dgm:prSet>
      <dgm:spPr/>
    </dgm:pt>
    <dgm:pt modelId="{CF79CCAD-7C75-4704-ABA7-889D2CB94BCC}" type="pres">
      <dgm:prSet presAssocID="{8DC10FBD-5E9F-43D1-B424-EF8CB800AC39}" presName="aSpace2" presStyleCnt="0"/>
      <dgm:spPr/>
    </dgm:pt>
    <dgm:pt modelId="{5CD53415-FB12-4FFD-A1F1-52F91FC64A8A}" type="pres">
      <dgm:prSet presAssocID="{D60F5F20-D95F-4B42-B649-BF17D60BBCAC}" presName="childNode" presStyleLbl="node1" presStyleIdx="14" presStyleCnt="20">
        <dgm:presLayoutVars>
          <dgm:bulletEnabled val="1"/>
        </dgm:presLayoutVars>
      </dgm:prSet>
      <dgm:spPr/>
    </dgm:pt>
    <dgm:pt modelId="{3BB0E5A1-5F1A-4EB6-BF55-B5E56F6B9C59}" type="pres">
      <dgm:prSet presAssocID="{D60F5F20-D95F-4B42-B649-BF17D60BBCAC}" presName="aSpace2" presStyleCnt="0"/>
      <dgm:spPr/>
    </dgm:pt>
    <dgm:pt modelId="{CE292544-3FDB-4C8B-B789-F1023C7DBE7F}" type="pres">
      <dgm:prSet presAssocID="{968398CE-E49C-4033-8306-829DFB61E8DA}" presName="childNode" presStyleLbl="node1" presStyleIdx="15" presStyleCnt="20">
        <dgm:presLayoutVars>
          <dgm:bulletEnabled val="1"/>
        </dgm:presLayoutVars>
      </dgm:prSet>
      <dgm:spPr/>
    </dgm:pt>
    <dgm:pt modelId="{637D4F52-52DD-47D1-9D51-908D6000D41A}" type="pres">
      <dgm:prSet presAssocID="{0BB68364-D45E-4517-A5B6-44C958281415}" presName="aSpace" presStyleCnt="0"/>
      <dgm:spPr/>
    </dgm:pt>
    <dgm:pt modelId="{9701C1F6-D5BD-4C71-A56D-878B491C6961}" type="pres">
      <dgm:prSet presAssocID="{21D7E68D-0F88-44C0-8C1D-5C6AABCC1606}" presName="compNode" presStyleCnt="0"/>
      <dgm:spPr/>
    </dgm:pt>
    <dgm:pt modelId="{03595919-9E74-413D-BFDD-626D32DE93B0}" type="pres">
      <dgm:prSet presAssocID="{21D7E68D-0F88-44C0-8C1D-5C6AABCC1606}" presName="aNode" presStyleLbl="bgShp" presStyleIdx="4" presStyleCnt="5"/>
      <dgm:spPr/>
    </dgm:pt>
    <dgm:pt modelId="{6D0F863A-B574-418D-A411-C224BCBD76A7}" type="pres">
      <dgm:prSet presAssocID="{21D7E68D-0F88-44C0-8C1D-5C6AABCC1606}" presName="textNode" presStyleLbl="bgShp" presStyleIdx="4" presStyleCnt="5"/>
      <dgm:spPr/>
    </dgm:pt>
    <dgm:pt modelId="{A9C80779-FE8B-45B4-AC75-00D717DB468B}" type="pres">
      <dgm:prSet presAssocID="{21D7E68D-0F88-44C0-8C1D-5C6AABCC1606}" presName="compChildNode" presStyleCnt="0"/>
      <dgm:spPr/>
    </dgm:pt>
    <dgm:pt modelId="{4B11CA91-9F03-4250-82EC-7F0974B5411E}" type="pres">
      <dgm:prSet presAssocID="{21D7E68D-0F88-44C0-8C1D-5C6AABCC1606}" presName="theInnerList" presStyleCnt="0"/>
      <dgm:spPr/>
    </dgm:pt>
    <dgm:pt modelId="{582BAF8E-4CB3-40B0-8E87-962F0F36D7EB}" type="pres">
      <dgm:prSet presAssocID="{F327220E-F4E7-4DD8-B52E-B07CB5D08D83}" presName="childNode" presStyleLbl="node1" presStyleIdx="16" presStyleCnt="20">
        <dgm:presLayoutVars>
          <dgm:bulletEnabled val="1"/>
        </dgm:presLayoutVars>
      </dgm:prSet>
      <dgm:spPr/>
    </dgm:pt>
    <dgm:pt modelId="{4E144F66-244B-4EDA-B6C3-17740F8D001F}" type="pres">
      <dgm:prSet presAssocID="{F327220E-F4E7-4DD8-B52E-B07CB5D08D83}" presName="aSpace2" presStyleCnt="0"/>
      <dgm:spPr/>
    </dgm:pt>
    <dgm:pt modelId="{86DFCA27-F3DB-4C51-A2C4-C039ACCAAE35}" type="pres">
      <dgm:prSet presAssocID="{C8DBE491-9699-4541-9EE0-AC574F55D73E}" presName="childNode" presStyleLbl="node1" presStyleIdx="17" presStyleCnt="20">
        <dgm:presLayoutVars>
          <dgm:bulletEnabled val="1"/>
        </dgm:presLayoutVars>
      </dgm:prSet>
      <dgm:spPr/>
    </dgm:pt>
    <dgm:pt modelId="{E3EEA55D-3DDD-4B8A-BC35-8A0B8D71EA00}" type="pres">
      <dgm:prSet presAssocID="{C8DBE491-9699-4541-9EE0-AC574F55D73E}" presName="aSpace2" presStyleCnt="0"/>
      <dgm:spPr/>
    </dgm:pt>
    <dgm:pt modelId="{DFBD1DD8-6298-498A-BC88-A5240C49F4EF}" type="pres">
      <dgm:prSet presAssocID="{14BC91BC-462E-4009-8BBF-A93736834A25}" presName="childNode" presStyleLbl="node1" presStyleIdx="18" presStyleCnt="20">
        <dgm:presLayoutVars>
          <dgm:bulletEnabled val="1"/>
        </dgm:presLayoutVars>
      </dgm:prSet>
      <dgm:spPr/>
    </dgm:pt>
    <dgm:pt modelId="{C9161035-E82D-4F07-B125-BD230DEB389E}" type="pres">
      <dgm:prSet presAssocID="{14BC91BC-462E-4009-8BBF-A93736834A25}" presName="aSpace2" presStyleCnt="0"/>
      <dgm:spPr/>
    </dgm:pt>
    <dgm:pt modelId="{79825AAB-FFBE-47CC-9E4E-D5CA616BA89D}" type="pres">
      <dgm:prSet presAssocID="{C3484811-B9B9-4F93-8D71-B93AA70F54B7}" presName="childNode" presStyleLbl="node1" presStyleIdx="19" presStyleCnt="20">
        <dgm:presLayoutVars>
          <dgm:bulletEnabled val="1"/>
        </dgm:presLayoutVars>
      </dgm:prSet>
      <dgm:spPr/>
    </dgm:pt>
  </dgm:ptLst>
  <dgm:cxnLst>
    <dgm:cxn modelId="{5725D400-1184-4662-B235-1A2B810E0576}" type="presOf" srcId="{E25B925D-635A-4381-94D0-B22A96782918}" destId="{7A0F3BA0-CC1D-4489-9233-9F969B80B65A}" srcOrd="0" destOrd="0" presId="urn:microsoft.com/office/officeart/2005/8/layout/lProcess2"/>
    <dgm:cxn modelId="{D79C9C0B-96BB-460F-AF85-B103C500DBA7}" type="presOf" srcId="{E25B925D-635A-4381-94D0-B22A96782918}" destId="{328EBAB7-2BB7-48D1-889F-B7A222C533C3}" srcOrd="1" destOrd="0" presId="urn:microsoft.com/office/officeart/2005/8/layout/lProcess2"/>
    <dgm:cxn modelId="{1CCA9C11-A29A-4691-AAC5-222436D1BB8E}" srcId="{9F37B83B-D6A1-426B-8F71-181A906E5C1C}" destId="{A7D6448D-CE5D-4F72-8995-64D4E5B17B25}" srcOrd="2" destOrd="0" parTransId="{8ECC2035-F3C6-4B78-8D36-DB13ACB339B8}" sibTransId="{2146675E-8A3F-48F1-950D-3B3709006835}"/>
    <dgm:cxn modelId="{711CB61F-761B-41F1-A0A7-625F445DE86A}" type="presOf" srcId="{C8DBE491-9699-4541-9EE0-AC574F55D73E}" destId="{86DFCA27-F3DB-4C51-A2C4-C039ACCAAE35}" srcOrd="0" destOrd="0" presId="urn:microsoft.com/office/officeart/2005/8/layout/lProcess2"/>
    <dgm:cxn modelId="{ECF90120-7B90-420E-85D5-A66061571CEE}" type="presOf" srcId="{968398CE-E49C-4033-8306-829DFB61E8DA}" destId="{CE292544-3FDB-4C8B-B789-F1023C7DBE7F}" srcOrd="0" destOrd="0" presId="urn:microsoft.com/office/officeart/2005/8/layout/lProcess2"/>
    <dgm:cxn modelId="{961D1123-2BE9-4C1A-A746-9F9FF7EFE1FE}" srcId="{0BB68364-D45E-4517-A5B6-44C958281415}" destId="{8DC10FBD-5E9F-43D1-B424-EF8CB800AC39}" srcOrd="1" destOrd="0" parTransId="{85D99E38-7CB0-4618-815B-421B0A80B461}" sibTransId="{6B3692E6-3E79-4980-89E5-B2F90ED995EF}"/>
    <dgm:cxn modelId="{0E55DB23-7427-4F2C-9C70-21F083736FAA}" srcId="{9F37B83B-D6A1-426B-8F71-181A906E5C1C}" destId="{2B52C65C-AAC1-47C6-8889-6321A2A7E259}" srcOrd="3" destOrd="0" parTransId="{52B5DE48-D16E-4745-8B03-6FC150E30603}" sibTransId="{45BB4BAE-33A9-41C0-96EC-79EE402F8EF7}"/>
    <dgm:cxn modelId="{DF0EDF29-32BE-4A25-BFFF-5054BA1310A1}" srcId="{E25B925D-635A-4381-94D0-B22A96782918}" destId="{3EB29759-D8D2-4400-A488-1C897ED49FDB}" srcOrd="0" destOrd="0" parTransId="{32F3E19B-76B0-46F4-836B-2C7ACB8E8F8C}" sibTransId="{71C1DA50-18A1-4D10-B420-61261D8BBB26}"/>
    <dgm:cxn modelId="{F88A202B-725A-4BAC-8B16-F9995F3E2124}" srcId="{E25B925D-635A-4381-94D0-B22A96782918}" destId="{2E27A4BD-BB80-4243-97ED-2C841B50CABC}" srcOrd="2" destOrd="0" parTransId="{983A999B-EACC-4DF5-8765-3BE976BEB189}" sibTransId="{0A47874E-5864-4118-8A47-62955C82E773}"/>
    <dgm:cxn modelId="{F55ACE2D-EA0A-4B3A-A297-C0DFDB87CF8E}" type="presOf" srcId="{3D188D99-5005-4E09-B187-9CADC270DD06}" destId="{2C8052F9-5F6B-4046-B32B-C19C27FF9639}" srcOrd="0" destOrd="0" presId="urn:microsoft.com/office/officeart/2005/8/layout/lProcess2"/>
    <dgm:cxn modelId="{A8D4282E-6D07-461F-8FAA-EBB1071BE169}" type="presOf" srcId="{9F37B83B-D6A1-426B-8F71-181A906E5C1C}" destId="{CBC98F85-752C-4FCC-93D9-E7B1A997257F}" srcOrd="0" destOrd="0" presId="urn:microsoft.com/office/officeart/2005/8/layout/lProcess2"/>
    <dgm:cxn modelId="{EF077730-F083-42C4-BA4B-4AA91209B633}" srcId="{0BB68364-D45E-4517-A5B6-44C958281415}" destId="{D60F5F20-D95F-4B42-B649-BF17D60BBCAC}" srcOrd="2" destOrd="0" parTransId="{0E7C023D-CF84-4846-AB17-EC7FDA20D135}" sibTransId="{DA49439B-E699-4565-BEF5-2694CF1294AB}"/>
    <dgm:cxn modelId="{92E4A232-9E56-4F52-B0DA-115F5BDF36F9}" type="presOf" srcId="{D60F5F20-D95F-4B42-B649-BF17D60BBCAC}" destId="{5CD53415-FB12-4FFD-A1F1-52F91FC64A8A}" srcOrd="0" destOrd="0" presId="urn:microsoft.com/office/officeart/2005/8/layout/lProcess2"/>
    <dgm:cxn modelId="{88DB0C3A-6697-4B10-93BA-F9CA53BC28F8}" type="presOf" srcId="{D8237FF9-200A-4658-9D49-F91EDFBDD0A5}" destId="{17029225-5628-4744-8C43-47A3D9E232CA}" srcOrd="0" destOrd="0" presId="urn:microsoft.com/office/officeart/2005/8/layout/lProcess2"/>
    <dgm:cxn modelId="{07C98E3D-5627-40AC-B7E6-0E2CDA91DA42}" srcId="{3B61FB07-B5B2-43FE-A11B-4AFB0C499FDB}" destId="{E25B925D-635A-4381-94D0-B22A96782918}" srcOrd="2" destOrd="0" parTransId="{2A5D5A7A-12C6-4A20-AEF1-E11B444B32E6}" sibTransId="{13EFB164-20D3-432B-9656-0EC55336CA7E}"/>
    <dgm:cxn modelId="{0A2AA95F-1FF9-4F4B-BC72-79A6AA2CEA02}" type="presOf" srcId="{14BC91BC-462E-4009-8BBF-A93736834A25}" destId="{DFBD1DD8-6298-498A-BC88-A5240C49F4EF}" srcOrd="0" destOrd="0" presId="urn:microsoft.com/office/officeart/2005/8/layout/lProcess2"/>
    <dgm:cxn modelId="{E90AD746-B274-4702-B0FE-488B7830129F}" type="presOf" srcId="{223F8425-DB80-4265-A09E-34486C6BC313}" destId="{4FD42437-E47E-4775-802C-C1C59199B903}" srcOrd="0" destOrd="0" presId="urn:microsoft.com/office/officeart/2005/8/layout/lProcess2"/>
    <dgm:cxn modelId="{6D14F067-8011-4C79-85DA-9EF2FD449A1F}" srcId="{4646819A-6FF8-44FC-A531-8B301AC4A51D}" destId="{18889D22-8B9E-44F6-A046-B898D1947401}" srcOrd="2" destOrd="0" parTransId="{5F3F99E2-160A-48BA-AE06-2E71B9E3F00A}" sibTransId="{EAF00DCE-9685-4BA1-BAD4-8C6301EB0550}"/>
    <dgm:cxn modelId="{DCEB8D4B-E9D3-4A53-8332-5E44665E55EC}" srcId="{3B61FB07-B5B2-43FE-A11B-4AFB0C499FDB}" destId="{9F37B83B-D6A1-426B-8F71-181A906E5C1C}" srcOrd="1" destOrd="0" parTransId="{83E9A807-0B4A-403F-9ABF-016701632247}" sibTransId="{14E610ED-B561-4F42-A8CE-B45331E0299F}"/>
    <dgm:cxn modelId="{C4090E6D-32EB-467C-8843-920CC99EF386}" srcId="{21D7E68D-0F88-44C0-8C1D-5C6AABCC1606}" destId="{14BC91BC-462E-4009-8BBF-A93736834A25}" srcOrd="2" destOrd="0" parTransId="{7D3F159B-8A8A-4A16-AE82-6111A39859ED}" sibTransId="{87A79BAB-21E6-41AF-BFC1-8E2C730604A2}"/>
    <dgm:cxn modelId="{B63E8C4D-1DC8-4EE7-84FB-586B5F39EB2F}" type="presOf" srcId="{21D7E68D-0F88-44C0-8C1D-5C6AABCC1606}" destId="{6D0F863A-B574-418D-A411-C224BCBD76A7}" srcOrd="1" destOrd="0" presId="urn:microsoft.com/office/officeart/2005/8/layout/lProcess2"/>
    <dgm:cxn modelId="{4481DB4E-293D-42FD-A37E-B96D6926CF6A}" srcId="{4646819A-6FF8-44FC-A531-8B301AC4A51D}" destId="{659A87AE-8BA6-4440-8410-951B8C69CB32}" srcOrd="3" destOrd="0" parTransId="{84830998-8BDA-491E-B214-5E851F4CDFF3}" sibTransId="{6C15D5EB-6417-4F1B-944E-1C291FABFD6C}"/>
    <dgm:cxn modelId="{FC4A8550-95CA-4896-8A79-9689563F09FE}" srcId="{4646819A-6FF8-44FC-A531-8B301AC4A51D}" destId="{3D188D99-5005-4E09-B187-9CADC270DD06}" srcOrd="0" destOrd="0" parTransId="{26E33EB5-1743-471B-8973-5237CEA5585C}" sibTransId="{9F020E82-B529-4F67-B135-1698058730DA}"/>
    <dgm:cxn modelId="{C4301071-6234-4458-BA24-3226D45CF667}" type="presOf" srcId="{0BB68364-D45E-4517-A5B6-44C958281415}" destId="{04B8C387-022D-4C58-839B-E7A3787D9E51}" srcOrd="1" destOrd="0" presId="urn:microsoft.com/office/officeart/2005/8/layout/lProcess2"/>
    <dgm:cxn modelId="{D68D3F71-130D-4FC4-9310-F3EE381F9F68}" srcId="{21D7E68D-0F88-44C0-8C1D-5C6AABCC1606}" destId="{C8DBE491-9699-4541-9EE0-AC574F55D73E}" srcOrd="1" destOrd="0" parTransId="{9A48A0DB-64AE-48D3-933A-E8F0902DD08B}" sibTransId="{31249A77-A017-4612-95EF-7EA61FD6945E}"/>
    <dgm:cxn modelId="{594E8751-E9FE-4135-96DE-80A57B937F1C}" type="presOf" srcId="{21D7E68D-0F88-44C0-8C1D-5C6AABCC1606}" destId="{03595919-9E74-413D-BFDD-626D32DE93B0}" srcOrd="0" destOrd="0" presId="urn:microsoft.com/office/officeart/2005/8/layout/lProcess2"/>
    <dgm:cxn modelId="{C0966B56-024F-4504-B073-9FAAD27D82B5}" type="presOf" srcId="{F327220E-F4E7-4DD8-B52E-B07CB5D08D83}" destId="{582BAF8E-4CB3-40B0-8E87-962F0F36D7EB}" srcOrd="0" destOrd="0" presId="urn:microsoft.com/office/officeart/2005/8/layout/lProcess2"/>
    <dgm:cxn modelId="{E50B2479-E26D-43F1-8E3D-4830D9BD302E}" type="presOf" srcId="{18889D22-8B9E-44F6-A046-B898D1947401}" destId="{EF34C05C-1732-4E51-A540-31E70B9AA7EF}" srcOrd="0" destOrd="0" presId="urn:microsoft.com/office/officeart/2005/8/layout/lProcess2"/>
    <dgm:cxn modelId="{FA2C4279-E17C-4D18-811F-EE6098DC6855}" srcId="{0BB68364-D45E-4517-A5B6-44C958281415}" destId="{223F8425-DB80-4265-A09E-34486C6BC313}" srcOrd="0" destOrd="0" parTransId="{A268A6F0-1AAB-482A-B7EC-354C6D2C2066}" sibTransId="{11D0461A-359B-431C-958F-AC2094F715A0}"/>
    <dgm:cxn modelId="{00F8CA7D-BBED-4773-AA47-93B030495A56}" srcId="{3B61FB07-B5B2-43FE-A11B-4AFB0C499FDB}" destId="{4646819A-6FF8-44FC-A531-8B301AC4A51D}" srcOrd="0" destOrd="0" parTransId="{8B44CF10-6168-4EDC-967E-A4BFC9B30E57}" sibTransId="{CDD24D65-F2CA-40E0-9663-B04AF724B526}"/>
    <dgm:cxn modelId="{D1068681-23EA-44C8-849F-9EB4E226D9C0}" srcId="{0BB68364-D45E-4517-A5B6-44C958281415}" destId="{968398CE-E49C-4033-8306-829DFB61E8DA}" srcOrd="3" destOrd="0" parTransId="{733D48FB-3235-4A58-915C-AD32AC45CE54}" sibTransId="{1A6AEF48-DE9C-4026-88C3-FE56D86FF40A}"/>
    <dgm:cxn modelId="{B730108C-3128-46C9-8DDB-FF7F01FDF592}" type="presOf" srcId="{9C843EC4-750E-4845-B118-6F478B314A51}" destId="{3DC84AAA-F819-438D-B853-E7535C244E74}" srcOrd="0" destOrd="0" presId="urn:microsoft.com/office/officeart/2005/8/layout/lProcess2"/>
    <dgm:cxn modelId="{FCD0E595-C9DE-46FC-89C6-FB69510F6AF2}" srcId="{E25B925D-635A-4381-94D0-B22A96782918}" destId="{C16D32F6-2E1E-4653-9F87-F8D792AB7915}" srcOrd="3" destOrd="0" parTransId="{9FF7F82F-C58B-49CD-BE7C-95E0BCF8CF82}" sibTransId="{AE998F73-A789-4B5D-BB57-D52FE8E5218B}"/>
    <dgm:cxn modelId="{F8EF4E9D-46EC-44F1-8575-51CD38424051}" srcId="{21D7E68D-0F88-44C0-8C1D-5C6AABCC1606}" destId="{C3484811-B9B9-4F93-8D71-B93AA70F54B7}" srcOrd="3" destOrd="0" parTransId="{EBFDB0A4-34EA-4063-B655-51C637F478E0}" sibTransId="{9115B5B3-C76D-4136-9D05-6AFC1A259E03}"/>
    <dgm:cxn modelId="{6B1F89AF-C323-4053-870D-F744F34F4F14}" type="presOf" srcId="{C3484811-B9B9-4F93-8D71-B93AA70F54B7}" destId="{79825AAB-FFBE-47CC-9E4E-D5CA616BA89D}" srcOrd="0" destOrd="0" presId="urn:microsoft.com/office/officeart/2005/8/layout/lProcess2"/>
    <dgm:cxn modelId="{AFB1FAB9-76EF-43CE-AB9F-77F91804EA61}" type="presOf" srcId="{9F37B83B-D6A1-426B-8F71-181A906E5C1C}" destId="{F8C92F72-DB2C-48B8-A3F5-2A9570395229}" srcOrd="1" destOrd="0" presId="urn:microsoft.com/office/officeart/2005/8/layout/lProcess2"/>
    <dgm:cxn modelId="{F8DCDBBA-9A71-4EAA-A162-5A4CC14261C1}" srcId="{4646819A-6FF8-44FC-A531-8B301AC4A51D}" destId="{9C843EC4-750E-4845-B118-6F478B314A51}" srcOrd="1" destOrd="0" parTransId="{6A604809-7343-4BBF-9AA4-FD2A44149BA4}" sibTransId="{6FB2FE55-9159-44D2-A37D-CA28A4AD1086}"/>
    <dgm:cxn modelId="{449F78BF-B681-4D05-9047-BF6B1ABA0BFF}" srcId="{3B61FB07-B5B2-43FE-A11B-4AFB0C499FDB}" destId="{21D7E68D-0F88-44C0-8C1D-5C6AABCC1606}" srcOrd="4" destOrd="0" parTransId="{2C49EF22-29BF-45AE-B508-FB9878D5E4B0}" sibTransId="{9E0DEB71-F989-4A96-9E30-71129A4D94FB}"/>
    <dgm:cxn modelId="{459D32C3-D7A5-4622-B4A7-B1E2D8C463B0}" type="presOf" srcId="{659A87AE-8BA6-4440-8410-951B8C69CB32}" destId="{EB5AF405-BD64-460A-8E21-53C18E8162A6}" srcOrd="0" destOrd="0" presId="urn:microsoft.com/office/officeart/2005/8/layout/lProcess2"/>
    <dgm:cxn modelId="{2A1619C7-4A4B-4583-B113-BA7198B423F6}" type="presOf" srcId="{8DC10FBD-5E9F-43D1-B424-EF8CB800AC39}" destId="{E0C25016-B63E-45E6-A89C-E26BC2C07ACB}" srcOrd="0" destOrd="0" presId="urn:microsoft.com/office/officeart/2005/8/layout/lProcess2"/>
    <dgm:cxn modelId="{6A8774C8-48BF-4414-B724-DD554FC57AFA}" type="presOf" srcId="{3B61FB07-B5B2-43FE-A11B-4AFB0C499FDB}" destId="{E22FB647-D119-48CD-96E1-932162FF428D}" srcOrd="0" destOrd="0" presId="urn:microsoft.com/office/officeart/2005/8/layout/lProcess2"/>
    <dgm:cxn modelId="{78B492C8-E516-49FE-B476-C5A854018EFF}" type="presOf" srcId="{2E27A4BD-BB80-4243-97ED-2C841B50CABC}" destId="{A2937DE5-F1B0-42FB-BC77-27897DB90045}" srcOrd="0" destOrd="0" presId="urn:microsoft.com/office/officeart/2005/8/layout/lProcess2"/>
    <dgm:cxn modelId="{B371E3D0-BEB3-4503-B14E-221B640F35AA}" type="presOf" srcId="{C16D32F6-2E1E-4653-9F87-F8D792AB7915}" destId="{B5E77756-8402-42EF-BBA9-9060153EB5A8}" srcOrd="0" destOrd="0" presId="urn:microsoft.com/office/officeart/2005/8/layout/lProcess2"/>
    <dgm:cxn modelId="{744024D3-CA4B-453C-9D89-60AA5C4D6640}" type="presOf" srcId="{F8AEF2F7-0EAC-4B39-97F1-6EAECAA1044C}" destId="{06CB4299-5988-4E4B-9821-8966177331B9}" srcOrd="0" destOrd="0" presId="urn:microsoft.com/office/officeart/2005/8/layout/lProcess2"/>
    <dgm:cxn modelId="{FEFF66D5-75F0-4533-AE1B-C5E315161101}" srcId="{9F37B83B-D6A1-426B-8F71-181A906E5C1C}" destId="{BEEB1B8C-31B4-4F7C-BDB9-5F321DBC43B9}" srcOrd="1" destOrd="0" parTransId="{B7FFF41B-8F08-4418-9239-DE517ED48A99}" sibTransId="{67375830-608D-4829-AAF2-B421ED80D08E}"/>
    <dgm:cxn modelId="{E780EFDC-7C2D-4118-A732-1881CCD95ACC}" srcId="{E25B925D-635A-4381-94D0-B22A96782918}" destId="{F8AEF2F7-0EAC-4B39-97F1-6EAECAA1044C}" srcOrd="1" destOrd="0" parTransId="{F9F58805-D177-4F3C-AC0B-59867BFA72A9}" sibTransId="{7B41003D-C72B-4D8D-BE4A-06C19A566014}"/>
    <dgm:cxn modelId="{BFFF07DE-3C92-4570-86F5-4D72D0D03545}" srcId="{9F37B83B-D6A1-426B-8F71-181A906E5C1C}" destId="{D8237FF9-200A-4658-9D49-F91EDFBDD0A5}" srcOrd="0" destOrd="0" parTransId="{CDCC6814-8CD8-4751-8E2D-1FF9C623C7FD}" sibTransId="{1F986B69-0069-458E-90A5-3C14511B8A72}"/>
    <dgm:cxn modelId="{828365F1-0623-462D-ACC6-9255B27CCAC4}" srcId="{3B61FB07-B5B2-43FE-A11B-4AFB0C499FDB}" destId="{0BB68364-D45E-4517-A5B6-44C958281415}" srcOrd="3" destOrd="0" parTransId="{1AECFC5E-256D-4192-8EAF-9DABE38F86B7}" sibTransId="{85B6567D-B513-4322-A1B2-6709F38608D0}"/>
    <dgm:cxn modelId="{F1CA4FF1-218E-47D7-82CB-D668D2945B4F}" type="presOf" srcId="{A7D6448D-CE5D-4F72-8995-64D4E5B17B25}" destId="{4741628D-A0BF-4D08-9127-1EAC160C30F6}" srcOrd="0" destOrd="0" presId="urn:microsoft.com/office/officeart/2005/8/layout/lProcess2"/>
    <dgm:cxn modelId="{E42CD3F6-66F4-44FF-BF60-FFA0DD8B8819}" type="presOf" srcId="{2B52C65C-AAC1-47C6-8889-6321A2A7E259}" destId="{A1EBFC37-5E58-43B0-931D-3408ADB50F74}" srcOrd="0" destOrd="0" presId="urn:microsoft.com/office/officeart/2005/8/layout/lProcess2"/>
    <dgm:cxn modelId="{FFCEE6F9-DD68-40BC-AD98-1D64178B24E0}" type="presOf" srcId="{BEEB1B8C-31B4-4F7C-BDB9-5F321DBC43B9}" destId="{66FB0FEC-4946-4A84-805F-D73B92EB6477}" srcOrd="0" destOrd="0" presId="urn:microsoft.com/office/officeart/2005/8/layout/lProcess2"/>
    <dgm:cxn modelId="{1E5433FB-E443-443F-A148-CD138F5D9A1F}" type="presOf" srcId="{4646819A-6FF8-44FC-A531-8B301AC4A51D}" destId="{6025E223-93A3-4F93-BEBF-3082F4C5CCA8}" srcOrd="1" destOrd="0" presId="urn:microsoft.com/office/officeart/2005/8/layout/lProcess2"/>
    <dgm:cxn modelId="{B9918CFB-373E-46D8-ACE4-2755F264CF97}" type="presOf" srcId="{3EB29759-D8D2-4400-A488-1C897ED49FDB}" destId="{76E6776B-9D95-4C39-8647-CF9CFE2B4AEB}" srcOrd="0" destOrd="0" presId="urn:microsoft.com/office/officeart/2005/8/layout/lProcess2"/>
    <dgm:cxn modelId="{8A2E8BFD-5D98-418B-8362-65174114D154}" srcId="{21D7E68D-0F88-44C0-8C1D-5C6AABCC1606}" destId="{F327220E-F4E7-4DD8-B52E-B07CB5D08D83}" srcOrd="0" destOrd="0" parTransId="{16178074-6B6E-45E2-8727-38F7D9B4EF18}" sibTransId="{115541D8-B103-49B7-9985-B639C572975A}"/>
    <dgm:cxn modelId="{049053FE-08CD-4E66-A784-95E455EF3BC2}" type="presOf" srcId="{0BB68364-D45E-4517-A5B6-44C958281415}" destId="{D9B9C266-13C1-405C-8392-32859632C33C}" srcOrd="0" destOrd="0" presId="urn:microsoft.com/office/officeart/2005/8/layout/lProcess2"/>
    <dgm:cxn modelId="{4F13E5FF-4B42-4F31-BB4C-2F51C71D338A}" type="presOf" srcId="{4646819A-6FF8-44FC-A531-8B301AC4A51D}" destId="{3F39156B-94D7-4BCF-97C8-9F5BADC82E45}" srcOrd="0" destOrd="0" presId="urn:microsoft.com/office/officeart/2005/8/layout/lProcess2"/>
    <dgm:cxn modelId="{7306D117-7BF9-47BD-B39B-E5A7B0246E30}" type="presParOf" srcId="{E22FB647-D119-48CD-96E1-932162FF428D}" destId="{FAF325DD-E22D-4AA2-B360-20E617B1AA7B}" srcOrd="0" destOrd="0" presId="urn:microsoft.com/office/officeart/2005/8/layout/lProcess2"/>
    <dgm:cxn modelId="{3CE5AFF4-09F4-4B18-99D5-AE4B37681DAC}" type="presParOf" srcId="{FAF325DD-E22D-4AA2-B360-20E617B1AA7B}" destId="{3F39156B-94D7-4BCF-97C8-9F5BADC82E45}" srcOrd="0" destOrd="0" presId="urn:microsoft.com/office/officeart/2005/8/layout/lProcess2"/>
    <dgm:cxn modelId="{2F38B6A1-2E2D-4D8A-9D64-3068203385B6}" type="presParOf" srcId="{FAF325DD-E22D-4AA2-B360-20E617B1AA7B}" destId="{6025E223-93A3-4F93-BEBF-3082F4C5CCA8}" srcOrd="1" destOrd="0" presId="urn:microsoft.com/office/officeart/2005/8/layout/lProcess2"/>
    <dgm:cxn modelId="{076F41D3-BD4B-4B3E-A5DF-3E0A1E1A565F}" type="presParOf" srcId="{FAF325DD-E22D-4AA2-B360-20E617B1AA7B}" destId="{79936CB9-BE77-462E-8D8A-039374A47906}" srcOrd="2" destOrd="0" presId="urn:microsoft.com/office/officeart/2005/8/layout/lProcess2"/>
    <dgm:cxn modelId="{52EA9B17-11A4-4AB0-A827-E0F5B0578ACF}" type="presParOf" srcId="{79936CB9-BE77-462E-8D8A-039374A47906}" destId="{610256DD-0C3F-4623-B01E-72604D9FB914}" srcOrd="0" destOrd="0" presId="urn:microsoft.com/office/officeart/2005/8/layout/lProcess2"/>
    <dgm:cxn modelId="{C72EB8D1-293C-415B-BE6F-9C1C9AF2C16F}" type="presParOf" srcId="{610256DD-0C3F-4623-B01E-72604D9FB914}" destId="{2C8052F9-5F6B-4046-B32B-C19C27FF9639}" srcOrd="0" destOrd="0" presId="urn:microsoft.com/office/officeart/2005/8/layout/lProcess2"/>
    <dgm:cxn modelId="{8B5D3F91-8F25-4AC2-8ECC-85C69C2558A4}" type="presParOf" srcId="{610256DD-0C3F-4623-B01E-72604D9FB914}" destId="{2E31B548-B0D8-4284-A53B-8CCFDBA140DD}" srcOrd="1" destOrd="0" presId="urn:microsoft.com/office/officeart/2005/8/layout/lProcess2"/>
    <dgm:cxn modelId="{EA4EA739-A1C4-47D7-B989-187BE58FA63D}" type="presParOf" srcId="{610256DD-0C3F-4623-B01E-72604D9FB914}" destId="{3DC84AAA-F819-438D-B853-E7535C244E74}" srcOrd="2" destOrd="0" presId="urn:microsoft.com/office/officeart/2005/8/layout/lProcess2"/>
    <dgm:cxn modelId="{CCCA3F01-D1F8-4C14-AA98-20B42132009C}" type="presParOf" srcId="{610256DD-0C3F-4623-B01E-72604D9FB914}" destId="{4FE8330E-6E91-443E-BD65-A003967E3BC8}" srcOrd="3" destOrd="0" presId="urn:microsoft.com/office/officeart/2005/8/layout/lProcess2"/>
    <dgm:cxn modelId="{7144D3F0-628F-4F4D-8B51-5B583C366AB0}" type="presParOf" srcId="{610256DD-0C3F-4623-B01E-72604D9FB914}" destId="{EF34C05C-1732-4E51-A540-31E70B9AA7EF}" srcOrd="4" destOrd="0" presId="urn:microsoft.com/office/officeart/2005/8/layout/lProcess2"/>
    <dgm:cxn modelId="{66675746-756E-40C0-BF77-0120BB333FED}" type="presParOf" srcId="{610256DD-0C3F-4623-B01E-72604D9FB914}" destId="{F19509B7-6FDE-4E54-9990-DBB13B9A348D}" srcOrd="5" destOrd="0" presId="urn:microsoft.com/office/officeart/2005/8/layout/lProcess2"/>
    <dgm:cxn modelId="{B3E2DA07-E826-4328-A0A9-321CE040189F}" type="presParOf" srcId="{610256DD-0C3F-4623-B01E-72604D9FB914}" destId="{EB5AF405-BD64-460A-8E21-53C18E8162A6}" srcOrd="6" destOrd="0" presId="urn:microsoft.com/office/officeart/2005/8/layout/lProcess2"/>
    <dgm:cxn modelId="{AAAB6BDF-EBF5-4A02-81D8-C28C78A48DAC}" type="presParOf" srcId="{E22FB647-D119-48CD-96E1-932162FF428D}" destId="{D3244F08-7B56-41EE-A56F-E6EDED7B264A}" srcOrd="1" destOrd="0" presId="urn:microsoft.com/office/officeart/2005/8/layout/lProcess2"/>
    <dgm:cxn modelId="{3DB9835D-0325-4994-9A41-488818C11FBE}" type="presParOf" srcId="{E22FB647-D119-48CD-96E1-932162FF428D}" destId="{1062DCC1-1FD5-4B28-A2E8-74907E795CBF}" srcOrd="2" destOrd="0" presId="urn:microsoft.com/office/officeart/2005/8/layout/lProcess2"/>
    <dgm:cxn modelId="{E1F5B4BA-7455-4901-A88F-4220148983C8}" type="presParOf" srcId="{1062DCC1-1FD5-4B28-A2E8-74907E795CBF}" destId="{CBC98F85-752C-4FCC-93D9-E7B1A997257F}" srcOrd="0" destOrd="0" presId="urn:microsoft.com/office/officeart/2005/8/layout/lProcess2"/>
    <dgm:cxn modelId="{EBB6F164-E295-40FB-A3D1-D0B07BA53300}" type="presParOf" srcId="{1062DCC1-1FD5-4B28-A2E8-74907E795CBF}" destId="{F8C92F72-DB2C-48B8-A3F5-2A9570395229}" srcOrd="1" destOrd="0" presId="urn:microsoft.com/office/officeart/2005/8/layout/lProcess2"/>
    <dgm:cxn modelId="{73076939-DA1D-48E4-AA98-FC4E5131A341}" type="presParOf" srcId="{1062DCC1-1FD5-4B28-A2E8-74907E795CBF}" destId="{9F15EC27-C063-403A-BD28-0B65DF50742E}" srcOrd="2" destOrd="0" presId="urn:microsoft.com/office/officeart/2005/8/layout/lProcess2"/>
    <dgm:cxn modelId="{A1827F86-37A6-40CF-9497-18AD5C959740}" type="presParOf" srcId="{9F15EC27-C063-403A-BD28-0B65DF50742E}" destId="{E124C50F-3B7F-4223-938A-A1E964BCFBBB}" srcOrd="0" destOrd="0" presId="urn:microsoft.com/office/officeart/2005/8/layout/lProcess2"/>
    <dgm:cxn modelId="{1B64037D-1627-4BDD-A2F7-E8A88E62107B}" type="presParOf" srcId="{E124C50F-3B7F-4223-938A-A1E964BCFBBB}" destId="{17029225-5628-4744-8C43-47A3D9E232CA}" srcOrd="0" destOrd="0" presId="urn:microsoft.com/office/officeart/2005/8/layout/lProcess2"/>
    <dgm:cxn modelId="{01346795-82E1-44B5-B592-9C5EBC24177B}" type="presParOf" srcId="{E124C50F-3B7F-4223-938A-A1E964BCFBBB}" destId="{BF05ED0C-72D3-4365-AB83-3098AD3CA943}" srcOrd="1" destOrd="0" presId="urn:microsoft.com/office/officeart/2005/8/layout/lProcess2"/>
    <dgm:cxn modelId="{925562AD-F1DE-4B3A-A71E-02AE3A2585E3}" type="presParOf" srcId="{E124C50F-3B7F-4223-938A-A1E964BCFBBB}" destId="{66FB0FEC-4946-4A84-805F-D73B92EB6477}" srcOrd="2" destOrd="0" presId="urn:microsoft.com/office/officeart/2005/8/layout/lProcess2"/>
    <dgm:cxn modelId="{14D42373-5058-41C0-9A3F-9A5639E40E14}" type="presParOf" srcId="{E124C50F-3B7F-4223-938A-A1E964BCFBBB}" destId="{95720442-11D4-479B-B9D5-D7EF4A00CA0C}" srcOrd="3" destOrd="0" presId="urn:microsoft.com/office/officeart/2005/8/layout/lProcess2"/>
    <dgm:cxn modelId="{BE58D85E-71F0-4D61-B9B1-6DC71FCACB86}" type="presParOf" srcId="{E124C50F-3B7F-4223-938A-A1E964BCFBBB}" destId="{4741628D-A0BF-4D08-9127-1EAC160C30F6}" srcOrd="4" destOrd="0" presId="urn:microsoft.com/office/officeart/2005/8/layout/lProcess2"/>
    <dgm:cxn modelId="{1732F83E-B4EA-4625-9AE9-B55254E10E40}" type="presParOf" srcId="{E124C50F-3B7F-4223-938A-A1E964BCFBBB}" destId="{9A3EDC5E-D9C7-4375-8F14-5DC916ECE5B8}" srcOrd="5" destOrd="0" presId="urn:microsoft.com/office/officeart/2005/8/layout/lProcess2"/>
    <dgm:cxn modelId="{50BDDC20-FEAA-48E9-8249-958FF1CA153C}" type="presParOf" srcId="{E124C50F-3B7F-4223-938A-A1E964BCFBBB}" destId="{A1EBFC37-5E58-43B0-931D-3408ADB50F74}" srcOrd="6" destOrd="0" presId="urn:microsoft.com/office/officeart/2005/8/layout/lProcess2"/>
    <dgm:cxn modelId="{B272A64C-765E-4BEC-B05F-4EAD00C0FD12}" type="presParOf" srcId="{E22FB647-D119-48CD-96E1-932162FF428D}" destId="{A7765275-5CE1-45C1-8230-42573D4CD0DF}" srcOrd="3" destOrd="0" presId="urn:microsoft.com/office/officeart/2005/8/layout/lProcess2"/>
    <dgm:cxn modelId="{F97D9BC9-66A3-41B1-AFAA-AB88D11BFDD5}" type="presParOf" srcId="{E22FB647-D119-48CD-96E1-932162FF428D}" destId="{A3A7EA85-9125-4A1A-93E8-D88C08FC9045}" srcOrd="4" destOrd="0" presId="urn:microsoft.com/office/officeart/2005/8/layout/lProcess2"/>
    <dgm:cxn modelId="{552F5928-D4CB-42AE-90FA-3541A3255B2B}" type="presParOf" srcId="{A3A7EA85-9125-4A1A-93E8-D88C08FC9045}" destId="{7A0F3BA0-CC1D-4489-9233-9F969B80B65A}" srcOrd="0" destOrd="0" presId="urn:microsoft.com/office/officeart/2005/8/layout/lProcess2"/>
    <dgm:cxn modelId="{ADE9D938-51E4-430A-9FE4-62123C84DCA2}" type="presParOf" srcId="{A3A7EA85-9125-4A1A-93E8-D88C08FC9045}" destId="{328EBAB7-2BB7-48D1-889F-B7A222C533C3}" srcOrd="1" destOrd="0" presId="urn:microsoft.com/office/officeart/2005/8/layout/lProcess2"/>
    <dgm:cxn modelId="{7A58AEF9-BDE5-4345-97EE-26C198AE977A}" type="presParOf" srcId="{A3A7EA85-9125-4A1A-93E8-D88C08FC9045}" destId="{8600D9AE-3929-4942-AD92-6775F4C061BD}" srcOrd="2" destOrd="0" presId="urn:microsoft.com/office/officeart/2005/8/layout/lProcess2"/>
    <dgm:cxn modelId="{7DF23D56-A79B-40DE-9FBC-2A1E0228275C}" type="presParOf" srcId="{8600D9AE-3929-4942-AD92-6775F4C061BD}" destId="{6E53356D-4026-4EE9-8B80-ADF16B5F68D1}" srcOrd="0" destOrd="0" presId="urn:microsoft.com/office/officeart/2005/8/layout/lProcess2"/>
    <dgm:cxn modelId="{AC892C2F-7711-4B43-8A49-7444BE2C2DC1}" type="presParOf" srcId="{6E53356D-4026-4EE9-8B80-ADF16B5F68D1}" destId="{76E6776B-9D95-4C39-8647-CF9CFE2B4AEB}" srcOrd="0" destOrd="0" presId="urn:microsoft.com/office/officeart/2005/8/layout/lProcess2"/>
    <dgm:cxn modelId="{4D79FDEA-86AE-4EFF-B9FD-C931D86C185A}" type="presParOf" srcId="{6E53356D-4026-4EE9-8B80-ADF16B5F68D1}" destId="{17EF12DF-CFB0-4DDD-A573-B6295079F0BD}" srcOrd="1" destOrd="0" presId="urn:microsoft.com/office/officeart/2005/8/layout/lProcess2"/>
    <dgm:cxn modelId="{3942CDE7-8893-432A-8BE4-EB0857339901}" type="presParOf" srcId="{6E53356D-4026-4EE9-8B80-ADF16B5F68D1}" destId="{06CB4299-5988-4E4B-9821-8966177331B9}" srcOrd="2" destOrd="0" presId="urn:microsoft.com/office/officeart/2005/8/layout/lProcess2"/>
    <dgm:cxn modelId="{5945BD93-3869-404E-8D6D-1010246D9B1E}" type="presParOf" srcId="{6E53356D-4026-4EE9-8B80-ADF16B5F68D1}" destId="{9836C00C-965B-4CF3-A946-7FCDEC36E0BE}" srcOrd="3" destOrd="0" presId="urn:microsoft.com/office/officeart/2005/8/layout/lProcess2"/>
    <dgm:cxn modelId="{7B3562F6-402A-43E6-8932-EC4C58F71F22}" type="presParOf" srcId="{6E53356D-4026-4EE9-8B80-ADF16B5F68D1}" destId="{A2937DE5-F1B0-42FB-BC77-27897DB90045}" srcOrd="4" destOrd="0" presId="urn:microsoft.com/office/officeart/2005/8/layout/lProcess2"/>
    <dgm:cxn modelId="{16726BF5-C345-4708-BCC3-E704C2A81A2B}" type="presParOf" srcId="{6E53356D-4026-4EE9-8B80-ADF16B5F68D1}" destId="{64B01C85-7C43-489C-B045-07139E111714}" srcOrd="5" destOrd="0" presId="urn:microsoft.com/office/officeart/2005/8/layout/lProcess2"/>
    <dgm:cxn modelId="{B3DD7B8A-B67F-4FD7-88DE-9AADCC14F407}" type="presParOf" srcId="{6E53356D-4026-4EE9-8B80-ADF16B5F68D1}" destId="{B5E77756-8402-42EF-BBA9-9060153EB5A8}" srcOrd="6" destOrd="0" presId="urn:microsoft.com/office/officeart/2005/8/layout/lProcess2"/>
    <dgm:cxn modelId="{9BADDC8C-CEB7-422A-971E-14E7CBA71389}" type="presParOf" srcId="{E22FB647-D119-48CD-96E1-932162FF428D}" destId="{13A5C28C-6097-41DA-8CAC-D285248717B8}" srcOrd="5" destOrd="0" presId="urn:microsoft.com/office/officeart/2005/8/layout/lProcess2"/>
    <dgm:cxn modelId="{F095D646-10C3-4780-9726-3F8E1FAB148A}" type="presParOf" srcId="{E22FB647-D119-48CD-96E1-932162FF428D}" destId="{43DA1CF8-E364-4E38-A10A-838D4E9B8FD3}" srcOrd="6" destOrd="0" presId="urn:microsoft.com/office/officeart/2005/8/layout/lProcess2"/>
    <dgm:cxn modelId="{CFDED7DD-7E71-4896-9B06-77BC3B9A2F90}" type="presParOf" srcId="{43DA1CF8-E364-4E38-A10A-838D4E9B8FD3}" destId="{D9B9C266-13C1-405C-8392-32859632C33C}" srcOrd="0" destOrd="0" presId="urn:microsoft.com/office/officeart/2005/8/layout/lProcess2"/>
    <dgm:cxn modelId="{21A78592-9D2C-488E-A9CF-D8CD205CE2ED}" type="presParOf" srcId="{43DA1CF8-E364-4E38-A10A-838D4E9B8FD3}" destId="{04B8C387-022D-4C58-839B-E7A3787D9E51}" srcOrd="1" destOrd="0" presId="urn:microsoft.com/office/officeart/2005/8/layout/lProcess2"/>
    <dgm:cxn modelId="{5609B983-2DFB-457B-9F94-E69AA5B5A369}" type="presParOf" srcId="{43DA1CF8-E364-4E38-A10A-838D4E9B8FD3}" destId="{EED2F519-6C5F-4489-8D0B-206F97BE3B9B}" srcOrd="2" destOrd="0" presId="urn:microsoft.com/office/officeart/2005/8/layout/lProcess2"/>
    <dgm:cxn modelId="{996022F6-6665-4619-9C17-446A041D20FF}" type="presParOf" srcId="{EED2F519-6C5F-4489-8D0B-206F97BE3B9B}" destId="{E001553D-0628-480F-ABD6-5953917B97DA}" srcOrd="0" destOrd="0" presId="urn:microsoft.com/office/officeart/2005/8/layout/lProcess2"/>
    <dgm:cxn modelId="{7F3200D4-DF6E-4771-8880-E13AABDE038D}" type="presParOf" srcId="{E001553D-0628-480F-ABD6-5953917B97DA}" destId="{4FD42437-E47E-4775-802C-C1C59199B903}" srcOrd="0" destOrd="0" presId="urn:microsoft.com/office/officeart/2005/8/layout/lProcess2"/>
    <dgm:cxn modelId="{D573D291-1306-45D4-8939-C6935D8F986C}" type="presParOf" srcId="{E001553D-0628-480F-ABD6-5953917B97DA}" destId="{A4F9CB0F-65C3-4975-859E-0CD532EFA941}" srcOrd="1" destOrd="0" presId="urn:microsoft.com/office/officeart/2005/8/layout/lProcess2"/>
    <dgm:cxn modelId="{69F11A15-DF53-4775-896C-10A9009E795B}" type="presParOf" srcId="{E001553D-0628-480F-ABD6-5953917B97DA}" destId="{E0C25016-B63E-45E6-A89C-E26BC2C07ACB}" srcOrd="2" destOrd="0" presId="urn:microsoft.com/office/officeart/2005/8/layout/lProcess2"/>
    <dgm:cxn modelId="{B160137F-D9E3-4500-94A8-D9C92AA2EF13}" type="presParOf" srcId="{E001553D-0628-480F-ABD6-5953917B97DA}" destId="{CF79CCAD-7C75-4704-ABA7-889D2CB94BCC}" srcOrd="3" destOrd="0" presId="urn:microsoft.com/office/officeart/2005/8/layout/lProcess2"/>
    <dgm:cxn modelId="{7EEC1203-F614-4335-8C17-783566FD5D78}" type="presParOf" srcId="{E001553D-0628-480F-ABD6-5953917B97DA}" destId="{5CD53415-FB12-4FFD-A1F1-52F91FC64A8A}" srcOrd="4" destOrd="0" presId="urn:microsoft.com/office/officeart/2005/8/layout/lProcess2"/>
    <dgm:cxn modelId="{2AA6C4B2-78E4-4B19-9984-B79057255B8B}" type="presParOf" srcId="{E001553D-0628-480F-ABD6-5953917B97DA}" destId="{3BB0E5A1-5F1A-4EB6-BF55-B5E56F6B9C59}" srcOrd="5" destOrd="0" presId="urn:microsoft.com/office/officeart/2005/8/layout/lProcess2"/>
    <dgm:cxn modelId="{EADD0E8A-6931-4780-B1FE-831DFF95C55C}" type="presParOf" srcId="{E001553D-0628-480F-ABD6-5953917B97DA}" destId="{CE292544-3FDB-4C8B-B789-F1023C7DBE7F}" srcOrd="6" destOrd="0" presId="urn:microsoft.com/office/officeart/2005/8/layout/lProcess2"/>
    <dgm:cxn modelId="{9751A104-292F-4EB8-B4FC-5F6DBDF2ECC9}" type="presParOf" srcId="{E22FB647-D119-48CD-96E1-932162FF428D}" destId="{637D4F52-52DD-47D1-9D51-908D6000D41A}" srcOrd="7" destOrd="0" presId="urn:microsoft.com/office/officeart/2005/8/layout/lProcess2"/>
    <dgm:cxn modelId="{C128A35D-57B6-4352-B1AB-54BA38431513}" type="presParOf" srcId="{E22FB647-D119-48CD-96E1-932162FF428D}" destId="{9701C1F6-D5BD-4C71-A56D-878B491C6961}" srcOrd="8" destOrd="0" presId="urn:microsoft.com/office/officeart/2005/8/layout/lProcess2"/>
    <dgm:cxn modelId="{F5166C86-BA2B-4958-9A36-7EFEACAE9358}" type="presParOf" srcId="{9701C1F6-D5BD-4C71-A56D-878B491C6961}" destId="{03595919-9E74-413D-BFDD-626D32DE93B0}" srcOrd="0" destOrd="0" presId="urn:microsoft.com/office/officeart/2005/8/layout/lProcess2"/>
    <dgm:cxn modelId="{59507B24-E728-48E4-9F72-72F9278922D8}" type="presParOf" srcId="{9701C1F6-D5BD-4C71-A56D-878B491C6961}" destId="{6D0F863A-B574-418D-A411-C224BCBD76A7}" srcOrd="1" destOrd="0" presId="urn:microsoft.com/office/officeart/2005/8/layout/lProcess2"/>
    <dgm:cxn modelId="{0A8177E2-99DE-45B6-AC9B-B4A0B9ABDA93}" type="presParOf" srcId="{9701C1F6-D5BD-4C71-A56D-878B491C6961}" destId="{A9C80779-FE8B-45B4-AC75-00D717DB468B}" srcOrd="2" destOrd="0" presId="urn:microsoft.com/office/officeart/2005/8/layout/lProcess2"/>
    <dgm:cxn modelId="{3CD07659-EAA1-4B1D-878C-CB615960E92B}" type="presParOf" srcId="{A9C80779-FE8B-45B4-AC75-00D717DB468B}" destId="{4B11CA91-9F03-4250-82EC-7F0974B5411E}" srcOrd="0" destOrd="0" presId="urn:microsoft.com/office/officeart/2005/8/layout/lProcess2"/>
    <dgm:cxn modelId="{575E92A2-BD06-41E8-9EC3-D7768E047613}" type="presParOf" srcId="{4B11CA91-9F03-4250-82EC-7F0974B5411E}" destId="{582BAF8E-4CB3-40B0-8E87-962F0F36D7EB}" srcOrd="0" destOrd="0" presId="urn:microsoft.com/office/officeart/2005/8/layout/lProcess2"/>
    <dgm:cxn modelId="{90C240DA-AD4A-45E3-940D-9C79D396368C}" type="presParOf" srcId="{4B11CA91-9F03-4250-82EC-7F0974B5411E}" destId="{4E144F66-244B-4EDA-B6C3-17740F8D001F}" srcOrd="1" destOrd="0" presId="urn:microsoft.com/office/officeart/2005/8/layout/lProcess2"/>
    <dgm:cxn modelId="{B17801D6-7F64-4EAC-982A-0C9C25A788B0}" type="presParOf" srcId="{4B11CA91-9F03-4250-82EC-7F0974B5411E}" destId="{86DFCA27-F3DB-4C51-A2C4-C039ACCAAE35}" srcOrd="2" destOrd="0" presId="urn:microsoft.com/office/officeart/2005/8/layout/lProcess2"/>
    <dgm:cxn modelId="{4A9ACF20-44E9-4AC1-A73A-1CCFD5D25EF0}" type="presParOf" srcId="{4B11CA91-9F03-4250-82EC-7F0974B5411E}" destId="{E3EEA55D-3DDD-4B8A-BC35-8A0B8D71EA00}" srcOrd="3" destOrd="0" presId="urn:microsoft.com/office/officeart/2005/8/layout/lProcess2"/>
    <dgm:cxn modelId="{AD43399A-F49B-4F93-8438-591C6241CE53}" type="presParOf" srcId="{4B11CA91-9F03-4250-82EC-7F0974B5411E}" destId="{DFBD1DD8-6298-498A-BC88-A5240C49F4EF}" srcOrd="4" destOrd="0" presId="urn:microsoft.com/office/officeart/2005/8/layout/lProcess2"/>
    <dgm:cxn modelId="{4C02F278-6416-4AD2-8161-DE37AAF4F24D}" type="presParOf" srcId="{4B11CA91-9F03-4250-82EC-7F0974B5411E}" destId="{C9161035-E82D-4F07-B125-BD230DEB389E}" srcOrd="5" destOrd="0" presId="urn:microsoft.com/office/officeart/2005/8/layout/lProcess2"/>
    <dgm:cxn modelId="{1DB8FB22-6E53-4F5C-AF15-F466E6D258E0}" type="presParOf" srcId="{4B11CA91-9F03-4250-82EC-7F0974B5411E}" destId="{79825AAB-FFBE-47CC-9E4E-D5CA616BA89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9156B-94D7-4BCF-97C8-9F5BADC82E45}">
      <dsp:nvSpPr>
        <dsp:cNvPr id="0" name=""/>
        <dsp:cNvSpPr/>
      </dsp:nvSpPr>
      <dsp:spPr>
        <a:xfrm>
          <a:off x="6188" y="0"/>
          <a:ext cx="2171441" cy="444658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US" sz="3800" kern="1200" dirty="0">
              <a:latin typeface="Calibri Light" panose="020F0302020204030204"/>
            </a:rPr>
            <a:t>Cohort</a:t>
          </a:r>
        </a:p>
      </dsp:txBody>
      <dsp:txXfrm>
        <a:off x="6188" y="0"/>
        <a:ext cx="2171441" cy="1333976"/>
      </dsp:txXfrm>
    </dsp:sp>
    <dsp:sp modelId="{2C8052F9-5F6B-4046-B32B-C19C27FF9639}">
      <dsp:nvSpPr>
        <dsp:cNvPr id="0" name=""/>
        <dsp:cNvSpPr/>
      </dsp:nvSpPr>
      <dsp:spPr>
        <a:xfrm>
          <a:off x="223332" y="1334084"/>
          <a:ext cx="1737153" cy="6477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Fall to Spring Retention</a:t>
          </a:r>
        </a:p>
      </dsp:txBody>
      <dsp:txXfrm>
        <a:off x="242305" y="1353057"/>
        <a:ext cx="1699207" cy="609827"/>
      </dsp:txXfrm>
    </dsp:sp>
    <dsp:sp modelId="{3DC84AAA-F819-438D-B853-E7535C244E74}">
      <dsp:nvSpPr>
        <dsp:cNvPr id="0" name=""/>
        <dsp:cNvSpPr/>
      </dsp:nvSpPr>
      <dsp:spPr>
        <a:xfrm>
          <a:off x="223332" y="2081515"/>
          <a:ext cx="1737153" cy="647773"/>
        </a:xfrm>
        <a:prstGeom prst="roundRect">
          <a:avLst>
            <a:gd name="adj" fmla="val 10000"/>
          </a:avLst>
        </a:prstGeom>
        <a:solidFill>
          <a:schemeClr val="accent5">
            <a:hueOff val="-387018"/>
            <a:satOff val="-538"/>
            <a:lumOff val="-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Fall to Fall Retention </a:t>
          </a:r>
        </a:p>
      </dsp:txBody>
      <dsp:txXfrm>
        <a:off x="242305" y="2100488"/>
        <a:ext cx="1699207" cy="609827"/>
      </dsp:txXfrm>
    </dsp:sp>
    <dsp:sp modelId="{EF34C05C-1732-4E51-A540-31E70B9AA7EF}">
      <dsp:nvSpPr>
        <dsp:cNvPr id="0" name=""/>
        <dsp:cNvSpPr/>
      </dsp:nvSpPr>
      <dsp:spPr>
        <a:xfrm>
          <a:off x="223332" y="2828946"/>
          <a:ext cx="1737153" cy="647773"/>
        </a:xfrm>
        <a:prstGeom prst="roundRect">
          <a:avLst>
            <a:gd name="adj" fmla="val 10000"/>
          </a:avLst>
        </a:prstGeom>
        <a:solidFill>
          <a:schemeClr val="accent5">
            <a:hueOff val="-774036"/>
            <a:satOff val="-1077"/>
            <a:lumOff val="-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Percentage on Academic Dismissal</a:t>
          </a:r>
        </a:p>
      </dsp:txBody>
      <dsp:txXfrm>
        <a:off x="242305" y="2847919"/>
        <a:ext cx="1699207" cy="609827"/>
      </dsp:txXfrm>
    </dsp:sp>
    <dsp:sp modelId="{EB5AF405-BD64-460A-8E21-53C18E8162A6}">
      <dsp:nvSpPr>
        <dsp:cNvPr id="0" name=""/>
        <dsp:cNvSpPr/>
      </dsp:nvSpPr>
      <dsp:spPr>
        <a:xfrm>
          <a:off x="223332" y="3576376"/>
          <a:ext cx="1737153" cy="647773"/>
        </a:xfrm>
        <a:prstGeom prst="roundRect">
          <a:avLst>
            <a:gd name="adj" fmla="val 10000"/>
          </a:avLst>
        </a:prstGeom>
        <a:solidFill>
          <a:schemeClr val="accent5">
            <a:hueOff val="-1161054"/>
            <a:satOff val="-1615"/>
            <a:lumOff val="-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Percentage on Academic Probation</a:t>
          </a:r>
        </a:p>
      </dsp:txBody>
      <dsp:txXfrm>
        <a:off x="242305" y="3595349"/>
        <a:ext cx="1699207" cy="609827"/>
      </dsp:txXfrm>
    </dsp:sp>
    <dsp:sp modelId="{CBC98F85-752C-4FCC-93D9-E7B1A997257F}">
      <dsp:nvSpPr>
        <dsp:cNvPr id="0" name=""/>
        <dsp:cNvSpPr/>
      </dsp:nvSpPr>
      <dsp:spPr>
        <a:xfrm>
          <a:off x="2340487" y="0"/>
          <a:ext cx="2171441" cy="444658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Calibri Light" panose="020F0302020204030204"/>
            </a:rPr>
            <a:t>Fall 2018</a:t>
          </a:r>
          <a:endParaRPr lang="en-US" sz="3800" kern="1200" dirty="0"/>
        </a:p>
      </dsp:txBody>
      <dsp:txXfrm>
        <a:off x="2340487" y="0"/>
        <a:ext cx="2171441" cy="1333976"/>
      </dsp:txXfrm>
    </dsp:sp>
    <dsp:sp modelId="{17029225-5628-4744-8C43-47A3D9E232CA}">
      <dsp:nvSpPr>
        <dsp:cNvPr id="0" name=""/>
        <dsp:cNvSpPr/>
      </dsp:nvSpPr>
      <dsp:spPr>
        <a:xfrm>
          <a:off x="2557631" y="1334084"/>
          <a:ext cx="1737153" cy="647773"/>
        </a:xfrm>
        <a:prstGeom prst="roundRect">
          <a:avLst>
            <a:gd name="adj" fmla="val 10000"/>
          </a:avLst>
        </a:prstGeom>
        <a:solidFill>
          <a:schemeClr val="accent5">
            <a:hueOff val="-1548073"/>
            <a:satOff val="-2153"/>
            <a:lumOff val="-8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88%</a:t>
          </a:r>
          <a:endParaRPr lang="en-US" sz="1500" kern="1200" dirty="0"/>
        </a:p>
      </dsp:txBody>
      <dsp:txXfrm>
        <a:off x="2576604" y="1353057"/>
        <a:ext cx="1699207" cy="609827"/>
      </dsp:txXfrm>
    </dsp:sp>
    <dsp:sp modelId="{66FB0FEC-4946-4A84-805F-D73B92EB6477}">
      <dsp:nvSpPr>
        <dsp:cNvPr id="0" name=""/>
        <dsp:cNvSpPr/>
      </dsp:nvSpPr>
      <dsp:spPr>
        <a:xfrm>
          <a:off x="2557631" y="2081515"/>
          <a:ext cx="1737153" cy="647773"/>
        </a:xfrm>
        <a:prstGeom prst="roundRect">
          <a:avLst>
            <a:gd name="adj" fmla="val 10000"/>
          </a:avLst>
        </a:prstGeom>
        <a:solidFill>
          <a:schemeClr val="accent5">
            <a:hueOff val="-1935091"/>
            <a:satOff val="-2692"/>
            <a:lumOff val="-10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72%</a:t>
          </a:r>
          <a:endParaRPr lang="en-US" sz="1500" kern="1200" dirty="0"/>
        </a:p>
      </dsp:txBody>
      <dsp:txXfrm>
        <a:off x="2576604" y="2100488"/>
        <a:ext cx="1699207" cy="609827"/>
      </dsp:txXfrm>
    </dsp:sp>
    <dsp:sp modelId="{4741628D-A0BF-4D08-9127-1EAC160C30F6}">
      <dsp:nvSpPr>
        <dsp:cNvPr id="0" name=""/>
        <dsp:cNvSpPr/>
      </dsp:nvSpPr>
      <dsp:spPr>
        <a:xfrm>
          <a:off x="2557631" y="2828946"/>
          <a:ext cx="1737153" cy="647773"/>
        </a:xfrm>
        <a:prstGeom prst="roundRect">
          <a:avLst>
            <a:gd name="adj" fmla="val 10000"/>
          </a:avLst>
        </a:prstGeom>
        <a:solidFill>
          <a:schemeClr val="accent5">
            <a:hueOff val="-2322109"/>
            <a:satOff val="-3230"/>
            <a:lumOff val="-12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7.2%</a:t>
          </a:r>
        </a:p>
      </dsp:txBody>
      <dsp:txXfrm>
        <a:off x="2576604" y="2847919"/>
        <a:ext cx="1699207" cy="609827"/>
      </dsp:txXfrm>
    </dsp:sp>
    <dsp:sp modelId="{A1EBFC37-5E58-43B0-931D-3408ADB50F74}">
      <dsp:nvSpPr>
        <dsp:cNvPr id="0" name=""/>
        <dsp:cNvSpPr/>
      </dsp:nvSpPr>
      <dsp:spPr>
        <a:xfrm>
          <a:off x="2557631" y="3576376"/>
          <a:ext cx="1737153" cy="647773"/>
        </a:xfrm>
        <a:prstGeom prst="roundRect">
          <a:avLst>
            <a:gd name="adj" fmla="val 10000"/>
          </a:avLst>
        </a:prstGeom>
        <a:solidFill>
          <a:schemeClr val="accent5">
            <a:hueOff val="-2709127"/>
            <a:satOff val="-3768"/>
            <a:lumOff val="-14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27%</a:t>
          </a:r>
        </a:p>
      </dsp:txBody>
      <dsp:txXfrm>
        <a:off x="2576604" y="3595349"/>
        <a:ext cx="1699207" cy="609827"/>
      </dsp:txXfrm>
    </dsp:sp>
    <dsp:sp modelId="{7A0F3BA0-CC1D-4489-9233-9F969B80B65A}">
      <dsp:nvSpPr>
        <dsp:cNvPr id="0" name=""/>
        <dsp:cNvSpPr/>
      </dsp:nvSpPr>
      <dsp:spPr>
        <a:xfrm>
          <a:off x="4674787" y="0"/>
          <a:ext cx="2171441" cy="444658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US" sz="3800" kern="1200" dirty="0">
              <a:latin typeface="Calibri Light" panose="020F0302020204030204"/>
            </a:rPr>
            <a:t>Fall 2019</a:t>
          </a:r>
          <a:endParaRPr lang="en-US" sz="3800" kern="1200" dirty="0"/>
        </a:p>
      </dsp:txBody>
      <dsp:txXfrm>
        <a:off x="4674787" y="0"/>
        <a:ext cx="2171441" cy="1333976"/>
      </dsp:txXfrm>
    </dsp:sp>
    <dsp:sp modelId="{76E6776B-9D95-4C39-8647-CF9CFE2B4AEB}">
      <dsp:nvSpPr>
        <dsp:cNvPr id="0" name=""/>
        <dsp:cNvSpPr/>
      </dsp:nvSpPr>
      <dsp:spPr>
        <a:xfrm>
          <a:off x="4891931" y="1334084"/>
          <a:ext cx="1737153" cy="647773"/>
        </a:xfrm>
        <a:prstGeom prst="roundRect">
          <a:avLst>
            <a:gd name="adj" fmla="val 10000"/>
          </a:avLst>
        </a:prstGeom>
        <a:solidFill>
          <a:schemeClr val="accent5">
            <a:hueOff val="-3096145"/>
            <a:satOff val="-4307"/>
            <a:lumOff val="-16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85%</a:t>
          </a:r>
          <a:endParaRPr lang="en-US" sz="1500" kern="1200" dirty="0"/>
        </a:p>
      </dsp:txBody>
      <dsp:txXfrm>
        <a:off x="4910904" y="1353057"/>
        <a:ext cx="1699207" cy="609827"/>
      </dsp:txXfrm>
    </dsp:sp>
    <dsp:sp modelId="{06CB4299-5988-4E4B-9821-8966177331B9}">
      <dsp:nvSpPr>
        <dsp:cNvPr id="0" name=""/>
        <dsp:cNvSpPr/>
      </dsp:nvSpPr>
      <dsp:spPr>
        <a:xfrm>
          <a:off x="4891931" y="2081515"/>
          <a:ext cx="1737153" cy="647773"/>
        </a:xfrm>
        <a:prstGeom prst="roundRect">
          <a:avLst>
            <a:gd name="adj" fmla="val 10000"/>
          </a:avLst>
        </a:prstGeom>
        <a:solidFill>
          <a:schemeClr val="accent5">
            <a:hueOff val="-3483163"/>
            <a:satOff val="-4845"/>
            <a:lumOff val="-18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70%</a:t>
          </a:r>
          <a:endParaRPr lang="en-US" sz="1500" kern="1200" dirty="0"/>
        </a:p>
      </dsp:txBody>
      <dsp:txXfrm>
        <a:off x="4910904" y="2100488"/>
        <a:ext cx="1699207" cy="609827"/>
      </dsp:txXfrm>
    </dsp:sp>
    <dsp:sp modelId="{A2937DE5-F1B0-42FB-BC77-27897DB90045}">
      <dsp:nvSpPr>
        <dsp:cNvPr id="0" name=""/>
        <dsp:cNvSpPr/>
      </dsp:nvSpPr>
      <dsp:spPr>
        <a:xfrm>
          <a:off x="4891931" y="2828946"/>
          <a:ext cx="1737153" cy="647773"/>
        </a:xfrm>
        <a:prstGeom prst="roundRect">
          <a:avLst>
            <a:gd name="adj" fmla="val 10000"/>
          </a:avLst>
        </a:prstGeom>
        <a:solidFill>
          <a:schemeClr val="accent5">
            <a:hueOff val="-3870181"/>
            <a:satOff val="-5383"/>
            <a:lumOff val="-20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4%</a:t>
          </a:r>
        </a:p>
      </dsp:txBody>
      <dsp:txXfrm>
        <a:off x="4910904" y="2847919"/>
        <a:ext cx="1699207" cy="609827"/>
      </dsp:txXfrm>
    </dsp:sp>
    <dsp:sp modelId="{B5E77756-8402-42EF-BBA9-9060153EB5A8}">
      <dsp:nvSpPr>
        <dsp:cNvPr id="0" name=""/>
        <dsp:cNvSpPr/>
      </dsp:nvSpPr>
      <dsp:spPr>
        <a:xfrm>
          <a:off x="4891931" y="3576376"/>
          <a:ext cx="1737153" cy="647773"/>
        </a:xfrm>
        <a:prstGeom prst="roundRect">
          <a:avLst>
            <a:gd name="adj" fmla="val 10000"/>
          </a:avLst>
        </a:prstGeom>
        <a:solidFill>
          <a:schemeClr val="accent5">
            <a:hueOff val="-4257199"/>
            <a:satOff val="-5921"/>
            <a:lumOff val="-22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8.5%</a:t>
          </a:r>
        </a:p>
      </dsp:txBody>
      <dsp:txXfrm>
        <a:off x="4910904" y="3595349"/>
        <a:ext cx="1699207" cy="609827"/>
      </dsp:txXfrm>
    </dsp:sp>
    <dsp:sp modelId="{D9B9C266-13C1-405C-8392-32859632C33C}">
      <dsp:nvSpPr>
        <dsp:cNvPr id="0" name=""/>
        <dsp:cNvSpPr/>
      </dsp:nvSpPr>
      <dsp:spPr>
        <a:xfrm>
          <a:off x="7009086" y="0"/>
          <a:ext cx="2171441" cy="444658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US" sz="3800" kern="1200" dirty="0">
              <a:latin typeface="Calibri Light" panose="020F0302020204030204"/>
            </a:rPr>
            <a:t>Fall 2020</a:t>
          </a:r>
          <a:endParaRPr lang="en-US" sz="3800" kern="1200" dirty="0"/>
        </a:p>
      </dsp:txBody>
      <dsp:txXfrm>
        <a:off x="7009086" y="0"/>
        <a:ext cx="2171441" cy="1333976"/>
      </dsp:txXfrm>
    </dsp:sp>
    <dsp:sp modelId="{4FD42437-E47E-4775-802C-C1C59199B903}">
      <dsp:nvSpPr>
        <dsp:cNvPr id="0" name=""/>
        <dsp:cNvSpPr/>
      </dsp:nvSpPr>
      <dsp:spPr>
        <a:xfrm>
          <a:off x="7226231" y="1334084"/>
          <a:ext cx="1737153" cy="647773"/>
        </a:xfrm>
        <a:prstGeom prst="roundRect">
          <a:avLst>
            <a:gd name="adj" fmla="val 10000"/>
          </a:avLst>
        </a:prstGeom>
        <a:solidFill>
          <a:schemeClr val="accent5">
            <a:hueOff val="-4644218"/>
            <a:satOff val="-6460"/>
            <a:lumOff val="-24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95%</a:t>
          </a:r>
          <a:endParaRPr lang="en-US" sz="1500" kern="1200" dirty="0"/>
        </a:p>
      </dsp:txBody>
      <dsp:txXfrm>
        <a:off x="7245204" y="1353057"/>
        <a:ext cx="1699207" cy="609827"/>
      </dsp:txXfrm>
    </dsp:sp>
    <dsp:sp modelId="{E0C25016-B63E-45E6-A89C-E26BC2C07ACB}">
      <dsp:nvSpPr>
        <dsp:cNvPr id="0" name=""/>
        <dsp:cNvSpPr/>
      </dsp:nvSpPr>
      <dsp:spPr>
        <a:xfrm>
          <a:off x="7226231" y="2081515"/>
          <a:ext cx="1737153" cy="647773"/>
        </a:xfrm>
        <a:prstGeom prst="roundRect">
          <a:avLst>
            <a:gd name="adj" fmla="val 10000"/>
          </a:avLst>
        </a:prstGeom>
        <a:solidFill>
          <a:schemeClr val="accent5">
            <a:hueOff val="-5031236"/>
            <a:satOff val="-6998"/>
            <a:lumOff val="-26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80%</a:t>
          </a:r>
          <a:endParaRPr lang="en-US" sz="1500" kern="1200" dirty="0"/>
        </a:p>
      </dsp:txBody>
      <dsp:txXfrm>
        <a:off x="7245204" y="2100488"/>
        <a:ext cx="1699207" cy="609827"/>
      </dsp:txXfrm>
    </dsp:sp>
    <dsp:sp modelId="{5CD53415-FB12-4FFD-A1F1-52F91FC64A8A}">
      <dsp:nvSpPr>
        <dsp:cNvPr id="0" name=""/>
        <dsp:cNvSpPr/>
      </dsp:nvSpPr>
      <dsp:spPr>
        <a:xfrm>
          <a:off x="7226231" y="2828946"/>
          <a:ext cx="1737153" cy="647773"/>
        </a:xfrm>
        <a:prstGeom prst="roundRect">
          <a:avLst>
            <a:gd name="adj" fmla="val 10000"/>
          </a:avLst>
        </a:prstGeom>
        <a:solidFill>
          <a:schemeClr val="accent5">
            <a:hueOff val="-5418254"/>
            <a:satOff val="-7536"/>
            <a:lumOff val="-28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6%</a:t>
          </a:r>
        </a:p>
      </dsp:txBody>
      <dsp:txXfrm>
        <a:off x="7245204" y="2847919"/>
        <a:ext cx="1699207" cy="609827"/>
      </dsp:txXfrm>
    </dsp:sp>
    <dsp:sp modelId="{CE292544-3FDB-4C8B-B789-F1023C7DBE7F}">
      <dsp:nvSpPr>
        <dsp:cNvPr id="0" name=""/>
        <dsp:cNvSpPr/>
      </dsp:nvSpPr>
      <dsp:spPr>
        <a:xfrm>
          <a:off x="7226231" y="3576376"/>
          <a:ext cx="1737153" cy="647773"/>
        </a:xfrm>
        <a:prstGeom prst="roundRect">
          <a:avLst>
            <a:gd name="adj" fmla="val 10000"/>
          </a:avLst>
        </a:prstGeom>
        <a:solidFill>
          <a:schemeClr val="accent5">
            <a:hueOff val="-5805272"/>
            <a:satOff val="-8075"/>
            <a:lumOff val="-30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6.6%</a:t>
          </a:r>
        </a:p>
      </dsp:txBody>
      <dsp:txXfrm>
        <a:off x="7245204" y="3595349"/>
        <a:ext cx="1699207" cy="609827"/>
      </dsp:txXfrm>
    </dsp:sp>
    <dsp:sp modelId="{03595919-9E74-413D-BFDD-626D32DE93B0}">
      <dsp:nvSpPr>
        <dsp:cNvPr id="0" name=""/>
        <dsp:cNvSpPr/>
      </dsp:nvSpPr>
      <dsp:spPr>
        <a:xfrm>
          <a:off x="9343386" y="0"/>
          <a:ext cx="2171441" cy="444658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US" sz="3800" kern="1200" dirty="0">
              <a:latin typeface="Calibri Light" panose="020F0302020204030204"/>
            </a:rPr>
            <a:t> Fall 2021</a:t>
          </a:r>
        </a:p>
      </dsp:txBody>
      <dsp:txXfrm>
        <a:off x="9343386" y="0"/>
        <a:ext cx="2171441" cy="1333976"/>
      </dsp:txXfrm>
    </dsp:sp>
    <dsp:sp modelId="{582BAF8E-4CB3-40B0-8E87-962F0F36D7EB}">
      <dsp:nvSpPr>
        <dsp:cNvPr id="0" name=""/>
        <dsp:cNvSpPr/>
      </dsp:nvSpPr>
      <dsp:spPr>
        <a:xfrm>
          <a:off x="9560530" y="1334084"/>
          <a:ext cx="1737153" cy="647773"/>
        </a:xfrm>
        <a:prstGeom prst="roundRect">
          <a:avLst>
            <a:gd name="adj" fmla="val 10000"/>
          </a:avLst>
        </a:prstGeom>
        <a:solidFill>
          <a:schemeClr val="accent5">
            <a:hueOff val="-6192290"/>
            <a:satOff val="-8613"/>
            <a:lumOff val="-3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88%</a:t>
          </a:r>
        </a:p>
      </dsp:txBody>
      <dsp:txXfrm>
        <a:off x="9579503" y="1353057"/>
        <a:ext cx="1699207" cy="609827"/>
      </dsp:txXfrm>
    </dsp:sp>
    <dsp:sp modelId="{86DFCA27-F3DB-4C51-A2C4-C039ACCAAE35}">
      <dsp:nvSpPr>
        <dsp:cNvPr id="0" name=""/>
        <dsp:cNvSpPr/>
      </dsp:nvSpPr>
      <dsp:spPr>
        <a:xfrm>
          <a:off x="9560530" y="2081515"/>
          <a:ext cx="1737153" cy="647773"/>
        </a:xfrm>
        <a:prstGeom prst="roundRect">
          <a:avLst>
            <a:gd name="adj" fmla="val 10000"/>
          </a:avLst>
        </a:prstGeom>
        <a:solidFill>
          <a:schemeClr val="accent5">
            <a:hueOff val="-6579308"/>
            <a:satOff val="-9151"/>
            <a:lumOff val="-3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71%</a:t>
          </a:r>
        </a:p>
      </dsp:txBody>
      <dsp:txXfrm>
        <a:off x="9579503" y="2100488"/>
        <a:ext cx="1699207" cy="609827"/>
      </dsp:txXfrm>
    </dsp:sp>
    <dsp:sp modelId="{DFBD1DD8-6298-498A-BC88-A5240C49F4EF}">
      <dsp:nvSpPr>
        <dsp:cNvPr id="0" name=""/>
        <dsp:cNvSpPr/>
      </dsp:nvSpPr>
      <dsp:spPr>
        <a:xfrm>
          <a:off x="9560530" y="2828946"/>
          <a:ext cx="1737153" cy="647773"/>
        </a:xfrm>
        <a:prstGeom prst="roundRect">
          <a:avLst>
            <a:gd name="adj" fmla="val 10000"/>
          </a:avLst>
        </a:prstGeom>
        <a:solidFill>
          <a:schemeClr val="accent5">
            <a:hueOff val="-6966326"/>
            <a:satOff val="-9690"/>
            <a:lumOff val="-3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4%</a:t>
          </a:r>
        </a:p>
      </dsp:txBody>
      <dsp:txXfrm>
        <a:off x="9579503" y="2847919"/>
        <a:ext cx="1699207" cy="609827"/>
      </dsp:txXfrm>
    </dsp:sp>
    <dsp:sp modelId="{79825AAB-FFBE-47CC-9E4E-D5CA616BA89D}">
      <dsp:nvSpPr>
        <dsp:cNvPr id="0" name=""/>
        <dsp:cNvSpPr/>
      </dsp:nvSpPr>
      <dsp:spPr>
        <a:xfrm>
          <a:off x="9560530" y="3576376"/>
          <a:ext cx="1737153" cy="64777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8%</a:t>
          </a:r>
        </a:p>
      </dsp:txBody>
      <dsp:txXfrm>
        <a:off x="9579503" y="3595349"/>
        <a:ext cx="1699207" cy="6098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21561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197751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421821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Mahitha</a:t>
            </a:r>
          </a:p>
          <a:p>
            <a:r>
              <a:rPr lang="en-US" dirty="0">
                <a:cs typeface="Calibri"/>
              </a:rPr>
              <a:t>Since the start of the Promise Scholars Program, the addition of a retention specialist to our team has increased our Fall to Spring and Fall to Fall retention rates for all of our scholars. To increase persistence and completion rates amongst our students, the retention specialist has been able to conduct early alert and probation student interventions, host academic coaching sessions with students individually upon evaluating, and support counselors in caseload management through collecting data in collaboration with the PRIE department.</a:t>
            </a:r>
          </a:p>
        </p:txBody>
      </p:sp>
      <p:sp>
        <p:nvSpPr>
          <p:cNvPr id="4" name="Slide Number Placeholder 3"/>
          <p:cNvSpPr>
            <a:spLocks noGrp="1"/>
          </p:cNvSpPr>
          <p:nvPr>
            <p:ph type="sldNum" sz="quarter" idx="5"/>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145094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support the expansion of the Promise Scholars program, the addition of another retention specialist will align with the College's vision and values, and will align with our replication model of supporting students in completing their educational goal. This retention specialist will be focused on our students first year experience, as we will see an increase in our incoming students over the next few years. Smaller, intentional caseloads for our 2 retention specialists will provide more opportunity to foster college success skills and help students navigate their first semester of college. In addition, as we onboard new students each semester, with the </a:t>
            </a:r>
            <a:r>
              <a:rPr lang="en-US" dirty="0" err="1">
                <a:cs typeface="Calibri"/>
              </a:rPr>
              <a:t>additon</a:t>
            </a:r>
            <a:r>
              <a:rPr lang="en-US" dirty="0">
                <a:cs typeface="Calibri"/>
              </a:rPr>
              <a:t> of the retention specialist we will be able to strengthen the relationship between the program and cohort faculty, support our CRER 401 College Success Summer Bridge Course, and collaborate with both on campus students services and off campus community partners </a:t>
            </a:r>
          </a:p>
          <a:p>
            <a:endParaRPr lang="en-US" dirty="0">
              <a:cs typeface="Calibri"/>
            </a:endParaRPr>
          </a:p>
          <a:p>
            <a:r>
              <a:rPr lang="en-US" dirty="0">
                <a:cs typeface="Calibri"/>
              </a:rPr>
              <a:t>Mahitha</a:t>
            </a:r>
            <a:endParaRPr lang="en-US" dirty="0"/>
          </a:p>
          <a:p>
            <a:pPr marL="628650" lvl="1" indent="-171450">
              <a:lnSpc>
                <a:spcPct val="90000"/>
              </a:lnSpc>
              <a:spcBef>
                <a:spcPts val="500"/>
              </a:spcBef>
              <a:buFont typeface="Arial"/>
              <a:buChar char="•"/>
            </a:pPr>
            <a:r>
              <a:rPr lang="en-US" dirty="0"/>
              <a:t>Retention of High Need students</a:t>
            </a:r>
            <a:endParaRPr lang="en-US" dirty="0">
              <a:cs typeface="Calibri"/>
            </a:endParaRPr>
          </a:p>
          <a:p>
            <a:pPr marL="1085850" lvl="2" indent="-171450">
              <a:lnSpc>
                <a:spcPct val="90000"/>
              </a:lnSpc>
              <a:spcBef>
                <a:spcPts val="500"/>
              </a:spcBef>
              <a:buFont typeface="Arial"/>
              <a:buChar char="•"/>
            </a:pPr>
            <a:r>
              <a:rPr lang="en-US" dirty="0"/>
              <a:t>Probation students</a:t>
            </a:r>
            <a:endParaRPr lang="en-US" dirty="0">
              <a:cs typeface="Calibri"/>
            </a:endParaRPr>
          </a:p>
          <a:p>
            <a:pPr marL="1085850" lvl="2" indent="-171450">
              <a:lnSpc>
                <a:spcPct val="90000"/>
              </a:lnSpc>
              <a:spcBef>
                <a:spcPts val="500"/>
              </a:spcBef>
              <a:buFont typeface="Arial"/>
              <a:buChar char="•"/>
            </a:pPr>
            <a:r>
              <a:rPr lang="en-US" dirty="0"/>
              <a:t>Transfer students</a:t>
            </a:r>
            <a:endParaRPr lang="en-US" dirty="0">
              <a:cs typeface="Calibri"/>
            </a:endParaRPr>
          </a:p>
          <a:p>
            <a:pPr marL="1085850" lvl="2" indent="-171450">
              <a:lnSpc>
                <a:spcPct val="90000"/>
              </a:lnSpc>
              <a:spcBef>
                <a:spcPts val="500"/>
              </a:spcBef>
              <a:buFont typeface="Arial"/>
              <a:buChar char="•"/>
            </a:pPr>
            <a:r>
              <a:rPr lang="en-US" dirty="0"/>
              <a:t>No engagement student</a:t>
            </a:r>
          </a:p>
          <a:p>
            <a:endParaRPr lang="en-US"/>
          </a:p>
          <a:p>
            <a:pPr marL="1085850" lvl="2" indent="-171450">
              <a:lnSpc>
                <a:spcPct val="90000"/>
              </a:lnSpc>
              <a:spcBef>
                <a:spcPts val="500"/>
              </a:spcBef>
              <a:buFont typeface="Arial"/>
              <a:buChar char="•"/>
            </a:pPr>
            <a:r>
              <a:rPr lang="en-US" dirty="0"/>
              <a:t>Boys and Girls Club</a:t>
            </a:r>
            <a:endParaRPr lang="en-US" dirty="0">
              <a:cs typeface="Calibri"/>
            </a:endParaRPr>
          </a:p>
          <a:p>
            <a:pPr marL="1085850" lvl="2" indent="-171450">
              <a:lnSpc>
                <a:spcPct val="90000"/>
              </a:lnSpc>
              <a:spcBef>
                <a:spcPts val="500"/>
              </a:spcBef>
              <a:buFont typeface="Arial"/>
              <a:buChar char="•"/>
            </a:pPr>
            <a:r>
              <a:rPr lang="en-US" dirty="0"/>
              <a:t>Fairs Oaks Community Center</a:t>
            </a:r>
            <a:endParaRPr lang="en-US" dirty="0">
              <a:cs typeface="Calibri"/>
            </a:endParaRPr>
          </a:p>
          <a:p>
            <a:pPr marL="1085850" lvl="2" indent="-171450">
              <a:lnSpc>
                <a:spcPct val="90000"/>
              </a:lnSpc>
              <a:spcBef>
                <a:spcPts val="500"/>
              </a:spcBef>
              <a:buFont typeface="Arial"/>
              <a:buChar char="•"/>
            </a:pPr>
            <a:r>
              <a:rPr lang="en-US" dirty="0"/>
              <a:t>Sequoia High School District and other feeder high schools in the area</a:t>
            </a:r>
          </a:p>
        </p:txBody>
      </p:sp>
      <p:sp>
        <p:nvSpPr>
          <p:cNvPr id="4" name="Slide Number Placeholder 3"/>
          <p:cNvSpPr>
            <a:spLocks noGrp="1"/>
          </p:cNvSpPr>
          <p:nvPr>
            <p:ph type="sldNum" sz="quarter" idx="5"/>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233074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40124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602347"/>
            <a:ext cx="11252199" cy="953613"/>
          </a:xfrm>
          <a:prstGeom prst="rect">
            <a:avLst/>
          </a:prstGeom>
          <a:noFill/>
        </p:spPr>
        <p:txBody>
          <a:bodyPr wrap="square" lIns="91440" tIns="45720" rIns="91440" bIns="45720" rtlCol="0" anchor="t">
            <a:spAutoFit/>
          </a:bodyPr>
          <a:lstStyle/>
          <a:p>
            <a:r>
              <a:rPr lang="en-US" sz="5500" b="1">
                <a:latin typeface="Garamond"/>
              </a:rPr>
              <a:t>Position: Retention Specialist</a:t>
            </a:r>
            <a:endParaRPr lang="en-US" sz="5500" b="1">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96352" y="5574641"/>
            <a:ext cx="11252199" cy="630942"/>
          </a:xfrm>
          <a:prstGeom prst="rect">
            <a:avLst/>
          </a:prstGeom>
          <a:noFill/>
        </p:spPr>
        <p:txBody>
          <a:bodyPr wrap="square" lIns="91440" tIns="45720" rIns="91440" bIns="45720" rtlCol="0" anchor="t">
            <a:spAutoFit/>
          </a:bodyPr>
          <a:lstStyle/>
          <a:p>
            <a:r>
              <a:rPr lang="en-US" sz="3500" b="1" dirty="0">
                <a:solidFill>
                  <a:schemeClr val="accent6">
                    <a:lumMod val="50000"/>
                  </a:schemeClr>
                </a:solidFill>
                <a:latin typeface="Franklin Gothic Book"/>
              </a:rPr>
              <a:t>Requested by: Mayra Arellano </a:t>
            </a:r>
            <a:endParaRPr lang="en-US" sz="3500" b="1" dirty="0">
              <a:solidFill>
                <a:schemeClr val="accent6">
                  <a:lumMod val="50000"/>
                </a:schemeClr>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1200329"/>
          </a:xfrm>
          <a:prstGeom prst="rect">
            <a:avLst/>
          </a:prstGeom>
          <a:noFill/>
        </p:spPr>
        <p:txBody>
          <a:bodyPr wrap="square" lIns="91440" tIns="45720" rIns="91440" bIns="45720" rtlCol="0" anchor="t">
            <a:spAutoFit/>
          </a:bodyPr>
          <a:lstStyle/>
          <a:p>
            <a:pPr algn="ctr"/>
            <a:r>
              <a:rPr lang="en-US" sz="2400" b="1" spc="600">
                <a:solidFill>
                  <a:schemeClr val="tx1">
                    <a:lumMod val="65000"/>
                    <a:lumOff val="35000"/>
                  </a:schemeClr>
                </a:solidFill>
                <a:latin typeface="Franklin Gothic Book"/>
              </a:rPr>
              <a:t>Program Review</a:t>
            </a:r>
          </a:p>
          <a:p>
            <a:pPr algn="ctr"/>
            <a:r>
              <a:rPr lang="en-US" sz="2400" b="1" spc="600">
                <a:solidFill>
                  <a:schemeClr val="tx1">
                    <a:lumMod val="65000"/>
                    <a:lumOff val="35000"/>
                  </a:schemeClr>
                </a:solidFill>
                <a:latin typeface="Franklin Gothic Book"/>
              </a:rPr>
              <a:t>New Position Request Presentation </a:t>
            </a:r>
            <a:endParaRPr lang="en-US" sz="2400" b="1" spc="600">
              <a:solidFill>
                <a:schemeClr val="tx1">
                  <a:lumMod val="65000"/>
                  <a:lumOff val="35000"/>
                </a:schemeClr>
              </a:solidFill>
              <a:latin typeface="Franklin Gothic Book" panose="020B0503020102020204" pitchFamily="34" charset="0"/>
            </a:endParaRPr>
          </a:p>
          <a:p>
            <a:pPr algn="ctr"/>
            <a:endParaRPr lang="en-US" sz="2400" b="1" spc="60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8883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04" y="1342421"/>
            <a:ext cx="11638547" cy="2438484"/>
          </a:xfrm>
        </p:spPr>
        <p:txBody>
          <a:bodyPr>
            <a:noAutofit/>
          </a:bodyPr>
          <a:lstStyle/>
          <a:p>
            <a:r>
              <a:rPr lang="en-US" sz="2400">
                <a:ea typeface="+mj-lt"/>
                <a:cs typeface="+mj-lt"/>
              </a:rPr>
              <a:t>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a:t>
            </a:r>
            <a:endParaRPr lang="en-US" sz="2400">
              <a:cs typeface="Calibri Light"/>
            </a:endParaRPr>
          </a:p>
        </p:txBody>
      </p:sp>
      <p:sp>
        <p:nvSpPr>
          <p:cNvPr id="3" name="Content Placeholder 2"/>
          <p:cNvSpPr>
            <a:spLocks noGrp="1"/>
          </p:cNvSpPr>
          <p:nvPr>
            <p:ph idx="1"/>
          </p:nvPr>
        </p:nvSpPr>
        <p:spPr>
          <a:xfrm>
            <a:off x="348515" y="1173059"/>
            <a:ext cx="11230677" cy="5684940"/>
          </a:xfrm>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Mission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00556693-3BBB-42BB-B1F4-23962F0F2E93}"/>
              </a:ext>
            </a:extLst>
          </p:cNvPr>
          <p:cNvPicPr>
            <a:picLocks noChangeAspect="1"/>
          </p:cNvPicPr>
          <p:nvPr/>
        </p:nvPicPr>
        <p:blipFill>
          <a:blip r:embed="rId3"/>
          <a:stretch>
            <a:fillRect/>
          </a:stretch>
        </p:blipFill>
        <p:spPr>
          <a:xfrm>
            <a:off x="3902243" y="2979820"/>
            <a:ext cx="4176962" cy="4156910"/>
          </a:xfrm>
          <a:prstGeom prst="rect">
            <a:avLst/>
          </a:prstGeom>
        </p:spPr>
      </p:pic>
    </p:spTree>
    <p:extLst>
      <p:ext uri="{BB962C8B-B14F-4D97-AF65-F5344CB8AC3E}">
        <p14:creationId xmlns:p14="http://schemas.microsoft.com/office/powerpoint/2010/main" val="157817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SMCCCD PSP Expansion </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graphicFrame>
        <p:nvGraphicFramePr>
          <p:cNvPr id="10" name="Table 9">
            <a:extLst>
              <a:ext uri="{FF2B5EF4-FFF2-40B4-BE49-F238E27FC236}">
                <a16:creationId xmlns:a16="http://schemas.microsoft.com/office/drawing/2014/main" id="{BE2FF762-16F6-4E87-8A6F-3A40BF1F4DCD}"/>
              </a:ext>
            </a:extLst>
          </p:cNvPr>
          <p:cNvGraphicFramePr>
            <a:graphicFrameLocks noGrp="1"/>
          </p:cNvGraphicFramePr>
          <p:nvPr>
            <p:extLst>
              <p:ext uri="{D42A27DB-BD31-4B8C-83A1-F6EECF244321}">
                <p14:modId xmlns:p14="http://schemas.microsoft.com/office/powerpoint/2010/main" val="3608921477"/>
              </p:ext>
            </p:extLst>
          </p:nvPr>
        </p:nvGraphicFramePr>
        <p:xfrm>
          <a:off x="5715000" y="2519264"/>
          <a:ext cx="6100125" cy="2205756"/>
        </p:xfrm>
        <a:graphic>
          <a:graphicData uri="http://schemas.openxmlformats.org/drawingml/2006/table">
            <a:tbl>
              <a:tblPr firstRow="1" firstCol="1" bandRow="1">
                <a:tableStyleId>{5C22544A-7EE6-4342-B048-85BDC9FD1C3A}</a:tableStyleId>
              </a:tblPr>
              <a:tblGrid>
                <a:gridCol w="1897223">
                  <a:extLst>
                    <a:ext uri="{9D8B030D-6E8A-4147-A177-3AD203B41FA5}">
                      <a16:colId xmlns:a16="http://schemas.microsoft.com/office/drawing/2014/main" val="946520602"/>
                    </a:ext>
                  </a:extLst>
                </a:gridCol>
                <a:gridCol w="894183">
                  <a:extLst>
                    <a:ext uri="{9D8B030D-6E8A-4147-A177-3AD203B41FA5}">
                      <a16:colId xmlns:a16="http://schemas.microsoft.com/office/drawing/2014/main" val="3046701409"/>
                    </a:ext>
                  </a:extLst>
                </a:gridCol>
                <a:gridCol w="860899">
                  <a:extLst>
                    <a:ext uri="{9D8B030D-6E8A-4147-A177-3AD203B41FA5}">
                      <a16:colId xmlns:a16="http://schemas.microsoft.com/office/drawing/2014/main" val="3114006658"/>
                    </a:ext>
                  </a:extLst>
                </a:gridCol>
                <a:gridCol w="815940">
                  <a:extLst>
                    <a:ext uri="{9D8B030D-6E8A-4147-A177-3AD203B41FA5}">
                      <a16:colId xmlns:a16="http://schemas.microsoft.com/office/drawing/2014/main" val="2844448027"/>
                    </a:ext>
                  </a:extLst>
                </a:gridCol>
                <a:gridCol w="815940">
                  <a:extLst>
                    <a:ext uri="{9D8B030D-6E8A-4147-A177-3AD203B41FA5}">
                      <a16:colId xmlns:a16="http://schemas.microsoft.com/office/drawing/2014/main" val="2932744449"/>
                    </a:ext>
                  </a:extLst>
                </a:gridCol>
                <a:gridCol w="815940">
                  <a:extLst>
                    <a:ext uri="{9D8B030D-6E8A-4147-A177-3AD203B41FA5}">
                      <a16:colId xmlns:a16="http://schemas.microsoft.com/office/drawing/2014/main" val="3931477191"/>
                    </a:ext>
                  </a:extLst>
                </a:gridCol>
              </a:tblGrid>
              <a:tr h="559836">
                <a:tc>
                  <a:txBody>
                    <a:bodyPr/>
                    <a:lstStyle/>
                    <a:p>
                      <a:pPr marL="0" marR="0" algn="l" rtl="0" eaLnBrk="1" fontAlgn="base" latinLnBrk="0" hangingPunct="1">
                        <a:spcBef>
                          <a:spcPts val="0"/>
                        </a:spcBef>
                        <a:spcAft>
                          <a:spcPts val="0"/>
                        </a:spcAft>
                      </a:pPr>
                      <a:r>
                        <a:rPr lang="en-US" sz="1800" kern="1200" dirty="0">
                          <a:effectLst/>
                        </a:rPr>
                        <a:t>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400" kern="1200" dirty="0">
                          <a:effectLst/>
                        </a:rPr>
                        <a:t>2019-20  </a:t>
                      </a:r>
                      <a:endParaRPr lang="en-US" sz="1400" dirty="0">
                        <a:effectLst/>
                      </a:endParaRPr>
                    </a:p>
                    <a:p>
                      <a:pPr marL="0" marR="0" algn="r" rtl="0" eaLnBrk="1" fontAlgn="base" latinLnBrk="0" hangingPunct="1">
                        <a:spcBef>
                          <a:spcPts val="0"/>
                        </a:spcBef>
                        <a:spcAft>
                          <a:spcPts val="0"/>
                        </a:spcAft>
                      </a:pPr>
                      <a:r>
                        <a:rPr lang="en-US" sz="1400" kern="1200" dirty="0">
                          <a:effectLst/>
                        </a:rPr>
                        <a:t>(Actuals)  </a:t>
                      </a:r>
                      <a:endParaRPr lang="en-US" sz="1400" dirty="0">
                        <a:effectLst/>
                      </a:endParaRPr>
                    </a:p>
                  </a:txBody>
                  <a:tcPr marL="0" marR="0" marT="0" marB="0" anchor="ctr"/>
                </a:tc>
                <a:tc>
                  <a:txBody>
                    <a:bodyPr/>
                    <a:lstStyle/>
                    <a:p>
                      <a:pPr marL="0" marR="0" algn="r" rtl="0" eaLnBrk="1" fontAlgn="base" latinLnBrk="0" hangingPunct="1">
                        <a:spcBef>
                          <a:spcPts val="0"/>
                        </a:spcBef>
                        <a:spcAft>
                          <a:spcPts val="0"/>
                        </a:spcAft>
                      </a:pPr>
                      <a:r>
                        <a:rPr lang="en-US" sz="1400" kern="1200" dirty="0">
                          <a:effectLst/>
                        </a:rPr>
                        <a:t>2020-21  </a:t>
                      </a:r>
                      <a:endParaRPr lang="en-US" sz="1400" dirty="0">
                        <a:effectLst/>
                      </a:endParaRPr>
                    </a:p>
                    <a:p>
                      <a:pPr marL="0" marR="0" algn="r" rtl="0" eaLnBrk="1" fontAlgn="base" latinLnBrk="0" hangingPunct="1">
                        <a:spcBef>
                          <a:spcPts val="0"/>
                        </a:spcBef>
                        <a:spcAft>
                          <a:spcPts val="0"/>
                        </a:spcAft>
                      </a:pPr>
                      <a:r>
                        <a:rPr lang="en-US" sz="1400" kern="1200" dirty="0">
                          <a:effectLst/>
                        </a:rPr>
                        <a:t>(Actuals)  </a:t>
                      </a:r>
                      <a:endParaRPr lang="en-US" sz="1400" dirty="0">
                        <a:effectLst/>
                      </a:endParaRPr>
                    </a:p>
                  </a:txBody>
                  <a:tcPr marL="0" marR="0" marT="0" marB="0" anchor="ctr"/>
                </a:tc>
                <a:tc>
                  <a:txBody>
                    <a:bodyPr/>
                    <a:lstStyle/>
                    <a:p>
                      <a:pPr marL="0" marR="0" algn="r" rtl="0" eaLnBrk="1" fontAlgn="base" latinLnBrk="0" hangingPunct="1">
                        <a:spcBef>
                          <a:spcPts val="0"/>
                        </a:spcBef>
                        <a:spcAft>
                          <a:spcPts val="0"/>
                        </a:spcAft>
                      </a:pPr>
                      <a:r>
                        <a:rPr lang="en-US" sz="1400" kern="1200" dirty="0">
                          <a:effectLst/>
                        </a:rPr>
                        <a:t>2021-22  </a:t>
                      </a:r>
                      <a:endParaRPr lang="en-US" sz="1400" dirty="0">
                        <a:effectLst/>
                      </a:endParaRPr>
                    </a:p>
                    <a:p>
                      <a:pPr marL="0" marR="0" algn="r" rtl="0" eaLnBrk="1" fontAlgn="base" latinLnBrk="0" hangingPunct="1">
                        <a:spcBef>
                          <a:spcPts val="0"/>
                        </a:spcBef>
                        <a:spcAft>
                          <a:spcPts val="0"/>
                        </a:spcAft>
                      </a:pPr>
                      <a:r>
                        <a:rPr lang="en-US" sz="1400" kern="1200" dirty="0">
                          <a:effectLst/>
                        </a:rPr>
                        <a:t>(Actuals)  </a:t>
                      </a:r>
                      <a:endParaRPr lang="en-US" sz="1400" dirty="0">
                        <a:effectLst/>
                      </a:endParaRPr>
                    </a:p>
                  </a:txBody>
                  <a:tcPr marL="0" marR="0" marT="0" marB="0" anchor="ctr"/>
                </a:tc>
                <a:tc>
                  <a:txBody>
                    <a:bodyPr/>
                    <a:lstStyle/>
                    <a:p>
                      <a:pPr marL="0" marR="0" algn="r" rtl="0" eaLnBrk="1" fontAlgn="base" latinLnBrk="0" hangingPunct="1">
                        <a:spcBef>
                          <a:spcPts val="0"/>
                        </a:spcBef>
                        <a:spcAft>
                          <a:spcPts val="0"/>
                        </a:spcAft>
                      </a:pPr>
                      <a:r>
                        <a:rPr lang="en-US" sz="1400" kern="1200" dirty="0">
                          <a:effectLst/>
                        </a:rPr>
                        <a:t>2022-23  </a:t>
                      </a:r>
                      <a:endParaRPr lang="en-US" sz="1400" dirty="0">
                        <a:effectLst/>
                      </a:endParaRPr>
                    </a:p>
                    <a:p>
                      <a:pPr marL="0" marR="0" algn="r" rtl="0" eaLnBrk="1" fontAlgn="base" latinLnBrk="0" hangingPunct="1">
                        <a:spcBef>
                          <a:spcPts val="0"/>
                        </a:spcBef>
                        <a:spcAft>
                          <a:spcPts val="0"/>
                        </a:spcAft>
                      </a:pPr>
                      <a:r>
                        <a:rPr lang="en-US" sz="1400" kern="1200" dirty="0">
                          <a:effectLst/>
                        </a:rPr>
                        <a:t>(Target)  </a:t>
                      </a:r>
                      <a:endParaRPr lang="en-US" sz="1400" dirty="0">
                        <a:effectLst/>
                      </a:endParaRPr>
                    </a:p>
                  </a:txBody>
                  <a:tcPr marL="0" marR="0" marT="0" marB="0" anchor="ctr"/>
                </a:tc>
                <a:tc>
                  <a:txBody>
                    <a:bodyPr/>
                    <a:lstStyle/>
                    <a:p>
                      <a:pPr marL="0" marR="0" algn="r" rtl="0" eaLnBrk="1" fontAlgn="base" latinLnBrk="0" hangingPunct="1">
                        <a:spcBef>
                          <a:spcPts val="0"/>
                        </a:spcBef>
                        <a:spcAft>
                          <a:spcPts val="0"/>
                        </a:spcAft>
                      </a:pPr>
                      <a:r>
                        <a:rPr lang="en-US" sz="1400" kern="1200" dirty="0">
                          <a:effectLst/>
                        </a:rPr>
                        <a:t>2023-24  </a:t>
                      </a:r>
                      <a:endParaRPr lang="en-US" sz="1400" dirty="0">
                        <a:effectLst/>
                      </a:endParaRPr>
                    </a:p>
                    <a:p>
                      <a:pPr marL="0" marR="0" algn="r" rtl="0" eaLnBrk="1" fontAlgn="base" latinLnBrk="0" hangingPunct="1">
                        <a:spcBef>
                          <a:spcPts val="0"/>
                        </a:spcBef>
                        <a:spcAft>
                          <a:spcPts val="0"/>
                        </a:spcAft>
                      </a:pPr>
                      <a:r>
                        <a:rPr lang="en-US" sz="1400" kern="1200" dirty="0">
                          <a:effectLst/>
                        </a:rPr>
                        <a:t>(Target)  </a:t>
                      </a:r>
                      <a:endParaRPr lang="en-US" sz="1400" dirty="0">
                        <a:effectLst/>
                      </a:endParaRPr>
                    </a:p>
                  </a:txBody>
                  <a:tcPr marL="0" marR="0" marT="0" marB="0" anchor="ctr"/>
                </a:tc>
                <a:extLst>
                  <a:ext uri="{0D108BD9-81ED-4DB2-BD59-A6C34878D82A}">
                    <a16:rowId xmlns:a16="http://schemas.microsoft.com/office/drawing/2014/main" val="3558166082"/>
                  </a:ext>
                </a:extLst>
              </a:tr>
              <a:tr h="172377">
                <a:tc>
                  <a:txBody>
                    <a:bodyPr/>
                    <a:lstStyle/>
                    <a:p>
                      <a:pPr marL="0" marR="0" algn="l" rtl="0" eaLnBrk="1" fontAlgn="base" latinLnBrk="0" hangingPunct="1">
                        <a:spcBef>
                          <a:spcPts val="0"/>
                        </a:spcBef>
                        <a:spcAft>
                          <a:spcPts val="0"/>
                        </a:spcAft>
                      </a:pPr>
                      <a:r>
                        <a:rPr lang="en-US" sz="1800" kern="1200" dirty="0">
                          <a:effectLst/>
                        </a:rPr>
                        <a:t>Skyline College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756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738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950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1,125  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1,500  </a:t>
                      </a:r>
                      <a:endParaRPr lang="en-US" dirty="0">
                        <a:effectLst/>
                      </a:endParaRPr>
                    </a:p>
                  </a:txBody>
                  <a:tcPr marL="0" marR="0" marT="0" marB="0" anchor="ctr"/>
                </a:tc>
                <a:extLst>
                  <a:ext uri="{0D108BD9-81ED-4DB2-BD59-A6C34878D82A}">
                    <a16:rowId xmlns:a16="http://schemas.microsoft.com/office/drawing/2014/main" val="725075405"/>
                  </a:ext>
                </a:extLst>
              </a:tr>
              <a:tr h="172377">
                <a:tc>
                  <a:txBody>
                    <a:bodyPr/>
                    <a:lstStyle/>
                    <a:p>
                      <a:pPr marL="0" marR="0" algn="l" rtl="0" eaLnBrk="1" fontAlgn="base" latinLnBrk="0" hangingPunct="1">
                        <a:spcBef>
                          <a:spcPts val="0"/>
                        </a:spcBef>
                        <a:spcAft>
                          <a:spcPts val="0"/>
                        </a:spcAft>
                      </a:pPr>
                      <a:r>
                        <a:rPr lang="en-US" sz="1800" kern="1200" dirty="0">
                          <a:effectLst/>
                        </a:rPr>
                        <a:t>College of San Mateo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737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665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950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1,125  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1,500  </a:t>
                      </a:r>
                      <a:endParaRPr lang="en-US" dirty="0">
                        <a:effectLst/>
                      </a:endParaRPr>
                    </a:p>
                  </a:txBody>
                  <a:tcPr marL="0" marR="0" marT="0" marB="0" anchor="ctr"/>
                </a:tc>
                <a:extLst>
                  <a:ext uri="{0D108BD9-81ED-4DB2-BD59-A6C34878D82A}">
                    <a16:rowId xmlns:a16="http://schemas.microsoft.com/office/drawing/2014/main" val="1464919864"/>
                  </a:ext>
                </a:extLst>
              </a:tr>
              <a:tr h="172377">
                <a:tc>
                  <a:txBody>
                    <a:bodyPr/>
                    <a:lstStyle/>
                    <a:p>
                      <a:pPr marL="0" marR="0" algn="l" rtl="0" eaLnBrk="1" fontAlgn="base" latinLnBrk="0" hangingPunct="1">
                        <a:spcBef>
                          <a:spcPts val="0"/>
                        </a:spcBef>
                        <a:spcAft>
                          <a:spcPts val="0"/>
                        </a:spcAft>
                      </a:pPr>
                      <a:r>
                        <a:rPr lang="en-US" sz="1800" kern="1200" dirty="0">
                          <a:effectLst/>
                        </a:rPr>
                        <a:t>Cañada College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493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473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465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750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1,000 </a:t>
                      </a:r>
                      <a:endParaRPr lang="en-US" dirty="0">
                        <a:effectLst/>
                      </a:endParaRPr>
                    </a:p>
                  </a:txBody>
                  <a:tcPr marL="0" marR="0" marT="0" marB="0" anchor="ctr"/>
                </a:tc>
                <a:extLst>
                  <a:ext uri="{0D108BD9-81ED-4DB2-BD59-A6C34878D82A}">
                    <a16:rowId xmlns:a16="http://schemas.microsoft.com/office/drawing/2014/main" val="2822239671"/>
                  </a:ext>
                </a:extLst>
              </a:tr>
              <a:tr h="172377">
                <a:tc>
                  <a:txBody>
                    <a:bodyPr/>
                    <a:lstStyle/>
                    <a:p>
                      <a:pPr marL="0" marR="0" algn="l" rtl="0" eaLnBrk="1" fontAlgn="base" latinLnBrk="0" hangingPunct="1">
                        <a:spcBef>
                          <a:spcPts val="0"/>
                        </a:spcBef>
                        <a:spcAft>
                          <a:spcPts val="0"/>
                        </a:spcAft>
                      </a:pPr>
                      <a:r>
                        <a:rPr lang="en-US" sz="1800" kern="1200" dirty="0">
                          <a:effectLst/>
                        </a:rPr>
                        <a:t># SMCCCD Promise Students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1,986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1,876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2,500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3,000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4,000  </a:t>
                      </a:r>
                      <a:endParaRPr lang="en-US" dirty="0">
                        <a:effectLst/>
                      </a:endParaRPr>
                    </a:p>
                  </a:txBody>
                  <a:tcPr marL="0" marR="0" marT="0" marB="0" anchor="ctr"/>
                </a:tc>
                <a:extLst>
                  <a:ext uri="{0D108BD9-81ED-4DB2-BD59-A6C34878D82A}">
                    <a16:rowId xmlns:a16="http://schemas.microsoft.com/office/drawing/2014/main" val="1166671054"/>
                  </a:ext>
                </a:extLst>
              </a:tr>
            </a:tbl>
          </a:graphicData>
        </a:graphic>
      </p:graphicFrame>
      <p:sp>
        <p:nvSpPr>
          <p:cNvPr id="11" name="TextBox 10">
            <a:extLst>
              <a:ext uri="{FF2B5EF4-FFF2-40B4-BE49-F238E27FC236}">
                <a16:creationId xmlns:a16="http://schemas.microsoft.com/office/drawing/2014/main" id="{5CEABA20-78D5-4D04-ACC1-727FC2DFCDD0}"/>
              </a:ext>
            </a:extLst>
          </p:cNvPr>
          <p:cNvSpPr txBox="1"/>
          <p:nvPr/>
        </p:nvSpPr>
        <p:spPr>
          <a:xfrm>
            <a:off x="4887685" y="24461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Content Placeholder 2">
            <a:extLst>
              <a:ext uri="{FF2B5EF4-FFF2-40B4-BE49-F238E27FC236}">
                <a16:creationId xmlns:a16="http://schemas.microsoft.com/office/drawing/2014/main" id="{244F82D7-EC60-4A6C-8604-753C884BBBEB}"/>
              </a:ext>
            </a:extLst>
          </p:cNvPr>
          <p:cNvSpPr>
            <a:spLocks noGrp="1"/>
          </p:cNvSpPr>
          <p:nvPr>
            <p:ph idx="1"/>
          </p:nvPr>
        </p:nvSpPr>
        <p:spPr>
          <a:xfrm>
            <a:off x="417980" y="1713002"/>
            <a:ext cx="5211045" cy="4977145"/>
          </a:xfrm>
        </p:spPr>
        <p:txBody>
          <a:bodyPr vert="horz" lIns="91440" tIns="45720" rIns="91440" bIns="45720" rtlCol="0" anchor="t">
            <a:normAutofit/>
          </a:bodyPr>
          <a:lstStyle/>
          <a:p>
            <a:r>
              <a:rPr lang="en-US" sz="2000" dirty="0">
                <a:latin typeface="Calibri Light"/>
                <a:cs typeface="Calibri"/>
              </a:rPr>
              <a:t>Promise Scholars Program Expansion Plan</a:t>
            </a:r>
          </a:p>
          <a:p>
            <a:pPr lvl="1"/>
            <a:r>
              <a:rPr lang="en-US" sz="2000" dirty="0">
                <a:latin typeface="Calibri Light"/>
                <a:cs typeface="Calibri"/>
              </a:rPr>
              <a:t>Fall and Spring on-boarding </a:t>
            </a:r>
          </a:p>
          <a:p>
            <a:pPr lvl="1"/>
            <a:r>
              <a:rPr lang="en-US" sz="2000" dirty="0">
                <a:latin typeface="Calibri Light"/>
                <a:cs typeface="Calibri"/>
              </a:rPr>
              <a:t>Incoming cohort continuously growing</a:t>
            </a:r>
          </a:p>
          <a:p>
            <a:pPr lvl="1"/>
            <a:r>
              <a:rPr lang="en-US" sz="2000" dirty="0">
                <a:latin typeface="Calibri Light"/>
                <a:cs typeface="Calibri"/>
              </a:rPr>
              <a:t>Support part time model</a:t>
            </a:r>
          </a:p>
          <a:p>
            <a:pPr lvl="1"/>
            <a:endParaRPr lang="en-US" sz="2000" dirty="0">
              <a:latin typeface="Calibri Light"/>
              <a:cs typeface="Calibri"/>
            </a:endParaRPr>
          </a:p>
          <a:p>
            <a:r>
              <a:rPr lang="en-US" sz="2000" dirty="0">
                <a:latin typeface="Calibri Light"/>
                <a:cs typeface="Calibri"/>
              </a:rPr>
              <a:t>Current Staffing Model</a:t>
            </a:r>
          </a:p>
          <a:p>
            <a:pPr lvl="1"/>
            <a:r>
              <a:rPr lang="en-US" sz="2000" dirty="0">
                <a:latin typeface="Calibri Light"/>
                <a:cs typeface="Calibri"/>
              </a:rPr>
              <a:t>1 retention specialist for 465 Full Time Students and Part-Time Students</a:t>
            </a:r>
          </a:p>
          <a:p>
            <a:pPr lvl="1"/>
            <a:endParaRPr lang="en-US" sz="2000" dirty="0">
              <a:latin typeface="Calibri Light"/>
              <a:cs typeface="Calibri"/>
            </a:endParaRPr>
          </a:p>
          <a:p>
            <a:r>
              <a:rPr lang="en-US" sz="2000" dirty="0">
                <a:latin typeface="Calibri Light"/>
                <a:cs typeface="Calibri"/>
              </a:rPr>
              <a:t>Proposed Staffing Model</a:t>
            </a:r>
          </a:p>
          <a:p>
            <a:pPr lvl="1"/>
            <a:r>
              <a:rPr lang="en-US" sz="2000" dirty="0">
                <a:latin typeface="Calibri Light"/>
                <a:cs typeface="Calibri"/>
              </a:rPr>
              <a:t>1 first year student retention specialist to support expansion</a:t>
            </a:r>
          </a:p>
          <a:p>
            <a:pPr lvl="1"/>
            <a:r>
              <a:rPr lang="en-US" sz="2000" dirty="0">
                <a:latin typeface="Calibri Light"/>
                <a:cs typeface="Calibri"/>
              </a:rPr>
              <a:t>1 continuing student retention specialist</a:t>
            </a:r>
          </a:p>
          <a:p>
            <a:pPr lvl="1"/>
            <a:endParaRPr lang="en-US" sz="2000">
              <a:cs typeface="Calibri"/>
            </a:endParaRPr>
          </a:p>
        </p:txBody>
      </p:sp>
    </p:spTree>
    <p:extLst>
      <p:ext uri="{BB962C8B-B14F-4D97-AF65-F5344CB8AC3E}">
        <p14:creationId xmlns:p14="http://schemas.microsoft.com/office/powerpoint/2010/main" val="44368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PSP Expansion- Part Time Promise Pathway</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887685" y="24461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8" name="Picture 8">
            <a:extLst>
              <a:ext uri="{FF2B5EF4-FFF2-40B4-BE49-F238E27FC236}">
                <a16:creationId xmlns:a16="http://schemas.microsoft.com/office/drawing/2014/main" id="{0A80B825-2D0B-F62B-5A6D-FE02F360627D}"/>
              </a:ext>
            </a:extLst>
          </p:cNvPr>
          <p:cNvPicPr>
            <a:picLocks noGrp="1" noChangeAspect="1"/>
          </p:cNvPicPr>
          <p:nvPr>
            <p:ph idx="1"/>
          </p:nvPr>
        </p:nvPicPr>
        <p:blipFill>
          <a:blip r:embed="rId3"/>
          <a:stretch>
            <a:fillRect/>
          </a:stretch>
        </p:blipFill>
        <p:spPr>
          <a:xfrm>
            <a:off x="3115998" y="978959"/>
            <a:ext cx="5833004" cy="5833004"/>
          </a:xfrm>
        </p:spPr>
      </p:pic>
    </p:spTree>
    <p:extLst>
      <p:ext uri="{BB962C8B-B14F-4D97-AF65-F5344CB8AC3E}">
        <p14:creationId xmlns:p14="http://schemas.microsoft.com/office/powerpoint/2010/main" val="281230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Retention and Persistence Data</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887685" y="24461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8" name="Diagram 4">
            <a:extLst>
              <a:ext uri="{FF2B5EF4-FFF2-40B4-BE49-F238E27FC236}">
                <a16:creationId xmlns:a16="http://schemas.microsoft.com/office/drawing/2014/main" id="{EEFD5D74-67C2-4622-8F05-0488FA2D8E75}"/>
              </a:ext>
            </a:extLst>
          </p:cNvPr>
          <p:cNvGraphicFramePr>
            <a:graphicFrameLocks/>
          </p:cNvGraphicFramePr>
          <p:nvPr>
            <p:extLst>
              <p:ext uri="{D42A27DB-BD31-4B8C-83A1-F6EECF244321}">
                <p14:modId xmlns:p14="http://schemas.microsoft.com/office/powerpoint/2010/main" val="4199021376"/>
              </p:ext>
            </p:extLst>
          </p:nvPr>
        </p:nvGraphicFramePr>
        <p:xfrm>
          <a:off x="369423" y="1710324"/>
          <a:ext cx="11521016"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262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Supporting the College's Vision and Values</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887685" y="24461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Content Placeholder 2">
            <a:extLst>
              <a:ext uri="{FF2B5EF4-FFF2-40B4-BE49-F238E27FC236}">
                <a16:creationId xmlns:a16="http://schemas.microsoft.com/office/drawing/2014/main" id="{244F82D7-EC60-4A6C-8604-753C884BBBEB}"/>
              </a:ext>
            </a:extLst>
          </p:cNvPr>
          <p:cNvSpPr>
            <a:spLocks noGrp="1"/>
          </p:cNvSpPr>
          <p:nvPr>
            <p:ph idx="1"/>
          </p:nvPr>
        </p:nvSpPr>
        <p:spPr>
          <a:xfrm>
            <a:off x="417980" y="1036533"/>
            <a:ext cx="11523894" cy="5591410"/>
          </a:xfrm>
        </p:spPr>
        <p:txBody>
          <a:bodyPr vert="horz" lIns="91440" tIns="45720" rIns="91440" bIns="45720" rtlCol="0" anchor="t">
            <a:normAutofit fontScale="62500" lnSpcReduction="20000"/>
          </a:bodyPr>
          <a:lstStyle/>
          <a:p>
            <a:r>
              <a:rPr lang="en-US" sz="2000" b="1" u="sng" dirty="0">
                <a:latin typeface="Calibri Light"/>
                <a:ea typeface="+mn-lt"/>
                <a:cs typeface="+mn-lt"/>
              </a:rPr>
              <a:t>Cañada College Goal #1 – Student Access, Success, and Completion</a:t>
            </a:r>
            <a:endParaRPr lang="en-US" sz="2000" dirty="0">
              <a:latin typeface="Calibri Light"/>
              <a:ea typeface="+mn-lt"/>
              <a:cs typeface="+mn-lt"/>
            </a:endParaRPr>
          </a:p>
          <a:p>
            <a:pPr lvl="1"/>
            <a:r>
              <a:rPr lang="en-US" sz="2000" dirty="0">
                <a:latin typeface="Calibri Light"/>
                <a:cs typeface="Calibri"/>
              </a:rPr>
              <a:t>Education Master </a:t>
            </a:r>
            <a:r>
              <a:rPr lang="en-US" sz="2000" dirty="0">
                <a:latin typeface="Calibri Light"/>
                <a:ea typeface="+mn-lt"/>
                <a:cs typeface="+mn-lt"/>
              </a:rPr>
              <a:t>Plan Under (2022-2027) Goal 1, Part 3</a:t>
            </a:r>
          </a:p>
          <a:p>
            <a:pPr lvl="2"/>
            <a:r>
              <a:rPr lang="en-US" dirty="0">
                <a:latin typeface="Calibri Light"/>
                <a:ea typeface="+mn-lt"/>
                <a:cs typeface="+mn-lt"/>
              </a:rPr>
              <a:t>Hiring a Retention Specialist allocated to our first year cohort will increase successful course completion and semester to semester persistence.</a:t>
            </a:r>
            <a:endParaRPr lang="en-US" dirty="0">
              <a:latin typeface="Calibri Light"/>
              <a:cs typeface="Calibri"/>
            </a:endParaRPr>
          </a:p>
          <a:p>
            <a:pPr lvl="1"/>
            <a:r>
              <a:rPr lang="en-US" sz="2000" dirty="0">
                <a:latin typeface="Calibri Light"/>
                <a:ea typeface="+mn-lt"/>
                <a:cs typeface="+mn-lt"/>
              </a:rPr>
              <a:t>Meeting benchmarks</a:t>
            </a:r>
          </a:p>
          <a:p>
            <a:pPr lvl="2"/>
            <a:r>
              <a:rPr lang="en-US" dirty="0">
                <a:latin typeface="Calibri Light"/>
                <a:ea typeface="+mn-lt"/>
                <a:cs typeface="+mn-lt"/>
              </a:rPr>
              <a:t>Completion and persistence of first semester through academic coaching</a:t>
            </a:r>
          </a:p>
          <a:p>
            <a:pPr lvl="2"/>
            <a:r>
              <a:rPr lang="en-US" dirty="0">
                <a:latin typeface="Calibri Light"/>
                <a:ea typeface="+mn-lt"/>
                <a:cs typeface="+mn-lt"/>
              </a:rPr>
              <a:t>Foster college success skills to navigate college in their first semester</a:t>
            </a:r>
          </a:p>
          <a:p>
            <a:pPr lvl="1"/>
            <a:r>
              <a:rPr lang="en-US" sz="2000" dirty="0">
                <a:latin typeface="Calibri Light"/>
                <a:ea typeface="+mn-lt"/>
                <a:cs typeface="+mn-lt"/>
              </a:rPr>
              <a:t>Retention of High Need students and Part-Time Students</a:t>
            </a:r>
          </a:p>
          <a:p>
            <a:pPr marL="457200" lvl="1" indent="0">
              <a:buNone/>
            </a:pPr>
            <a:endParaRPr lang="en-US" sz="2000" dirty="0">
              <a:latin typeface="Calibri Light"/>
              <a:ea typeface="+mn-lt"/>
              <a:cs typeface="+mn-lt"/>
            </a:endParaRPr>
          </a:p>
          <a:p>
            <a:pPr>
              <a:buFont typeface="Arial"/>
              <a:buChar char="•"/>
            </a:pPr>
            <a:r>
              <a:rPr lang="en-US" sz="2000" b="1" u="sng" dirty="0">
                <a:latin typeface="Calibri Light"/>
                <a:ea typeface="+mn-lt"/>
                <a:cs typeface="+mn-lt"/>
              </a:rPr>
              <a:t>College Goal #2 – Equity-Minded and Antiracist College Culture</a:t>
            </a:r>
            <a:endParaRPr lang="en-US" sz="2000" dirty="0">
              <a:latin typeface="Calibri Light"/>
              <a:ea typeface="+mn-lt"/>
              <a:cs typeface="+mn-lt"/>
            </a:endParaRPr>
          </a:p>
          <a:p>
            <a:pPr marL="800100" indent="-342900"/>
            <a:r>
              <a:rPr lang="en-US" sz="2000" dirty="0">
                <a:latin typeface="Calibri Light"/>
                <a:ea typeface="+mn-lt"/>
                <a:cs typeface="+mn-lt"/>
              </a:rPr>
              <a:t>The Promise Scholars Program (PSP) contributes to anti-racism at Cañada College through programming, collaboration, data-driven inquiry, and staff professional development. In addition to program collaboration, Promise engages in data inquiry and reporting. </a:t>
            </a:r>
          </a:p>
          <a:p>
            <a:pPr marL="800100" indent="-342900"/>
            <a:r>
              <a:rPr lang="en-US" sz="2000" dirty="0">
                <a:latin typeface="Calibri Light"/>
                <a:ea typeface="+mn-lt"/>
                <a:cs typeface="+mn-lt"/>
              </a:rPr>
              <a:t>With the support of the PRIE department, PSP receives daily enrollment reports for our incoming and continuing students. </a:t>
            </a:r>
          </a:p>
          <a:p>
            <a:pPr marL="800100" indent="-342900"/>
            <a:r>
              <a:rPr lang="en-US" sz="2000" dirty="0">
                <a:latin typeface="Calibri Light"/>
                <a:ea typeface="+mn-lt"/>
                <a:cs typeface="+mn-lt"/>
              </a:rPr>
              <a:t>This helps our caseload management and allows us to collaborate with our counselors and other student services programs to identify our students of color who need intrusive counseling and retention efforts. Through disaggregating this data, we are actively practicing anti-racist work. </a:t>
            </a:r>
          </a:p>
          <a:p>
            <a:pPr marL="914400" lvl="2" indent="0">
              <a:buNone/>
            </a:pPr>
            <a:br>
              <a:rPr lang="en-US" sz="1400" dirty="0">
                <a:ea typeface="+mn-lt"/>
                <a:cs typeface="+mn-lt"/>
              </a:rPr>
            </a:br>
            <a:endParaRPr lang="en-US" dirty="0">
              <a:latin typeface="Calibri Light"/>
              <a:ea typeface="+mn-lt"/>
              <a:cs typeface="+mn-lt"/>
            </a:endParaRPr>
          </a:p>
          <a:p>
            <a:r>
              <a:rPr lang="en-US" sz="2000" b="1" u="sng" dirty="0">
                <a:latin typeface="Calibri Light"/>
                <a:ea typeface="+mn-lt"/>
                <a:cs typeface="+mn-lt"/>
              </a:rPr>
              <a:t>College Goal #3 - Community Connections</a:t>
            </a:r>
            <a:endParaRPr lang="en-US" sz="2000" dirty="0">
              <a:latin typeface="Calibri Light"/>
              <a:ea typeface="+mn-lt"/>
              <a:cs typeface="+mn-lt"/>
            </a:endParaRPr>
          </a:p>
          <a:p>
            <a:pPr lvl="1"/>
            <a:r>
              <a:rPr lang="en-US" sz="2000" dirty="0">
                <a:latin typeface="Calibri Light"/>
                <a:cs typeface="Calibri" panose="020F0502020204030204"/>
              </a:rPr>
              <a:t>Outreach efforts with off-campus community partners and high schools</a:t>
            </a:r>
            <a:endParaRPr lang="en-US" sz="2000">
              <a:latin typeface="Calibri Light"/>
              <a:cs typeface="Calibri" panose="020F0502020204030204"/>
            </a:endParaRPr>
          </a:p>
          <a:p>
            <a:pPr lvl="1"/>
            <a:r>
              <a:rPr lang="en-US" sz="2000" dirty="0">
                <a:latin typeface="Calibri Light"/>
                <a:cs typeface="Calibri" panose="020F0502020204030204"/>
              </a:rPr>
              <a:t>On campus collaboration</a:t>
            </a:r>
          </a:p>
          <a:p>
            <a:pPr lvl="2"/>
            <a:r>
              <a:rPr lang="en-US" dirty="0">
                <a:latin typeface="Calibri Light"/>
                <a:cs typeface="Calibri"/>
              </a:rPr>
              <a:t>Resource sharing with student</a:t>
            </a:r>
            <a:r>
              <a:rPr lang="en-US" dirty="0">
                <a:latin typeface="Calibri Light"/>
                <a:ea typeface="+mn-lt"/>
                <a:cs typeface="+mn-lt"/>
              </a:rPr>
              <a:t> service programs on campus to provide extra support for our incoming students</a:t>
            </a:r>
            <a:br>
              <a:rPr lang="en-US" dirty="0">
                <a:latin typeface="Calibri Light"/>
                <a:ea typeface="+mn-lt"/>
                <a:cs typeface="+mn-lt"/>
              </a:rPr>
            </a:br>
            <a:endParaRPr lang="en-US" dirty="0">
              <a:latin typeface="Calibri Light"/>
              <a:cs typeface="Calibri"/>
            </a:endParaRPr>
          </a:p>
          <a:p>
            <a:r>
              <a:rPr lang="en-US" sz="2000" b="1" u="sng" dirty="0">
                <a:latin typeface="Calibri Light"/>
                <a:cs typeface="Calibri"/>
              </a:rPr>
              <a:t>College Goal #4  - Accessible Infrastructure and Innovation</a:t>
            </a:r>
            <a:endParaRPr lang="en-US" sz="2000" dirty="0">
              <a:latin typeface="Calibri Light"/>
              <a:cs typeface="Calibri"/>
            </a:endParaRPr>
          </a:p>
          <a:p>
            <a:pPr lvl="1">
              <a:buFont typeface="Arial"/>
            </a:pPr>
            <a:r>
              <a:rPr lang="en-US" sz="2000" dirty="0">
                <a:latin typeface="Calibri Light"/>
                <a:ea typeface="+mn-lt"/>
                <a:cs typeface="+mn-lt"/>
              </a:rPr>
              <a:t>Onboarding incoming students (first year experience)</a:t>
            </a:r>
          </a:p>
          <a:p>
            <a:pPr lvl="2">
              <a:buFont typeface="Arial"/>
            </a:pPr>
            <a:r>
              <a:rPr lang="en-US" dirty="0">
                <a:latin typeface="Calibri Light"/>
                <a:ea typeface="+mn-lt"/>
                <a:cs typeface="+mn-lt"/>
              </a:rPr>
              <a:t>Early Alert and interventions with cohort professors</a:t>
            </a:r>
          </a:p>
          <a:p>
            <a:pPr lvl="2">
              <a:buFont typeface="Arial"/>
            </a:pPr>
            <a:r>
              <a:rPr lang="en-US" dirty="0">
                <a:latin typeface="Calibri Light"/>
                <a:cs typeface="Calibri"/>
              </a:rPr>
              <a:t>Participating in campus-wide Community of Practice meetings</a:t>
            </a:r>
            <a:endParaRPr lang="en-US" dirty="0">
              <a:latin typeface="Calibri Light"/>
              <a:ea typeface="+mn-lt"/>
              <a:cs typeface="+mn-lt"/>
            </a:endParaRPr>
          </a:p>
          <a:p>
            <a:pPr lvl="2">
              <a:buFont typeface="Arial"/>
            </a:pPr>
            <a:r>
              <a:rPr lang="en-US" dirty="0">
                <a:latin typeface="Calibri Light"/>
                <a:ea typeface="+mn-lt"/>
                <a:cs typeface="+mn-lt"/>
              </a:rPr>
              <a:t>Support CRER 401: College Success Summer Bridge Course</a:t>
            </a:r>
            <a:endParaRPr lang="en-US" dirty="0">
              <a:latin typeface="Calibri Light"/>
              <a:cs typeface="Calibri" panose="020F0502020204030204"/>
            </a:endParaRPr>
          </a:p>
          <a:p>
            <a:pPr lvl="1"/>
            <a:endParaRPr lang="en-US" sz="2000">
              <a:cs typeface="Calibri"/>
            </a:endParaRPr>
          </a:p>
        </p:txBody>
      </p:sp>
    </p:spTree>
    <p:extLst>
      <p:ext uri="{BB962C8B-B14F-4D97-AF65-F5344CB8AC3E}">
        <p14:creationId xmlns:p14="http://schemas.microsoft.com/office/powerpoint/2010/main" val="197968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Requested Allocation</a:t>
            </a:r>
            <a:endParaRPr lang="en-US"/>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9" name="TextBox 28">
            <a:extLst>
              <a:ext uri="{FF2B5EF4-FFF2-40B4-BE49-F238E27FC236}">
                <a16:creationId xmlns:a16="http://schemas.microsoft.com/office/drawing/2014/main" id="{7C513144-472A-48C4-BA40-E51F37148BFB}"/>
              </a:ext>
            </a:extLst>
          </p:cNvPr>
          <p:cNvSpPr txBox="1"/>
          <p:nvPr/>
        </p:nvSpPr>
        <p:spPr>
          <a:xfrm>
            <a:off x="5732515" y="2150461"/>
            <a:ext cx="528579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4000" dirty="0">
                <a:latin typeface="Calibri Light"/>
                <a:cs typeface="Arial"/>
              </a:rPr>
              <a:t>Grade : 24​</a:t>
            </a:r>
          </a:p>
          <a:p>
            <a:pPr>
              <a:buChar char="•"/>
            </a:pPr>
            <a:r>
              <a:rPr lang="en-US" sz="4000" dirty="0">
                <a:latin typeface="Calibri Light"/>
                <a:cs typeface="Arial"/>
              </a:rPr>
              <a:t>Step : 1</a:t>
            </a:r>
          </a:p>
          <a:p>
            <a:pPr>
              <a:buChar char="•"/>
            </a:pPr>
            <a:r>
              <a:rPr lang="en-US" sz="4000" dirty="0">
                <a:latin typeface="Calibri Light"/>
                <a:cs typeface="Arial"/>
              </a:rPr>
              <a:t>Annual Cost: ​$63,840</a:t>
            </a:r>
          </a:p>
          <a:p>
            <a:pPr>
              <a:buChar char="•"/>
            </a:pPr>
            <a:r>
              <a:rPr lang="en-US" sz="4000" dirty="0">
                <a:latin typeface="Calibri Light"/>
                <a:cs typeface="Arial"/>
              </a:rPr>
              <a:t>100% Fund 1</a:t>
            </a:r>
          </a:p>
        </p:txBody>
      </p:sp>
      <p:pic>
        <p:nvPicPr>
          <p:cNvPr id="2" name="Picture 2" descr="Icon&#10;&#10;Description automatically generated">
            <a:extLst>
              <a:ext uri="{FF2B5EF4-FFF2-40B4-BE49-F238E27FC236}">
                <a16:creationId xmlns:a16="http://schemas.microsoft.com/office/drawing/2014/main" id="{E6458E58-5811-44FB-91A7-2829A07BF9E3}"/>
              </a:ext>
            </a:extLst>
          </p:cNvPr>
          <p:cNvPicPr>
            <a:picLocks noChangeAspect="1"/>
          </p:cNvPicPr>
          <p:nvPr/>
        </p:nvPicPr>
        <p:blipFill>
          <a:blip r:embed="rId3"/>
          <a:stretch>
            <a:fillRect/>
          </a:stretch>
        </p:blipFill>
        <p:spPr>
          <a:xfrm>
            <a:off x="2237874" y="2102377"/>
            <a:ext cx="2743200" cy="2605119"/>
          </a:xfrm>
          <a:prstGeom prst="rect">
            <a:avLst/>
          </a:prstGeom>
        </p:spPr>
      </p:pic>
    </p:spTree>
    <p:extLst>
      <p:ext uri="{BB962C8B-B14F-4D97-AF65-F5344CB8AC3E}">
        <p14:creationId xmlns:p14="http://schemas.microsoft.com/office/powerpoint/2010/main" val="397215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015" y="2035322"/>
            <a:ext cx="11040177" cy="4822677"/>
          </a:xfrm>
        </p:spPr>
        <p:txBody>
          <a:bodyPr vert="horz" lIns="91440" tIns="45720" rIns="91440" bIns="45720" rtlCol="0" anchor="t">
            <a:normAutofit/>
          </a:bodyPr>
          <a:lstStyle/>
          <a:p>
            <a:endParaRPr lang="en-US">
              <a:latin typeface="Times New Roman"/>
              <a:cs typeface="Times New Roman"/>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2350311" y="4633423"/>
            <a:ext cx="10515600" cy="1325563"/>
          </a:xfrm>
        </p:spPr>
        <p:txBody>
          <a:bodyPr/>
          <a:lstStyle/>
          <a:p>
            <a:r>
              <a:rPr lang="en-US">
                <a:cs typeface="Calibri Light"/>
              </a:rPr>
              <a:t>Thank You </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6D7C9D7B-5B0C-45AC-870F-AF9A987D489A}"/>
              </a:ext>
            </a:extLst>
          </p:cNvPr>
          <p:cNvPicPr>
            <a:picLocks noChangeAspect="1"/>
          </p:cNvPicPr>
          <p:nvPr/>
        </p:nvPicPr>
        <p:blipFill>
          <a:blip r:embed="rId2"/>
          <a:stretch>
            <a:fillRect/>
          </a:stretch>
        </p:blipFill>
        <p:spPr>
          <a:xfrm>
            <a:off x="360218" y="855313"/>
            <a:ext cx="11471562" cy="5978647"/>
          </a:xfrm>
          <a:prstGeom prst="rect">
            <a:avLst/>
          </a:prstGeom>
        </p:spPr>
      </p:pic>
      <p:sp>
        <p:nvSpPr>
          <p:cNvPr id="8" name="TextBox 7">
            <a:extLst>
              <a:ext uri="{FF2B5EF4-FFF2-40B4-BE49-F238E27FC236}">
                <a16:creationId xmlns:a16="http://schemas.microsoft.com/office/drawing/2014/main" id="{DAA046FE-350D-49EC-8DEA-872F3A443196}"/>
              </a:ext>
            </a:extLst>
          </p:cNvPr>
          <p:cNvSpPr txBox="1"/>
          <p:nvPr/>
        </p:nvSpPr>
        <p:spPr>
          <a:xfrm>
            <a:off x="845129" y="4447309"/>
            <a:ext cx="44057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Calibri"/>
              </a:rPr>
              <a:t>Any Questions? </a:t>
            </a:r>
            <a:endParaRPr lang="en-US" sz="3600">
              <a:cs typeface="Calibri"/>
            </a:endParaRPr>
          </a:p>
        </p:txBody>
      </p:sp>
      <p:pic>
        <p:nvPicPr>
          <p:cNvPr id="10" name="Picture 10">
            <a:extLst>
              <a:ext uri="{FF2B5EF4-FFF2-40B4-BE49-F238E27FC236}">
                <a16:creationId xmlns:a16="http://schemas.microsoft.com/office/drawing/2014/main" id="{C59E9800-0BCC-4C28-BB38-8B74133B7812}"/>
              </a:ext>
            </a:extLst>
          </p:cNvPr>
          <p:cNvPicPr>
            <a:picLocks noChangeAspect="1"/>
          </p:cNvPicPr>
          <p:nvPr/>
        </p:nvPicPr>
        <p:blipFill>
          <a:blip r:embed="rId3"/>
          <a:stretch>
            <a:fillRect/>
          </a:stretch>
        </p:blipFill>
        <p:spPr>
          <a:xfrm>
            <a:off x="1676400" y="1697182"/>
            <a:ext cx="2743200" cy="2743200"/>
          </a:xfrm>
          <a:prstGeom prst="rect">
            <a:avLst/>
          </a:prstGeom>
        </p:spPr>
      </p:pic>
      <p:sp>
        <p:nvSpPr>
          <p:cNvPr id="11" name="TextBox 10">
            <a:extLst>
              <a:ext uri="{FF2B5EF4-FFF2-40B4-BE49-F238E27FC236}">
                <a16:creationId xmlns:a16="http://schemas.microsoft.com/office/drawing/2014/main" id="{49D4510E-7D09-4F9D-9641-2F6447246DD1}"/>
              </a:ext>
            </a:extLst>
          </p:cNvPr>
          <p:cNvSpPr txBox="1"/>
          <p:nvPr/>
        </p:nvSpPr>
        <p:spPr>
          <a:xfrm>
            <a:off x="4551360" y="217573"/>
            <a:ext cx="27432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b="1">
                <a:solidFill>
                  <a:schemeClr val="bg1"/>
                </a:solidFill>
                <a:effectLst>
                  <a:outerShdw blurRad="50800" dist="50800" dir="5400000" algn="ctr" rotWithShape="0">
                    <a:srgbClr val="000000">
                      <a:alpha val="43137"/>
                    </a:srgbClr>
                  </a:outerShdw>
                </a:effectLst>
                <a:latin typeface="Franklin Gothic Book"/>
                <a:ea typeface="+mj-ea"/>
                <a:cs typeface="+mj-cs"/>
              </a:rPr>
              <a:t>Thank You!</a:t>
            </a:r>
          </a:p>
        </p:txBody>
      </p:sp>
    </p:spTree>
    <p:extLst>
      <p:ext uri="{BB962C8B-B14F-4D97-AF65-F5344CB8AC3E}">
        <p14:creationId xmlns:p14="http://schemas.microsoft.com/office/powerpoint/2010/main" val="2526364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fa627ba-48fc-4970-93d9-7b5b8540065c">
      <UserInfo>
        <DisplayName>Barrales-Ramirez, Lorraine</DisplayName>
        <AccountId>59</AccountId>
        <AccountType/>
      </UserInfo>
      <UserInfo>
        <DisplayName>Villalpando, Ariela</DisplayName>
        <AccountId>14</AccountId>
        <AccountType/>
      </UserInfo>
      <UserInfo>
        <DisplayName>Rao, Mahitha</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BD38011A45A8428CED66700BCC9B54" ma:contentTypeVersion="11" ma:contentTypeDescription="Create a new document." ma:contentTypeScope="" ma:versionID="d94eadea07cafc01340660aefdc04160">
  <xsd:schema xmlns:xsd="http://www.w3.org/2001/XMLSchema" xmlns:xs="http://www.w3.org/2001/XMLSchema" xmlns:p="http://schemas.microsoft.com/office/2006/metadata/properties" xmlns:ns2="19b84c2a-8374-412e-8917-91dc40c34366" xmlns:ns3="4fa627ba-48fc-4970-93d9-7b5b8540065c" targetNamespace="http://schemas.microsoft.com/office/2006/metadata/properties" ma:root="true" ma:fieldsID="9fc2c6904b50574eac47acc295a09013" ns2:_="" ns3:_="">
    <xsd:import namespace="19b84c2a-8374-412e-8917-91dc40c34366"/>
    <xsd:import namespace="4fa627ba-48fc-4970-93d9-7b5b85400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4c2a-8374-412e-8917-91dc40c34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627ba-48fc-4970-93d9-7b5b854006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AF11E-4C8F-46A5-BA0A-B8FEFFC25CF1}">
  <ds:schemaRefs>
    <ds:schemaRef ds:uri="4fa627ba-48fc-4970-93d9-7b5b8540065c"/>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19b84c2a-8374-412e-8917-91dc40c34366"/>
    <ds:schemaRef ds:uri="http://www.w3.org/XML/1998/namespace"/>
    <ds:schemaRef ds:uri="http://purl.org/dc/terms/"/>
  </ds:schemaRefs>
</ds:datastoreItem>
</file>

<file path=customXml/itemProps2.xml><?xml version="1.0" encoding="utf-8"?>
<ds:datastoreItem xmlns:ds="http://schemas.openxmlformats.org/officeDocument/2006/customXml" ds:itemID="{779A8300-276E-4320-9B6B-E5FB4CDB9818}">
  <ds:schemaRefs>
    <ds:schemaRef ds:uri="http://schemas.microsoft.com/sharepoint/v3/contenttype/forms"/>
  </ds:schemaRefs>
</ds:datastoreItem>
</file>

<file path=customXml/itemProps3.xml><?xml version="1.0" encoding="utf-8"?>
<ds:datastoreItem xmlns:ds="http://schemas.openxmlformats.org/officeDocument/2006/customXml" ds:itemID="{FBF55656-5A7E-4114-9771-5D834BC48BCB}">
  <ds:schemaRefs>
    <ds:schemaRef ds:uri="19b84c2a-8374-412e-8917-91dc40c34366"/>
    <ds:schemaRef ds:uri="4fa627ba-48fc-4970-93d9-7b5b85400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74</TotalTime>
  <Words>920</Words>
  <Application>Microsoft Office PowerPoint</Application>
  <PresentationFormat>Widescreen</PresentationFormat>
  <Paragraphs>134</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Franklin Gothic Book</vt:lpstr>
      <vt:lpstr>Garamond</vt:lpstr>
      <vt:lpstr>Times New Roman</vt:lpstr>
      <vt:lpstr>Office Theme</vt:lpstr>
      <vt:lpstr>PowerPoint Presentation</vt:lpstr>
      <vt:lpstr>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vt:lpstr>
      <vt:lpstr>PowerPoint Presentation</vt:lpstr>
      <vt:lpstr>PowerPoint Presentation</vt:lpstr>
      <vt:lpstr>PowerPoint Presentation</vt:lpstr>
      <vt:lpstr>PowerPoint Presentation</vt:lpstr>
      <vt:lpstr>PowerPoint Presentation</vt:lpstr>
      <vt:lpstr>Thank You </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Mayra Arellano</dc:creator>
  <cp:keywords>Program Review</cp:keywords>
  <cp:lastModifiedBy>Arellano, Mayra</cp:lastModifiedBy>
  <cp:revision>151</cp:revision>
  <cp:lastPrinted>2016-06-13T15:20:29Z</cp:lastPrinted>
  <dcterms:created xsi:type="dcterms:W3CDTF">2015-08-26T22:52:00Z</dcterms:created>
  <dcterms:modified xsi:type="dcterms:W3CDTF">2022-11-16T00:12:10Z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0x01010028BD38011A45A8428CED66700BCC9B54</vt:lpwstr>
  </property>
</Properties>
</file>